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3" r:id="rId6"/>
    <p:sldId id="261" r:id="rId7"/>
    <p:sldId id="262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90" r:id="rId19"/>
    <p:sldId id="281" r:id="rId20"/>
    <p:sldId id="301" r:id="rId21"/>
    <p:sldId id="282" r:id="rId22"/>
    <p:sldId id="284" r:id="rId23"/>
    <p:sldId id="300" r:id="rId24"/>
    <p:sldId id="285" r:id="rId25"/>
    <p:sldId id="286" r:id="rId26"/>
    <p:sldId id="287" r:id="rId27"/>
    <p:sldId id="299" r:id="rId28"/>
    <p:sldId id="259" r:id="rId29"/>
  </p:sldIdLst>
  <p:sldSz cx="12192000" cy="6858000"/>
  <p:notesSz cx="6858000" cy="9144000"/>
  <p:embeddedFontLst>
    <p:embeddedFont>
      <p:font typeface="Calibri" panose="020F0502020204030204"/>
      <p:regular r:id="rId33"/>
    </p:embeddedFont>
    <p:embeddedFont>
      <p:font typeface="Libre Baskerville" panose="0200000000000000000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07" autoAdjust="0"/>
  </p:normalViewPr>
  <p:slideViewPr>
    <p:cSldViewPr showGuides="1">
      <p:cViewPr varScale="1">
        <p:scale>
          <a:sx n="92" d="100"/>
          <a:sy n="92" d="100"/>
        </p:scale>
        <p:origin x="307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imdb.com/search/title/?title_type=feature&amp;genres=crime&amp;sort=num_votes,desc&amp;start=51&amp;ref_=adv_n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hyperlink" Target="https://www.imdb.com/search/title/?title_type=feature&amp;genres=crime&amp;sort=num_votes,desc&amp;start=1&amp;ref_=adv_nx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IN" sz="18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WEB SCRAPPING AND EXPLORATORY DATA ANALYSIS</a:t>
            </a:r>
            <a:endParaRPr lang="en-IN" sz="18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ON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HP LAPTOPS 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Raw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792" y="1579251"/>
            <a:ext cx="9670415" cy="4538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Cleaning Data and Manipulating Data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9685"/>
            <a:ext cx="10515600" cy="4887595"/>
          </a:xfrm>
        </p:spPr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for Duplicates.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and removing special characters.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missing values and perform based on criteria.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15"/>
            <a:ext cx="10515600" cy="692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630"/>
            <a:ext cx="10704830" cy="278320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836930"/>
            <a:ext cx="10881360" cy="3430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3800"/>
            <a:ext cx="10515600" cy="49834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make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more understandable and interpretable.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in usually three ways: Univariate, Bivariate and Multivariate analysis.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type of analysis only one variable is used to do the analysis.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bivariate analysis the analysis is done among two variables.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multivariate analysis the analysis done using more than two variables.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this we can give relation to different data and draw some key observations and conclusions.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4285"/>
            <a:ext cx="10515600" cy="4912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easily identify how many laptops are there in required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270" y="1700530"/>
            <a:ext cx="8350250" cy="3774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190625" y="5577205"/>
            <a:ext cx="8433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bar plot we can say that most of the laptops are manufactured with a screen size of 35.6 cm.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715" y="501650"/>
            <a:ext cx="10686415" cy="49466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plotted the percentage of laptops by taking the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4900" y="5376545"/>
            <a:ext cx="895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plot we can say most of the laptops have an offer of 9%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i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1654810"/>
            <a:ext cx="4444365" cy="366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042" y="260643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is plotted using Price data. We can observe that most of the data is concentrated in the range 80000-100000.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1268730"/>
            <a:ext cx="7610475" cy="39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381760" y="5109210"/>
            <a:ext cx="9250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observe that most of the price data is concentrated in the range 80000-100000.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50"/>
            <a:ext cx="10515600" cy="7620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89610"/>
            <a:ext cx="10515600" cy="43853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plot we can observe the price ranges of each Operating System.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</a:t>
            </a:r>
            <a:endParaRPr lang="en-I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991360" y="1217295"/>
            <a:ext cx="6738620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56615" y="5185410"/>
            <a:ext cx="10495915" cy="542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we can say that for Windows 11 Pro the price is more compared to other two OS.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4330"/>
            <a:ext cx="10515600" cy="5822950"/>
          </a:xfrm>
        </p:spPr>
        <p:txBody>
          <a:bodyPr/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Bar Plot: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Here Processor type and price columns are considered for plotting.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3287078" y="1052830"/>
            <a:ext cx="5467985" cy="4123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391285" y="5328920"/>
            <a:ext cx="9888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observe that AMD processor type laptops have a lesser price compared to the laptops with Intel processor.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580" y="215265"/>
            <a:ext cx="10777220" cy="600202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Plot</a:t>
            </a: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Screen Size and Operating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836930"/>
            <a:ext cx="5760085" cy="4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1198880" y="5517515"/>
            <a:ext cx="10633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Here only for the screen size of 35.6 cm all types of OS hp is offering are available.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404495"/>
            <a:ext cx="10515600" cy="61560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 US	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70" y="1183005"/>
            <a:ext cx="5612130" cy="4993640"/>
          </a:xfrm>
        </p:spPr>
        <p:txBody>
          <a:bodyPr>
            <a:normAutofit lnSpcReduction="20000"/>
          </a:bodyPr>
          <a:lstStyle/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47345" y="1248410"/>
            <a:ext cx="5322570" cy="48590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Rayapudi Gautam Kumar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  Fresher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6049645" y="1182370"/>
            <a:ext cx="5431155" cy="5121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Tadicharla Rama Chaitanya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  Fresher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20" y="869315"/>
            <a:ext cx="10533380" cy="5307965"/>
          </a:xfrm>
        </p:spPr>
        <p:txBody>
          <a:bodyPr>
            <a:normAutofit/>
          </a:bodyPr>
          <a:lstStyle/>
          <a:p>
            <a:r>
              <a:rPr lang="en-US" sz="2000" dirty="0"/>
              <a:t>This Heat map gives the correlation between the columns used in </a:t>
            </a:r>
            <a:r>
              <a:rPr lang="en-US" sz="2000" dirty="0" err="1"/>
              <a:t>DataFrame</a:t>
            </a:r>
            <a:endParaRPr lang="en-US" sz="20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5" y="1412875"/>
            <a:ext cx="6717665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7870"/>
            <a:ext cx="10515600" cy="4384675"/>
          </a:xfrm>
        </p:spPr>
        <p:txBody>
          <a:bodyPr/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Line Plot: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this plot we considered RAM, Hard Drive and Processor type columns for plotting the graph.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072765" y="1412875"/>
            <a:ext cx="5400040" cy="3307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271270" y="4797425"/>
            <a:ext cx="10152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plot we can observe that compared to AMD, laptops with Intel processor have highest RAM even though they have a lesser storage. Meanwhile, for AMD the RAM and storage have increased linearly i.e., if RAM is increased simultaneously storage is also increasing.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2120"/>
            <a:ext cx="10515600" cy="475297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is plotted between  Price, Screen size and Processor type.</a:t>
            </a: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2639060" y="1268730"/>
            <a:ext cx="6189980" cy="4030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7565" y="5443220"/>
            <a:ext cx="10514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above plot we can depict that laptops with Intel processor with screen size of 35.6 cm are more concentrated in 65000 to 95000 price range.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03" y="1253331"/>
            <a:ext cx="105156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same tags and values.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Losing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not able to extract data about the ratings and no. of reviews for a given product.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in unordered way which is not readable and we converted into readable format by using regex.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6190"/>
            <a:ext cx="10515600" cy="4910455"/>
          </a:xfrm>
        </p:spPr>
        <p:txBody>
          <a:bodyPr/>
          <a:lstStyle/>
          <a:p>
            <a:pPr marL="11430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columns(series) had mostly a strong correlation among them.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plots were mostly linear since they had a proportional relation between them.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observe that most of the data is concentrated in the price range of 80000-100000.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bar plot in univariate analysis we can say that most of the laptops are manufactured with a screen size of 35.6 cm.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bar plot in bivariate analysis we can say that for Windows 11 Pro the price is more compared to other two OS.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scatter plot we can depict that laptops with Intel processor with screen size of 35.6 cm are more concentrated in 65000 to 95000 price range.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/>
          <a:p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I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580" y="1022350"/>
            <a:ext cx="10523220" cy="5154930"/>
          </a:xfrm>
        </p:spPr>
        <p:txBody>
          <a:bodyPr/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conclude several points: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 if laptops with AMD processor has lower prices compared to Intel, it is better to buy a laptop with Intel processor, since there won’t be much of a difference in prices.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 if you are looking for a laptop with features like satisfactory RAM, a better storage with a lower price it is better to look for a laptop with AMD processor.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looking for a laptop with highest price with a cutting-edge features then you can go for HPEnvy360 2-in-1 Laptop OLED 15-fe0014TX laptop.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a laptop with lowest price with satifactory features then you can buy HPPavilionLaptop14-ec1003AU laptop.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885"/>
            <a:ext cx="10515600" cy="10476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7785"/>
            <a:ext cx="10515600" cy="484949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objective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project is to analyze the hp laptops and suggest a laptop with better features according to the customer’s affordability.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4223385" y="2997200"/>
            <a:ext cx="3260090" cy="240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16" y="908720"/>
            <a:ext cx="10515600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Collect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Clean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87630"/>
            <a:ext cx="10515600" cy="5467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76" y="620177"/>
            <a:ext cx="10802416" cy="5400600"/>
          </a:xfrm>
        </p:spPr>
        <p:txBody>
          <a:bodyPr>
            <a:normAutofit fontScale="25000" lnSpcReduction="20000"/>
          </a:bodyPr>
          <a:lstStyle/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HP Inc. is an American multinational information technology company headquartered in Palo Alto, California, that develops personal computers (PCs), printers and related supplies, as well as 3D printing solutions.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Description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we will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laptops of hp and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scrap the data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website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</a:t>
            </a:r>
            <a:r>
              <a:rPr lang="en-US" sz="55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www.hp.com/in-en/shop/catalogsearch/result/index/?p=1&amp;product_list_limit=24&amp;q=laptop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datasets contains the following information: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Name of the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processor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RAM(in GB)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Hard drive(in GB)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of the laptop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 Size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 of the laptop(in cms)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of the laptop(</a:t>
            </a:r>
            <a:r>
              <a:rPr lang="en-IN" alt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.,Backlit Keyboard, Camera Quality, Type of speakers used etc.)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Processor_Type 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processor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Price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price of the product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GST 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GST laid on the product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Percentage 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 on product in %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Saved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total price saved on the product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-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price of the product</a:t>
            </a:r>
            <a:endParaRPr lang="en-IN" alt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product ID of the product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</a:t>
            </a:r>
            <a:r>
              <a:rPr lang="en-IN" alt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has the massive volume of data that can use the collect the data and analysis on the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 data may unstructured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semistructured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Beautiful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oup in our project to scrap the data from website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URL to scrape the data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the server  for the response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 the page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data to extract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in required format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2776"/>
            <a:ext cx="4537720" cy="4764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75920" y="1556792"/>
            <a:ext cx="5977880" cy="462017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0" y="2348880"/>
            <a:ext cx="3914045" cy="2931756"/>
          </a:xfrm>
          <a:prstGeom prst="rect">
            <a:avLst/>
          </a:prstGeom>
        </p:spPr>
      </p:pic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556792"/>
            <a:ext cx="3600400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16" y="1124745"/>
            <a:ext cx="1051438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</a:t>
            </a:r>
            <a:r>
              <a:rPr lang="en-US" sz="1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hp.com/in-en/shop/catalogsearch/result/index/?p=1&amp;product_list_limit=24&amp;q=laptop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2023-11-17 104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1657985"/>
            <a:ext cx="894969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collecting Data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5181600" cy="48361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website to scrape the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necessary libraries(if not found install the library)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scraping check for the every column length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length is same of all the columns make it as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Save it in a required format (we save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88088" y="1340769"/>
            <a:ext cx="4465712" cy="410445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d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332" y="1340257"/>
            <a:ext cx="4032448" cy="3672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6883</Words>
  <Application>WPS Presentation</Application>
  <PresentationFormat>Widescreen</PresentationFormat>
  <Paragraphs>216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Libre Baskerville</vt:lpstr>
      <vt:lpstr>Office Theme</vt:lpstr>
      <vt:lpstr>PowerPoint 演示文稿</vt:lpstr>
      <vt:lpstr>ABOUT  US	</vt:lpstr>
      <vt:lpstr>Problem Statement</vt:lpstr>
      <vt:lpstr>CONTENTS</vt:lpstr>
      <vt:lpstr>Introduction</vt:lpstr>
      <vt:lpstr>Webscraping</vt:lpstr>
      <vt:lpstr>TOOLS USED</vt:lpstr>
      <vt:lpstr>Website</vt:lpstr>
      <vt:lpstr>Steps for collecting Data </vt:lpstr>
      <vt:lpstr>Raw Data</vt:lpstr>
      <vt:lpstr>Steps For Cleaning Data and Manipulating Data</vt:lpstr>
      <vt:lpstr>Cleaned Data</vt:lpstr>
      <vt:lpstr>Data Visualization</vt:lpstr>
      <vt:lpstr>Univariate Analysis</vt:lpstr>
      <vt:lpstr>PowerPoint 演示文稿</vt:lpstr>
      <vt:lpstr>Violin plot:This plot is plotted using Price data. We can observe that most of the data is concentrated in the range 80000-100000.</vt:lpstr>
      <vt:lpstr>Bivariate Analysis</vt:lpstr>
      <vt:lpstr>PowerPoint 演示文稿</vt:lpstr>
      <vt:lpstr>PowerPoint 演示文稿</vt:lpstr>
      <vt:lpstr>Multivariate Analysis</vt:lpstr>
      <vt:lpstr>PowerPoint 演示文稿</vt:lpstr>
      <vt:lpstr>PowerPoint 演示文稿</vt:lpstr>
      <vt:lpstr>Challenges Faced</vt:lpstr>
      <vt:lpstr>Observations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ASUS</cp:lastModifiedBy>
  <cp:revision>34</cp:revision>
  <dcterms:created xsi:type="dcterms:W3CDTF">2021-02-16T05:19:00Z</dcterms:created>
  <dcterms:modified xsi:type="dcterms:W3CDTF">2023-11-24T13:51:23Z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63DC717FFB1B44B09D679053C5456930_13</vt:lpwstr>
  </property>
  <property fmtid="{D5CDD505-2E9C-101B-9397-08002B2CF9AE}" pid="3" name="KSOProductBuildVer">
    <vt:lpwstr>1033-12.2.0.13306</vt:lpwstr>
  </property>
</Properties>
</file>