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handoutMasterIdLst>
    <p:handoutMasterId r:id="rId30"/>
  </p:handoutMasterIdLst>
  <p:sldIdLst>
    <p:sldId id="256" r:id="rId2"/>
    <p:sldId id="302" r:id="rId3"/>
    <p:sldId id="282" r:id="rId4"/>
    <p:sldId id="319" r:id="rId5"/>
    <p:sldId id="313" r:id="rId6"/>
    <p:sldId id="311" r:id="rId7"/>
    <p:sldId id="312" r:id="rId8"/>
    <p:sldId id="316" r:id="rId9"/>
    <p:sldId id="320" r:id="rId10"/>
    <p:sldId id="314" r:id="rId11"/>
    <p:sldId id="321" r:id="rId12"/>
    <p:sldId id="322" r:id="rId13"/>
    <p:sldId id="323" r:id="rId14"/>
    <p:sldId id="291" r:id="rId15"/>
    <p:sldId id="293" r:id="rId16"/>
    <p:sldId id="325" r:id="rId17"/>
    <p:sldId id="326" r:id="rId18"/>
    <p:sldId id="277" r:id="rId19"/>
    <p:sldId id="287" r:id="rId20"/>
    <p:sldId id="328" r:id="rId21"/>
    <p:sldId id="295" r:id="rId22"/>
    <p:sldId id="298" r:id="rId23"/>
    <p:sldId id="299" r:id="rId24"/>
    <p:sldId id="276" r:id="rId25"/>
    <p:sldId id="300" r:id="rId26"/>
    <p:sldId id="268" r:id="rId27"/>
    <p:sldId id="301" r:id="rId28"/>
    <p:sldId id="318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5175715-2C93-4654-8F4D-C620EE8D86EC}" v="2308" dt="2023-09-14T19:46:52.9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54" autoAdjust="0"/>
    <p:restoredTop sz="94660"/>
  </p:normalViewPr>
  <p:slideViewPr>
    <p:cSldViewPr snapToGrid="0">
      <p:cViewPr varScale="1">
        <p:scale>
          <a:sx n="192" d="100"/>
          <a:sy n="192" d="100"/>
        </p:scale>
        <p:origin x="158" y="3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9990"/>
    </p:cViewPr>
  </p:sorterViewPr>
  <p:notesViewPr>
    <p:cSldViewPr snapToGrid="0">
      <p:cViewPr varScale="1">
        <p:scale>
          <a:sx n="148" d="100"/>
          <a:sy n="148" d="100"/>
        </p:scale>
        <p:origin x="5904" y="10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Relationship Id="rId35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arrett Morris" userId="7a7598af41192079" providerId="LiveId" clId="{85BDEEF4-40CF-45B6-A551-4627C6E7A9CC}"/>
    <pc:docChg chg="undo redo custSel addSld delSld modSld sldOrd">
      <pc:chgData name="Garrett Morris" userId="7a7598af41192079" providerId="LiveId" clId="{85BDEEF4-40CF-45B6-A551-4627C6E7A9CC}" dt="2022-09-20T03:10:47.066" v="3124" actId="20577"/>
      <pc:docMkLst>
        <pc:docMk/>
      </pc:docMkLst>
      <pc:sldChg chg="modSp mod">
        <pc:chgData name="Garrett Morris" userId="7a7598af41192079" providerId="LiveId" clId="{85BDEEF4-40CF-45B6-A551-4627C6E7A9CC}" dt="2022-09-20T02:16:30.681" v="712" actId="20577"/>
        <pc:sldMkLst>
          <pc:docMk/>
          <pc:sldMk cId="347740425" sldId="256"/>
        </pc:sldMkLst>
        <pc:spChg chg="mod">
          <ac:chgData name="Garrett Morris" userId="7a7598af41192079" providerId="LiveId" clId="{85BDEEF4-40CF-45B6-A551-4627C6E7A9CC}" dt="2022-09-20T02:16:30.681" v="712" actId="20577"/>
          <ac:spMkLst>
            <pc:docMk/>
            <pc:sldMk cId="347740425" sldId="256"/>
            <ac:spMk id="2" creationId="{0FC0E29F-D105-4E18-9AC2-A6A65B3F8FA4}"/>
          </ac:spMkLst>
        </pc:spChg>
      </pc:sldChg>
      <pc:sldChg chg="del">
        <pc:chgData name="Garrett Morris" userId="7a7598af41192079" providerId="LiveId" clId="{85BDEEF4-40CF-45B6-A551-4627C6E7A9CC}" dt="2022-09-20T02:10:48.448" v="533" actId="47"/>
        <pc:sldMkLst>
          <pc:docMk/>
          <pc:sldMk cId="2969999165" sldId="257"/>
        </pc:sldMkLst>
      </pc:sldChg>
      <pc:sldChg chg="del">
        <pc:chgData name="Garrett Morris" userId="7a7598af41192079" providerId="LiveId" clId="{85BDEEF4-40CF-45B6-A551-4627C6E7A9CC}" dt="2022-09-20T02:10:48.448" v="533" actId="47"/>
        <pc:sldMkLst>
          <pc:docMk/>
          <pc:sldMk cId="3614124039" sldId="259"/>
        </pc:sldMkLst>
      </pc:sldChg>
      <pc:sldChg chg="add del">
        <pc:chgData name="Garrett Morris" userId="7a7598af41192079" providerId="LiveId" clId="{85BDEEF4-40CF-45B6-A551-4627C6E7A9CC}" dt="2022-09-20T02:06:55.580" v="320" actId="47"/>
        <pc:sldMkLst>
          <pc:docMk/>
          <pc:sldMk cId="2564162639" sldId="260"/>
        </pc:sldMkLst>
      </pc:sldChg>
      <pc:sldChg chg="del">
        <pc:chgData name="Garrett Morris" userId="7a7598af41192079" providerId="LiveId" clId="{85BDEEF4-40CF-45B6-A551-4627C6E7A9CC}" dt="2022-09-20T00:22:11.728" v="1" actId="2696"/>
        <pc:sldMkLst>
          <pc:docMk/>
          <pc:sldMk cId="4085759440" sldId="260"/>
        </pc:sldMkLst>
      </pc:sldChg>
      <pc:sldChg chg="del">
        <pc:chgData name="Garrett Morris" userId="7a7598af41192079" providerId="LiveId" clId="{85BDEEF4-40CF-45B6-A551-4627C6E7A9CC}" dt="2022-09-20T00:22:11.728" v="1" actId="2696"/>
        <pc:sldMkLst>
          <pc:docMk/>
          <pc:sldMk cId="1907442285" sldId="261"/>
        </pc:sldMkLst>
      </pc:sldChg>
      <pc:sldChg chg="add del">
        <pc:chgData name="Garrett Morris" userId="7a7598af41192079" providerId="LiveId" clId="{85BDEEF4-40CF-45B6-A551-4627C6E7A9CC}" dt="2022-09-20T02:06:55.580" v="320" actId="47"/>
        <pc:sldMkLst>
          <pc:docMk/>
          <pc:sldMk cId="3423253897" sldId="261"/>
        </pc:sldMkLst>
      </pc:sldChg>
      <pc:sldChg chg="modSp add modAnim">
        <pc:chgData name="Garrett Morris" userId="7a7598af41192079" providerId="LiveId" clId="{85BDEEF4-40CF-45B6-A551-4627C6E7A9CC}" dt="2022-09-20T02:02:04.786" v="319" actId="20577"/>
        <pc:sldMkLst>
          <pc:docMk/>
          <pc:sldMk cId="1451499659" sldId="262"/>
        </pc:sldMkLst>
        <pc:spChg chg="mod">
          <ac:chgData name="Garrett Morris" userId="7a7598af41192079" providerId="LiveId" clId="{85BDEEF4-40CF-45B6-A551-4627C6E7A9CC}" dt="2022-09-20T02:02:04.786" v="319" actId="20577"/>
          <ac:spMkLst>
            <pc:docMk/>
            <pc:sldMk cId="1451499659" sldId="262"/>
            <ac:spMk id="3" creationId="{92F32316-8236-4D4E-B102-C8522F5C094C}"/>
          </ac:spMkLst>
        </pc:spChg>
      </pc:sldChg>
      <pc:sldChg chg="del">
        <pc:chgData name="Garrett Morris" userId="7a7598af41192079" providerId="LiveId" clId="{85BDEEF4-40CF-45B6-A551-4627C6E7A9CC}" dt="2022-09-20T00:22:11.728" v="1" actId="2696"/>
        <pc:sldMkLst>
          <pc:docMk/>
          <pc:sldMk cId="2518822081" sldId="262"/>
        </pc:sldMkLst>
      </pc:sldChg>
      <pc:sldChg chg="del">
        <pc:chgData name="Garrett Morris" userId="7a7598af41192079" providerId="LiveId" clId="{85BDEEF4-40CF-45B6-A551-4627C6E7A9CC}" dt="2022-09-20T00:22:11.728" v="1" actId="2696"/>
        <pc:sldMkLst>
          <pc:docMk/>
          <pc:sldMk cId="828667240" sldId="264"/>
        </pc:sldMkLst>
      </pc:sldChg>
      <pc:sldChg chg="add del">
        <pc:chgData name="Garrett Morris" userId="7a7598af41192079" providerId="LiveId" clId="{85BDEEF4-40CF-45B6-A551-4627C6E7A9CC}" dt="2022-09-20T02:06:55.580" v="320" actId="47"/>
        <pc:sldMkLst>
          <pc:docMk/>
          <pc:sldMk cId="966048418" sldId="264"/>
        </pc:sldMkLst>
      </pc:sldChg>
      <pc:sldChg chg="add del">
        <pc:chgData name="Garrett Morris" userId="7a7598af41192079" providerId="LiveId" clId="{85BDEEF4-40CF-45B6-A551-4627C6E7A9CC}" dt="2022-09-20T02:06:55.580" v="320" actId="47"/>
        <pc:sldMkLst>
          <pc:docMk/>
          <pc:sldMk cId="327654425" sldId="265"/>
        </pc:sldMkLst>
      </pc:sldChg>
      <pc:sldChg chg="del">
        <pc:chgData name="Garrett Morris" userId="7a7598af41192079" providerId="LiveId" clId="{85BDEEF4-40CF-45B6-A551-4627C6E7A9CC}" dt="2022-09-20T00:22:11.728" v="1" actId="2696"/>
        <pc:sldMkLst>
          <pc:docMk/>
          <pc:sldMk cId="2963642348" sldId="265"/>
        </pc:sldMkLst>
      </pc:sldChg>
      <pc:sldChg chg="modSp mod modAnim">
        <pc:chgData name="Garrett Morris" userId="7a7598af41192079" providerId="LiveId" clId="{85BDEEF4-40CF-45B6-A551-4627C6E7A9CC}" dt="2022-09-20T02:15:00.672" v="675" actId="20577"/>
        <pc:sldMkLst>
          <pc:docMk/>
          <pc:sldMk cId="3039954656" sldId="268"/>
        </pc:sldMkLst>
        <pc:spChg chg="mod">
          <ac:chgData name="Garrett Morris" userId="7a7598af41192079" providerId="LiveId" clId="{85BDEEF4-40CF-45B6-A551-4627C6E7A9CC}" dt="2022-09-20T02:07:09.904" v="333" actId="20577"/>
          <ac:spMkLst>
            <pc:docMk/>
            <pc:sldMk cId="3039954656" sldId="268"/>
            <ac:spMk id="2" creationId="{30E8BA4C-525F-45FA-B62F-93C54DF5093F}"/>
          </ac:spMkLst>
        </pc:spChg>
        <pc:spChg chg="mod">
          <ac:chgData name="Garrett Morris" userId="7a7598af41192079" providerId="LiveId" clId="{85BDEEF4-40CF-45B6-A551-4627C6E7A9CC}" dt="2022-09-20T02:15:00.672" v="675" actId="20577"/>
          <ac:spMkLst>
            <pc:docMk/>
            <pc:sldMk cId="3039954656" sldId="268"/>
            <ac:spMk id="3" creationId="{8830FA5E-6EF5-4839-9903-B1DD3BAA980E}"/>
          </ac:spMkLst>
        </pc:spChg>
      </pc:sldChg>
      <pc:sldChg chg="del">
        <pc:chgData name="Garrett Morris" userId="7a7598af41192079" providerId="LiveId" clId="{85BDEEF4-40CF-45B6-A551-4627C6E7A9CC}" dt="2022-09-20T02:10:48.448" v="533" actId="47"/>
        <pc:sldMkLst>
          <pc:docMk/>
          <pc:sldMk cId="3027414526" sldId="269"/>
        </pc:sldMkLst>
      </pc:sldChg>
      <pc:sldChg chg="modSp mod">
        <pc:chgData name="Garrett Morris" userId="7a7598af41192079" providerId="LiveId" clId="{85BDEEF4-40CF-45B6-A551-4627C6E7A9CC}" dt="2022-09-20T02:42:10.119" v="1878" actId="20577"/>
        <pc:sldMkLst>
          <pc:docMk/>
          <pc:sldMk cId="1346157588" sldId="276"/>
        </pc:sldMkLst>
        <pc:spChg chg="mod">
          <ac:chgData name="Garrett Morris" userId="7a7598af41192079" providerId="LiveId" clId="{85BDEEF4-40CF-45B6-A551-4627C6E7A9CC}" dt="2022-09-20T02:42:10.119" v="1878" actId="20577"/>
          <ac:spMkLst>
            <pc:docMk/>
            <pc:sldMk cId="1346157588" sldId="276"/>
            <ac:spMk id="3" creationId="{A6E965C8-60F3-45A0-9A18-6C061381C77D}"/>
          </ac:spMkLst>
        </pc:spChg>
      </pc:sldChg>
      <pc:sldChg chg="modSp add mod">
        <pc:chgData name="Garrett Morris" userId="7a7598af41192079" providerId="LiveId" clId="{85BDEEF4-40CF-45B6-A551-4627C6E7A9CC}" dt="2022-09-20T03:03:51.388" v="2962" actId="114"/>
        <pc:sldMkLst>
          <pc:docMk/>
          <pc:sldMk cId="1912196101" sldId="282"/>
        </pc:sldMkLst>
        <pc:spChg chg="mod">
          <ac:chgData name="Garrett Morris" userId="7a7598af41192079" providerId="LiveId" clId="{85BDEEF4-40CF-45B6-A551-4627C6E7A9CC}" dt="2022-09-20T03:03:51.388" v="2962" actId="114"/>
          <ac:spMkLst>
            <pc:docMk/>
            <pc:sldMk cId="1912196101" sldId="282"/>
            <ac:spMk id="3" creationId="{1E084A19-9D95-4307-ABFD-2F28BB5FE832}"/>
          </ac:spMkLst>
        </pc:spChg>
      </pc:sldChg>
      <pc:sldChg chg="modSp add mod">
        <pc:chgData name="Garrett Morris" userId="7a7598af41192079" providerId="LiveId" clId="{85BDEEF4-40CF-45B6-A551-4627C6E7A9CC}" dt="2022-09-20T03:03:30.827" v="2942" actId="313"/>
        <pc:sldMkLst>
          <pc:docMk/>
          <pc:sldMk cId="446270580" sldId="284"/>
        </pc:sldMkLst>
        <pc:spChg chg="mod">
          <ac:chgData name="Garrett Morris" userId="7a7598af41192079" providerId="LiveId" clId="{85BDEEF4-40CF-45B6-A551-4627C6E7A9CC}" dt="2022-09-20T03:03:30.827" v="2942" actId="313"/>
          <ac:spMkLst>
            <pc:docMk/>
            <pc:sldMk cId="446270580" sldId="284"/>
            <ac:spMk id="3" creationId="{343B5556-BA0A-49AE-85B7-FC66556BC9EA}"/>
          </ac:spMkLst>
        </pc:spChg>
      </pc:sldChg>
      <pc:sldChg chg="modSp mod">
        <pc:chgData name="Garrett Morris" userId="7a7598af41192079" providerId="LiveId" clId="{85BDEEF4-40CF-45B6-A551-4627C6E7A9CC}" dt="2022-09-20T02:25:17.507" v="1219"/>
        <pc:sldMkLst>
          <pc:docMk/>
          <pc:sldMk cId="280646205" sldId="286"/>
        </pc:sldMkLst>
        <pc:spChg chg="mod">
          <ac:chgData name="Garrett Morris" userId="7a7598af41192079" providerId="LiveId" clId="{85BDEEF4-40CF-45B6-A551-4627C6E7A9CC}" dt="2022-09-20T02:25:17.507" v="1219"/>
          <ac:spMkLst>
            <pc:docMk/>
            <pc:sldMk cId="280646205" sldId="286"/>
            <ac:spMk id="2" creationId="{0FC0E29F-D105-4E18-9AC2-A6A65B3F8FA4}"/>
          </ac:spMkLst>
        </pc:spChg>
      </pc:sldChg>
      <pc:sldChg chg="modSp mod">
        <pc:chgData name="Garrett Morris" userId="7a7598af41192079" providerId="LiveId" clId="{85BDEEF4-40CF-45B6-A551-4627C6E7A9CC}" dt="2022-09-20T03:10:47.066" v="3124" actId="20577"/>
        <pc:sldMkLst>
          <pc:docMk/>
          <pc:sldMk cId="1335913350" sldId="288"/>
        </pc:sldMkLst>
        <pc:spChg chg="mod">
          <ac:chgData name="Garrett Morris" userId="7a7598af41192079" providerId="LiveId" clId="{85BDEEF4-40CF-45B6-A551-4627C6E7A9CC}" dt="2022-09-20T02:16:41.275" v="724" actId="20577"/>
          <ac:spMkLst>
            <pc:docMk/>
            <pc:sldMk cId="1335913350" sldId="288"/>
            <ac:spMk id="5" creationId="{209043AC-3419-E0F7-78AC-AC9E36056E7C}"/>
          </ac:spMkLst>
        </pc:spChg>
        <pc:spChg chg="mod">
          <ac:chgData name="Garrett Morris" userId="7a7598af41192079" providerId="LiveId" clId="{85BDEEF4-40CF-45B6-A551-4627C6E7A9CC}" dt="2022-09-20T03:10:47.066" v="3124" actId="20577"/>
          <ac:spMkLst>
            <pc:docMk/>
            <pc:sldMk cId="1335913350" sldId="288"/>
            <ac:spMk id="6" creationId="{0BE96068-B403-6976-FEF0-88A738C4884D}"/>
          </ac:spMkLst>
        </pc:spChg>
      </pc:sldChg>
      <pc:sldChg chg="modSp mod">
        <pc:chgData name="Garrett Morris" userId="7a7598af41192079" providerId="LiveId" clId="{85BDEEF4-40CF-45B6-A551-4627C6E7A9CC}" dt="2022-09-20T00:08:58.647" v="0" actId="255"/>
        <pc:sldMkLst>
          <pc:docMk/>
          <pc:sldMk cId="1654860776" sldId="293"/>
        </pc:sldMkLst>
        <pc:spChg chg="mod">
          <ac:chgData name="Garrett Morris" userId="7a7598af41192079" providerId="LiveId" clId="{85BDEEF4-40CF-45B6-A551-4627C6E7A9CC}" dt="2022-09-20T00:08:58.647" v="0" actId="255"/>
          <ac:spMkLst>
            <pc:docMk/>
            <pc:sldMk cId="1654860776" sldId="293"/>
            <ac:spMk id="3" creationId="{577DF242-B9CB-04D2-875E-E32A5D3EFCED}"/>
          </ac:spMkLst>
        </pc:spChg>
      </pc:sldChg>
      <pc:sldChg chg="modSp mod">
        <pc:chgData name="Garrett Morris" userId="7a7598af41192079" providerId="LiveId" clId="{85BDEEF4-40CF-45B6-A551-4627C6E7A9CC}" dt="2022-09-20T02:10:24.625" v="532" actId="20577"/>
        <pc:sldMkLst>
          <pc:docMk/>
          <pc:sldMk cId="4083309485" sldId="295"/>
        </pc:sldMkLst>
        <pc:spChg chg="mod">
          <ac:chgData name="Garrett Morris" userId="7a7598af41192079" providerId="LiveId" clId="{85BDEEF4-40CF-45B6-A551-4627C6E7A9CC}" dt="2022-09-20T02:10:24.625" v="532" actId="20577"/>
          <ac:spMkLst>
            <pc:docMk/>
            <pc:sldMk cId="4083309485" sldId="295"/>
            <ac:spMk id="5" creationId="{94FACBCA-967F-06FD-4FB8-000CBF269001}"/>
          </ac:spMkLst>
        </pc:spChg>
      </pc:sldChg>
      <pc:sldChg chg="addSp delSp modSp new mod modClrScheme chgLayout">
        <pc:chgData name="Garrett Morris" userId="7a7598af41192079" providerId="LiveId" clId="{85BDEEF4-40CF-45B6-A551-4627C6E7A9CC}" dt="2022-09-20T02:15:43.836" v="687" actId="20577"/>
        <pc:sldMkLst>
          <pc:docMk/>
          <pc:sldMk cId="2171895208" sldId="297"/>
        </pc:sldMkLst>
        <pc:spChg chg="del mod ord">
          <ac:chgData name="Garrett Morris" userId="7a7598af41192079" providerId="LiveId" clId="{85BDEEF4-40CF-45B6-A551-4627C6E7A9CC}" dt="2022-09-20T02:15:41.309" v="677" actId="700"/>
          <ac:spMkLst>
            <pc:docMk/>
            <pc:sldMk cId="2171895208" sldId="297"/>
            <ac:spMk id="2" creationId="{A5EFD02A-3709-EAE2-97E1-D9192BABDDC5}"/>
          </ac:spMkLst>
        </pc:spChg>
        <pc:spChg chg="del">
          <ac:chgData name="Garrett Morris" userId="7a7598af41192079" providerId="LiveId" clId="{85BDEEF4-40CF-45B6-A551-4627C6E7A9CC}" dt="2022-09-20T02:15:41.309" v="677" actId="700"/>
          <ac:spMkLst>
            <pc:docMk/>
            <pc:sldMk cId="2171895208" sldId="297"/>
            <ac:spMk id="3" creationId="{FDF12414-2F24-629C-E4AD-047B7CE43E92}"/>
          </ac:spMkLst>
        </pc:spChg>
        <pc:spChg chg="mod ord">
          <ac:chgData name="Garrett Morris" userId="7a7598af41192079" providerId="LiveId" clId="{85BDEEF4-40CF-45B6-A551-4627C6E7A9CC}" dt="2022-09-20T02:15:41.309" v="677" actId="700"/>
          <ac:spMkLst>
            <pc:docMk/>
            <pc:sldMk cId="2171895208" sldId="297"/>
            <ac:spMk id="4" creationId="{8881505A-A356-9009-3B55-A2178572DA3C}"/>
          </ac:spMkLst>
        </pc:spChg>
        <pc:spChg chg="add mod ord">
          <ac:chgData name="Garrett Morris" userId="7a7598af41192079" providerId="LiveId" clId="{85BDEEF4-40CF-45B6-A551-4627C6E7A9CC}" dt="2022-09-20T02:15:43.836" v="687" actId="20577"/>
          <ac:spMkLst>
            <pc:docMk/>
            <pc:sldMk cId="2171895208" sldId="297"/>
            <ac:spMk id="5" creationId="{750C933F-ABEC-ED93-1E7C-DC32BA2641E9}"/>
          </ac:spMkLst>
        </pc:spChg>
      </pc:sldChg>
      <pc:sldChg chg="modSp new mod ord">
        <pc:chgData name="Garrett Morris" userId="7a7598af41192079" providerId="LiveId" clId="{85BDEEF4-40CF-45B6-A551-4627C6E7A9CC}" dt="2022-09-20T02:24:47.314" v="1218" actId="114"/>
        <pc:sldMkLst>
          <pc:docMk/>
          <pc:sldMk cId="210058062" sldId="298"/>
        </pc:sldMkLst>
        <pc:spChg chg="mod">
          <ac:chgData name="Garrett Morris" userId="7a7598af41192079" providerId="LiveId" clId="{85BDEEF4-40CF-45B6-A551-4627C6E7A9CC}" dt="2022-09-20T02:21:04.667" v="757" actId="20577"/>
          <ac:spMkLst>
            <pc:docMk/>
            <pc:sldMk cId="210058062" sldId="298"/>
            <ac:spMk id="2" creationId="{9217EFCC-A3A4-DD03-0FC5-EFAEBED05EA8}"/>
          </ac:spMkLst>
        </pc:spChg>
        <pc:spChg chg="mod">
          <ac:chgData name="Garrett Morris" userId="7a7598af41192079" providerId="LiveId" clId="{85BDEEF4-40CF-45B6-A551-4627C6E7A9CC}" dt="2022-09-20T02:24:47.314" v="1218" actId="114"/>
          <ac:spMkLst>
            <pc:docMk/>
            <pc:sldMk cId="210058062" sldId="298"/>
            <ac:spMk id="3" creationId="{5BE9B0BA-7B94-8AB7-7784-70E2DA77AEDB}"/>
          </ac:spMkLst>
        </pc:spChg>
      </pc:sldChg>
      <pc:sldChg chg="modSp new mod">
        <pc:chgData name="Garrett Morris" userId="7a7598af41192079" providerId="LiveId" clId="{85BDEEF4-40CF-45B6-A551-4627C6E7A9CC}" dt="2022-09-20T02:32:08.863" v="1690" actId="2711"/>
        <pc:sldMkLst>
          <pc:docMk/>
          <pc:sldMk cId="2244160411" sldId="299"/>
        </pc:sldMkLst>
        <pc:spChg chg="mod">
          <ac:chgData name="Garrett Morris" userId="7a7598af41192079" providerId="LiveId" clId="{85BDEEF4-40CF-45B6-A551-4627C6E7A9CC}" dt="2022-09-20T02:27:51.840" v="1271" actId="20577"/>
          <ac:spMkLst>
            <pc:docMk/>
            <pc:sldMk cId="2244160411" sldId="299"/>
            <ac:spMk id="2" creationId="{E9327DFB-A899-C094-B3B8-1C52CC91B8F6}"/>
          </ac:spMkLst>
        </pc:spChg>
        <pc:spChg chg="mod">
          <ac:chgData name="Garrett Morris" userId="7a7598af41192079" providerId="LiveId" clId="{85BDEEF4-40CF-45B6-A551-4627C6E7A9CC}" dt="2022-09-20T02:32:08.863" v="1690" actId="2711"/>
          <ac:spMkLst>
            <pc:docMk/>
            <pc:sldMk cId="2244160411" sldId="299"/>
            <ac:spMk id="3" creationId="{5218F351-C766-2FB5-652B-27B8CF0681A6}"/>
          </ac:spMkLst>
        </pc:spChg>
      </pc:sldChg>
      <pc:sldChg chg="new del">
        <pc:chgData name="Garrett Morris" userId="7a7598af41192079" providerId="LiveId" clId="{85BDEEF4-40CF-45B6-A551-4627C6E7A9CC}" dt="2022-09-20T02:32:24.842" v="1692" actId="47"/>
        <pc:sldMkLst>
          <pc:docMk/>
          <pc:sldMk cId="2566088235" sldId="300"/>
        </pc:sldMkLst>
      </pc:sldChg>
      <pc:sldChg chg="modSp new mod">
        <pc:chgData name="Garrett Morris" userId="7a7598af41192079" providerId="LiveId" clId="{85BDEEF4-40CF-45B6-A551-4627C6E7A9CC}" dt="2022-09-20T02:45:59.681" v="2151" actId="2711"/>
        <pc:sldMkLst>
          <pc:docMk/>
          <pc:sldMk cId="4031107515" sldId="300"/>
        </pc:sldMkLst>
        <pc:spChg chg="mod">
          <ac:chgData name="Garrett Morris" userId="7a7598af41192079" providerId="LiveId" clId="{85BDEEF4-40CF-45B6-A551-4627C6E7A9CC}" dt="2022-09-20T02:42:42.385" v="1897" actId="20577"/>
          <ac:spMkLst>
            <pc:docMk/>
            <pc:sldMk cId="4031107515" sldId="300"/>
            <ac:spMk id="2" creationId="{957AE5D1-3F5D-7046-FC69-DDA5FED9C18F}"/>
          </ac:spMkLst>
        </pc:spChg>
        <pc:spChg chg="mod">
          <ac:chgData name="Garrett Morris" userId="7a7598af41192079" providerId="LiveId" clId="{85BDEEF4-40CF-45B6-A551-4627C6E7A9CC}" dt="2022-09-20T02:45:59.681" v="2151" actId="2711"/>
          <ac:spMkLst>
            <pc:docMk/>
            <pc:sldMk cId="4031107515" sldId="300"/>
            <ac:spMk id="3" creationId="{57F5C0EE-E9E4-F38B-3FE2-19362E5DCF2C}"/>
          </ac:spMkLst>
        </pc:spChg>
      </pc:sldChg>
      <pc:sldChg chg="modSp new mod">
        <pc:chgData name="Garrett Morris" userId="7a7598af41192079" providerId="LiveId" clId="{85BDEEF4-40CF-45B6-A551-4627C6E7A9CC}" dt="2022-09-20T02:55:51.157" v="2350" actId="20577"/>
        <pc:sldMkLst>
          <pc:docMk/>
          <pc:sldMk cId="2805016824" sldId="301"/>
        </pc:sldMkLst>
        <pc:spChg chg="mod">
          <ac:chgData name="Garrett Morris" userId="7a7598af41192079" providerId="LiveId" clId="{85BDEEF4-40CF-45B6-A551-4627C6E7A9CC}" dt="2022-09-20T02:46:16.583" v="2172" actId="20577"/>
          <ac:spMkLst>
            <pc:docMk/>
            <pc:sldMk cId="2805016824" sldId="301"/>
            <ac:spMk id="2" creationId="{A6F6DE33-4D54-56CB-0C32-BA73D34CEA17}"/>
          </ac:spMkLst>
        </pc:spChg>
        <pc:spChg chg="mod">
          <ac:chgData name="Garrett Morris" userId="7a7598af41192079" providerId="LiveId" clId="{85BDEEF4-40CF-45B6-A551-4627C6E7A9CC}" dt="2022-09-20T02:55:51.157" v="2350" actId="20577"/>
          <ac:spMkLst>
            <pc:docMk/>
            <pc:sldMk cId="2805016824" sldId="301"/>
            <ac:spMk id="3" creationId="{C24719E6-7362-361A-7187-E27F5324987C}"/>
          </ac:spMkLst>
        </pc:spChg>
      </pc:sldChg>
      <pc:sldChg chg="addSp delSp modSp new mod modClrScheme chgLayout">
        <pc:chgData name="Garrett Morris" userId="7a7598af41192079" providerId="LiveId" clId="{85BDEEF4-40CF-45B6-A551-4627C6E7A9CC}" dt="2022-09-20T02:51:18.719" v="2345" actId="20577"/>
        <pc:sldMkLst>
          <pc:docMk/>
          <pc:sldMk cId="3837372022" sldId="302"/>
        </pc:sldMkLst>
        <pc:spChg chg="del mod ord">
          <ac:chgData name="Garrett Morris" userId="7a7598af41192079" providerId="LiveId" clId="{85BDEEF4-40CF-45B6-A551-4627C6E7A9CC}" dt="2022-09-20T02:51:14.714" v="2320" actId="700"/>
          <ac:spMkLst>
            <pc:docMk/>
            <pc:sldMk cId="3837372022" sldId="302"/>
            <ac:spMk id="2" creationId="{BCB6BA14-B6E0-3B73-D192-F2E71F1CE406}"/>
          </ac:spMkLst>
        </pc:spChg>
        <pc:spChg chg="del">
          <ac:chgData name="Garrett Morris" userId="7a7598af41192079" providerId="LiveId" clId="{85BDEEF4-40CF-45B6-A551-4627C6E7A9CC}" dt="2022-09-20T02:51:14.714" v="2320" actId="700"/>
          <ac:spMkLst>
            <pc:docMk/>
            <pc:sldMk cId="3837372022" sldId="302"/>
            <ac:spMk id="3" creationId="{5BA629C7-481E-4F95-B4F5-101EC15D144B}"/>
          </ac:spMkLst>
        </pc:spChg>
        <pc:spChg chg="mod ord">
          <ac:chgData name="Garrett Morris" userId="7a7598af41192079" providerId="LiveId" clId="{85BDEEF4-40CF-45B6-A551-4627C6E7A9CC}" dt="2022-09-20T02:51:14.714" v="2320" actId="700"/>
          <ac:spMkLst>
            <pc:docMk/>
            <pc:sldMk cId="3837372022" sldId="302"/>
            <ac:spMk id="4" creationId="{08433EA6-E7FE-78E3-D2C5-CD29AB85D537}"/>
          </ac:spMkLst>
        </pc:spChg>
        <pc:spChg chg="add mod ord">
          <ac:chgData name="Garrett Morris" userId="7a7598af41192079" providerId="LiveId" clId="{85BDEEF4-40CF-45B6-A551-4627C6E7A9CC}" dt="2022-09-20T02:51:18.719" v="2345" actId="20577"/>
          <ac:spMkLst>
            <pc:docMk/>
            <pc:sldMk cId="3837372022" sldId="302"/>
            <ac:spMk id="5" creationId="{EAC26857-0FA6-118E-A03B-90B24B0A19CD}"/>
          </ac:spMkLst>
        </pc:spChg>
      </pc:sldChg>
      <pc:sldChg chg="modSp add mod">
        <pc:chgData name="Garrett Morris" userId="7a7598af41192079" providerId="LiveId" clId="{85BDEEF4-40CF-45B6-A551-4627C6E7A9CC}" dt="2022-09-20T03:04:17.533" v="2979" actId="114"/>
        <pc:sldMkLst>
          <pc:docMk/>
          <pc:sldMk cId="2493339025" sldId="309"/>
        </pc:sldMkLst>
        <pc:spChg chg="mod">
          <ac:chgData name="Garrett Morris" userId="7a7598af41192079" providerId="LiveId" clId="{85BDEEF4-40CF-45B6-A551-4627C6E7A9CC}" dt="2022-09-20T03:04:17.533" v="2979" actId="114"/>
          <ac:spMkLst>
            <pc:docMk/>
            <pc:sldMk cId="2493339025" sldId="309"/>
            <ac:spMk id="3" creationId="{0E5C9CED-34CC-480B-9BA3-CA9880B1F6A4}"/>
          </ac:spMkLst>
        </pc:spChg>
      </pc:sldChg>
      <pc:sldChg chg="modSp add mod">
        <pc:chgData name="Garrett Morris" userId="7a7598af41192079" providerId="LiveId" clId="{85BDEEF4-40CF-45B6-A551-4627C6E7A9CC}" dt="2022-09-20T03:04:28.280" v="2983" actId="114"/>
        <pc:sldMkLst>
          <pc:docMk/>
          <pc:sldMk cId="1621175934" sldId="310"/>
        </pc:sldMkLst>
        <pc:spChg chg="mod">
          <ac:chgData name="Garrett Morris" userId="7a7598af41192079" providerId="LiveId" clId="{85BDEEF4-40CF-45B6-A551-4627C6E7A9CC}" dt="2022-09-20T03:04:28.280" v="2983" actId="114"/>
          <ac:spMkLst>
            <pc:docMk/>
            <pc:sldMk cId="1621175934" sldId="310"/>
            <ac:spMk id="3" creationId="{FC469B43-5FDF-4467-A7C5-D1BCCC0E5D82}"/>
          </ac:spMkLst>
        </pc:spChg>
      </pc:sldChg>
      <pc:sldChg chg="modSp add mod">
        <pc:chgData name="Garrett Morris" userId="7a7598af41192079" providerId="LiveId" clId="{85BDEEF4-40CF-45B6-A551-4627C6E7A9CC}" dt="2022-09-20T03:05:44.493" v="3019" actId="114"/>
        <pc:sldMkLst>
          <pc:docMk/>
          <pc:sldMk cId="1742636445" sldId="311"/>
        </pc:sldMkLst>
        <pc:spChg chg="mod">
          <ac:chgData name="Garrett Morris" userId="7a7598af41192079" providerId="LiveId" clId="{85BDEEF4-40CF-45B6-A551-4627C6E7A9CC}" dt="2022-09-20T03:05:44.493" v="3019" actId="114"/>
          <ac:spMkLst>
            <pc:docMk/>
            <pc:sldMk cId="1742636445" sldId="311"/>
            <ac:spMk id="3" creationId="{2F207822-1BF2-4E10-87AB-488BFF055A85}"/>
          </ac:spMkLst>
        </pc:spChg>
      </pc:sldChg>
      <pc:sldChg chg="modSp add mod">
        <pc:chgData name="Garrett Morris" userId="7a7598af41192079" providerId="LiveId" clId="{85BDEEF4-40CF-45B6-A551-4627C6E7A9CC}" dt="2022-09-20T03:05:59.576" v="3021" actId="207"/>
        <pc:sldMkLst>
          <pc:docMk/>
          <pc:sldMk cId="118691862" sldId="312"/>
        </pc:sldMkLst>
        <pc:spChg chg="mod">
          <ac:chgData name="Garrett Morris" userId="7a7598af41192079" providerId="LiveId" clId="{85BDEEF4-40CF-45B6-A551-4627C6E7A9CC}" dt="2022-09-20T03:05:59.576" v="3021" actId="207"/>
          <ac:spMkLst>
            <pc:docMk/>
            <pc:sldMk cId="118691862" sldId="312"/>
            <ac:spMk id="3" creationId="{69FED9E9-3864-474C-908F-FB7627EF94F4}"/>
          </ac:spMkLst>
        </pc:spChg>
      </pc:sldChg>
      <pc:sldChg chg="modSp add mod ord">
        <pc:chgData name="Garrett Morris" userId="7a7598af41192079" providerId="LiveId" clId="{85BDEEF4-40CF-45B6-A551-4627C6E7A9CC}" dt="2022-09-20T03:03:36.353" v="2960" actId="313"/>
        <pc:sldMkLst>
          <pc:docMk/>
          <pc:sldMk cId="1491186489" sldId="313"/>
        </pc:sldMkLst>
        <pc:spChg chg="mod">
          <ac:chgData name="Garrett Morris" userId="7a7598af41192079" providerId="LiveId" clId="{85BDEEF4-40CF-45B6-A551-4627C6E7A9CC}" dt="2022-09-20T03:03:36.353" v="2960" actId="313"/>
          <ac:spMkLst>
            <pc:docMk/>
            <pc:sldMk cId="1491186489" sldId="313"/>
            <ac:spMk id="3" creationId="{863337EF-AF0C-43C2-8324-0B72F8B796F4}"/>
          </ac:spMkLst>
        </pc:spChg>
      </pc:sldChg>
      <pc:sldChg chg="add">
        <pc:chgData name="Garrett Morris" userId="7a7598af41192079" providerId="LiveId" clId="{85BDEEF4-40CF-45B6-A551-4627C6E7A9CC}" dt="2022-09-20T02:51:57.738" v="2346"/>
        <pc:sldMkLst>
          <pc:docMk/>
          <pc:sldMk cId="4078866983" sldId="314"/>
        </pc:sldMkLst>
      </pc:sldChg>
      <pc:sldChg chg="modSp add mod ord">
        <pc:chgData name="Garrett Morris" userId="7a7598af41192079" providerId="LiveId" clId="{85BDEEF4-40CF-45B6-A551-4627C6E7A9CC}" dt="2022-09-20T03:06:25.523" v="3024" actId="207"/>
        <pc:sldMkLst>
          <pc:docMk/>
          <pc:sldMk cId="2789917392" sldId="316"/>
        </pc:sldMkLst>
        <pc:spChg chg="mod">
          <ac:chgData name="Garrett Morris" userId="7a7598af41192079" providerId="LiveId" clId="{85BDEEF4-40CF-45B6-A551-4627C6E7A9CC}" dt="2022-09-20T03:06:25.523" v="3024" actId="207"/>
          <ac:spMkLst>
            <pc:docMk/>
            <pc:sldMk cId="2789917392" sldId="316"/>
            <ac:spMk id="3" creationId="{425E3F7B-B965-4CEE-B5A2-4FA2C25AA641}"/>
          </ac:spMkLst>
        </pc:spChg>
      </pc:sldChg>
      <pc:sldChg chg="modSp new mod">
        <pc:chgData name="Garrett Morris" userId="7a7598af41192079" providerId="LiveId" clId="{85BDEEF4-40CF-45B6-A551-4627C6E7A9CC}" dt="2022-09-20T03:07:35.804" v="3045" actId="207"/>
        <pc:sldMkLst>
          <pc:docMk/>
          <pc:sldMk cId="2329672405" sldId="317"/>
        </pc:sldMkLst>
        <pc:spChg chg="mod">
          <ac:chgData name="Garrett Morris" userId="7a7598af41192079" providerId="LiveId" clId="{85BDEEF4-40CF-45B6-A551-4627C6E7A9CC}" dt="2022-09-20T03:01:19.425" v="2582" actId="20577"/>
          <ac:spMkLst>
            <pc:docMk/>
            <pc:sldMk cId="2329672405" sldId="317"/>
            <ac:spMk id="2" creationId="{B341B9FB-98BF-4F37-4BC4-2A33277B1B8C}"/>
          </ac:spMkLst>
        </pc:spChg>
        <pc:spChg chg="mod">
          <ac:chgData name="Garrett Morris" userId="7a7598af41192079" providerId="LiveId" clId="{85BDEEF4-40CF-45B6-A551-4627C6E7A9CC}" dt="2022-09-20T03:07:35.804" v="3045" actId="207"/>
          <ac:spMkLst>
            <pc:docMk/>
            <pc:sldMk cId="2329672405" sldId="317"/>
            <ac:spMk id="3" creationId="{68DCA14A-5508-3CC2-282D-071848251D89}"/>
          </ac:spMkLst>
        </pc:spChg>
      </pc:sldChg>
    </pc:docChg>
  </pc:docChgLst>
  <pc:docChgLst>
    <pc:chgData name="Garrett Morris" userId="7a7598af41192079" providerId="LiveId" clId="{17A7660D-B901-44D6-9517-6479A4D665FB}"/>
    <pc:docChg chg="undo custSel addSld delSld modSld sldOrd modShowInfo">
      <pc:chgData name="Garrett Morris" userId="7a7598af41192079" providerId="LiveId" clId="{17A7660D-B901-44D6-9517-6479A4D665FB}" dt="2021-09-16T18:37:09.883" v="198"/>
      <pc:docMkLst>
        <pc:docMk/>
      </pc:docMkLst>
      <pc:sldChg chg="modSp mod">
        <pc:chgData name="Garrett Morris" userId="7a7598af41192079" providerId="LiveId" clId="{17A7660D-B901-44D6-9517-6479A4D665FB}" dt="2021-09-16T17:30:41.333" v="12" actId="20577"/>
        <pc:sldMkLst>
          <pc:docMk/>
          <pc:sldMk cId="347740425" sldId="256"/>
        </pc:sldMkLst>
        <pc:spChg chg="mod">
          <ac:chgData name="Garrett Morris" userId="7a7598af41192079" providerId="LiveId" clId="{17A7660D-B901-44D6-9517-6479A4D665FB}" dt="2021-09-16T17:30:41.333" v="12" actId="20577"/>
          <ac:spMkLst>
            <pc:docMk/>
            <pc:sldMk cId="347740425" sldId="256"/>
            <ac:spMk id="2" creationId="{0FC0E29F-D105-4E18-9AC2-A6A65B3F8FA4}"/>
          </ac:spMkLst>
        </pc:spChg>
      </pc:sldChg>
      <pc:sldChg chg="modSp mod">
        <pc:chgData name="Garrett Morris" userId="7a7598af41192079" providerId="LiveId" clId="{17A7660D-B901-44D6-9517-6479A4D665FB}" dt="2021-09-16T17:32:59.796" v="94" actId="114"/>
        <pc:sldMkLst>
          <pc:docMk/>
          <pc:sldMk cId="3614124039" sldId="259"/>
        </pc:sldMkLst>
        <pc:graphicFrameChg chg="mod modGraphic">
          <ac:chgData name="Garrett Morris" userId="7a7598af41192079" providerId="LiveId" clId="{17A7660D-B901-44D6-9517-6479A4D665FB}" dt="2021-09-16T17:32:59.796" v="94" actId="114"/>
          <ac:graphicFrameMkLst>
            <pc:docMk/>
            <pc:sldMk cId="3614124039" sldId="259"/>
            <ac:graphicFrameMk id="5" creationId="{9DD5A8DF-F901-43D7-B742-AC2F7887856A}"/>
          </ac:graphicFrameMkLst>
        </pc:graphicFrameChg>
      </pc:sldChg>
      <pc:sldChg chg="modSp modAnim">
        <pc:chgData name="Garrett Morris" userId="7a7598af41192079" providerId="LiveId" clId="{17A7660D-B901-44D6-9517-6479A4D665FB}" dt="2021-09-16T18:10:59.192" v="102"/>
        <pc:sldMkLst>
          <pc:docMk/>
          <pc:sldMk cId="2518822081" sldId="262"/>
        </pc:sldMkLst>
        <pc:spChg chg="mod">
          <ac:chgData name="Garrett Morris" userId="7a7598af41192079" providerId="LiveId" clId="{17A7660D-B901-44D6-9517-6479A4D665FB}" dt="2021-09-16T18:10:55.715" v="99" actId="20577"/>
          <ac:spMkLst>
            <pc:docMk/>
            <pc:sldMk cId="2518822081" sldId="262"/>
            <ac:spMk id="3" creationId="{92F32316-8236-4D4E-B102-C8522F5C094C}"/>
          </ac:spMkLst>
        </pc:spChg>
      </pc:sldChg>
      <pc:sldChg chg="addSp modSp">
        <pc:chgData name="Garrett Morris" userId="7a7598af41192079" providerId="LiveId" clId="{17A7660D-B901-44D6-9517-6479A4D665FB}" dt="2021-09-16T18:13:34.204" v="106"/>
        <pc:sldMkLst>
          <pc:docMk/>
          <pc:sldMk cId="828667240" sldId="264"/>
        </pc:sldMkLst>
        <pc:graphicFrameChg chg="add mod">
          <ac:chgData name="Garrett Morris" userId="7a7598af41192079" providerId="LiveId" clId="{17A7660D-B901-44D6-9517-6479A4D665FB}" dt="2021-09-16T18:13:15" v="104"/>
          <ac:graphicFrameMkLst>
            <pc:docMk/>
            <pc:sldMk cId="828667240" sldId="264"/>
            <ac:graphicFrameMk id="6" creationId="{8EA708ED-F49A-4D53-9291-1785C8E7DEA7}"/>
          </ac:graphicFrameMkLst>
        </pc:graphicFrameChg>
        <pc:graphicFrameChg chg="add mod">
          <ac:chgData name="Garrett Morris" userId="7a7598af41192079" providerId="LiveId" clId="{17A7660D-B901-44D6-9517-6479A4D665FB}" dt="2021-09-16T18:13:34.204" v="106"/>
          <ac:graphicFrameMkLst>
            <pc:docMk/>
            <pc:sldMk cId="828667240" sldId="264"/>
            <ac:graphicFrameMk id="8" creationId="{869D6B59-7F3C-417D-868E-BE8A081C447B}"/>
          </ac:graphicFrameMkLst>
        </pc:graphicFrameChg>
      </pc:sldChg>
      <pc:sldChg chg="modSp mod modClrScheme chgLayout">
        <pc:chgData name="Garrett Morris" userId="7a7598af41192079" providerId="LiveId" clId="{17A7660D-B901-44D6-9517-6479A4D665FB}" dt="2021-09-16T18:15:40.573" v="147" actId="20577"/>
        <pc:sldMkLst>
          <pc:docMk/>
          <pc:sldMk cId="1410294303" sldId="277"/>
        </pc:sldMkLst>
        <pc:spChg chg="mod ord">
          <ac:chgData name="Garrett Morris" userId="7a7598af41192079" providerId="LiveId" clId="{17A7660D-B901-44D6-9517-6479A4D665FB}" dt="2021-09-16T18:15:40.573" v="147" actId="20577"/>
          <ac:spMkLst>
            <pc:docMk/>
            <pc:sldMk cId="1410294303" sldId="277"/>
            <ac:spMk id="2" creationId="{0FC0E29F-D105-4E18-9AC2-A6A65B3F8FA4}"/>
          </ac:spMkLst>
        </pc:spChg>
        <pc:spChg chg="mod ord">
          <ac:chgData name="Garrett Morris" userId="7a7598af41192079" providerId="LiveId" clId="{17A7660D-B901-44D6-9517-6479A4D665FB}" dt="2021-09-16T18:15:31.178" v="109" actId="27636"/>
          <ac:spMkLst>
            <pc:docMk/>
            <pc:sldMk cId="1410294303" sldId="277"/>
            <ac:spMk id="3" creationId="{3B52198A-7B9F-4225-92B5-5467562152E5}"/>
          </ac:spMkLst>
        </pc:spChg>
      </pc:sldChg>
      <pc:sldChg chg="modSp mod modClrScheme chgLayout">
        <pc:chgData name="Garrett Morris" userId="7a7598af41192079" providerId="LiveId" clId="{17A7660D-B901-44D6-9517-6479A4D665FB}" dt="2021-09-16T18:16:29.925" v="192" actId="20577"/>
        <pc:sldMkLst>
          <pc:docMk/>
          <pc:sldMk cId="1074493449" sldId="278"/>
        </pc:sldMkLst>
        <pc:spChg chg="mod ord">
          <ac:chgData name="Garrett Morris" userId="7a7598af41192079" providerId="LiveId" clId="{17A7660D-B901-44D6-9517-6479A4D665FB}" dt="2021-09-16T18:16:26.191" v="191" actId="20577"/>
          <ac:spMkLst>
            <pc:docMk/>
            <pc:sldMk cId="1074493449" sldId="278"/>
            <ac:spMk id="2" creationId="{0FC0E29F-D105-4E18-9AC2-A6A65B3F8FA4}"/>
          </ac:spMkLst>
        </pc:spChg>
        <pc:spChg chg="mod ord">
          <ac:chgData name="Garrett Morris" userId="7a7598af41192079" providerId="LiveId" clId="{17A7660D-B901-44D6-9517-6479A4D665FB}" dt="2021-09-16T18:16:29.925" v="192" actId="20577"/>
          <ac:spMkLst>
            <pc:docMk/>
            <pc:sldMk cId="1074493449" sldId="278"/>
            <ac:spMk id="3" creationId="{3B52198A-7B9F-4225-92B5-5467562152E5}"/>
          </ac:spMkLst>
        </pc:spChg>
      </pc:sldChg>
      <pc:sldChg chg="modSp">
        <pc:chgData name="Garrett Morris" userId="7a7598af41192079" providerId="LiveId" clId="{17A7660D-B901-44D6-9517-6479A4D665FB}" dt="2021-09-16T18:37:09.883" v="198"/>
        <pc:sldMkLst>
          <pc:docMk/>
          <pc:sldMk cId="2221435580" sldId="279"/>
        </pc:sldMkLst>
        <pc:spChg chg="mod">
          <ac:chgData name="Garrett Morris" userId="7a7598af41192079" providerId="LiveId" clId="{17A7660D-B901-44D6-9517-6479A4D665FB}" dt="2021-09-16T18:37:09.883" v="198"/>
          <ac:spMkLst>
            <pc:docMk/>
            <pc:sldMk cId="2221435580" sldId="279"/>
            <ac:spMk id="3" creationId="{2247FBFD-551D-4929-A6FD-252027FC1984}"/>
          </ac:spMkLst>
        </pc:spChg>
      </pc:sldChg>
      <pc:sldChg chg="del">
        <pc:chgData name="Garrett Morris" userId="7a7598af41192079" providerId="LiveId" clId="{17A7660D-B901-44D6-9517-6479A4D665FB}" dt="2021-09-16T18:16:39.837" v="193" actId="47"/>
        <pc:sldMkLst>
          <pc:docMk/>
          <pc:sldMk cId="3424502331" sldId="283"/>
        </pc:sldMkLst>
      </pc:sldChg>
      <pc:sldChg chg="del">
        <pc:chgData name="Garrett Morris" userId="7a7598af41192079" providerId="LiveId" clId="{17A7660D-B901-44D6-9517-6479A4D665FB}" dt="2021-09-16T18:16:13.052" v="170" actId="47"/>
        <pc:sldMkLst>
          <pc:docMk/>
          <pc:sldMk cId="965407260" sldId="284"/>
        </pc:sldMkLst>
      </pc:sldChg>
      <pc:sldChg chg="modSp new mod">
        <pc:chgData name="Garrett Morris" userId="7a7598af41192079" providerId="LiveId" clId="{17A7660D-B901-44D6-9517-6479A4D665FB}" dt="2021-09-16T18:15:57.939" v="169" actId="20577"/>
        <pc:sldMkLst>
          <pc:docMk/>
          <pc:sldMk cId="1988505501" sldId="285"/>
        </pc:sldMkLst>
        <pc:spChg chg="mod">
          <ac:chgData name="Garrett Morris" userId="7a7598af41192079" providerId="LiveId" clId="{17A7660D-B901-44D6-9517-6479A4D665FB}" dt="2021-09-16T18:15:57.939" v="169" actId="20577"/>
          <ac:spMkLst>
            <pc:docMk/>
            <pc:sldMk cId="1988505501" sldId="285"/>
            <ac:spMk id="2" creationId="{CA74F5EB-2AD2-402D-ABE0-F9DB9042A1E9}"/>
          </ac:spMkLst>
        </pc:spChg>
      </pc:sldChg>
      <pc:sldChg chg="add ord">
        <pc:chgData name="Garrett Morris" userId="7a7598af41192079" providerId="LiveId" clId="{17A7660D-B901-44D6-9517-6479A4D665FB}" dt="2021-09-16T18:16:46.665" v="196"/>
        <pc:sldMkLst>
          <pc:docMk/>
          <pc:sldMk cId="280646205" sldId="286"/>
        </pc:sldMkLst>
      </pc:sldChg>
    </pc:docChg>
  </pc:docChgLst>
  <pc:docChgLst>
    <pc:chgData name="Garrett Morris" userId="7a7598af41192079" providerId="LiveId" clId="{85175715-2C93-4654-8F4D-C620EE8D86EC}"/>
    <pc:docChg chg="undo redo custSel addSld delSld modSld sldOrd">
      <pc:chgData name="Garrett Morris" userId="7a7598af41192079" providerId="LiveId" clId="{85175715-2C93-4654-8F4D-C620EE8D86EC}" dt="2023-09-14T19:50:36.281" v="5457" actId="20577"/>
      <pc:docMkLst>
        <pc:docMk/>
      </pc:docMkLst>
      <pc:sldChg chg="modSp mod">
        <pc:chgData name="Garrett Morris" userId="7a7598af41192079" providerId="LiveId" clId="{85175715-2C93-4654-8F4D-C620EE8D86EC}" dt="2023-09-14T19:13:14.001" v="3396" actId="6549"/>
        <pc:sldMkLst>
          <pc:docMk/>
          <pc:sldMk cId="347740425" sldId="256"/>
        </pc:sldMkLst>
        <pc:spChg chg="mod">
          <ac:chgData name="Garrett Morris" userId="7a7598af41192079" providerId="LiveId" clId="{85175715-2C93-4654-8F4D-C620EE8D86EC}" dt="2023-09-14T19:13:14.001" v="3396" actId="6549"/>
          <ac:spMkLst>
            <pc:docMk/>
            <pc:sldMk cId="347740425" sldId="256"/>
            <ac:spMk id="2" creationId="{0FC0E29F-D105-4E18-9AC2-A6A65B3F8FA4}"/>
          </ac:spMkLst>
        </pc:spChg>
      </pc:sldChg>
      <pc:sldChg chg="modSp add del">
        <pc:chgData name="Garrett Morris" userId="7a7598af41192079" providerId="LiveId" clId="{85175715-2C93-4654-8F4D-C620EE8D86EC}" dt="2023-09-14T19:37:26.809" v="4583" actId="47"/>
        <pc:sldMkLst>
          <pc:docMk/>
          <pc:sldMk cId="3853766351" sldId="258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3853766351" sldId="258"/>
            <ac:spMk id="2" creationId="{76B6250E-867A-4C6E-B6FC-86B0B58BF7E0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853766351" sldId="258"/>
            <ac:spMk id="3" creationId="{FAEBA390-E60A-40F6-A118-5FADA95462CE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853766351" sldId="258"/>
            <ac:spMk id="4" creationId="{47F8BA40-A684-4B3D-9F23-31D91674A947}"/>
          </ac:spMkLst>
        </pc:spChg>
      </pc:sldChg>
      <pc:sldChg chg="modSp del">
        <pc:chgData name="Garrett Morris" userId="7a7598af41192079" providerId="LiveId" clId="{85175715-2C93-4654-8F4D-C620EE8D86EC}" dt="2023-09-14T19:48:13.607" v="5284" actId="47"/>
        <pc:sldMkLst>
          <pc:docMk/>
          <pc:sldMk cId="1451499659" sldId="262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451499659" sldId="262"/>
            <ac:spMk id="2" creationId="{E4750E20-7A6B-4FA0-87BB-9077291A9780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451499659" sldId="262"/>
            <ac:spMk id="4" creationId="{0FE72DE8-3CB2-40D2-A589-EBCAF63353B1}"/>
          </ac:spMkLst>
        </pc:spChg>
      </pc:sldChg>
      <pc:sldChg chg="modSp mod ord">
        <pc:chgData name="Garrett Morris" userId="7a7598af41192079" providerId="LiveId" clId="{85175715-2C93-4654-8F4D-C620EE8D86EC}" dt="2023-09-14T19:48:55.237" v="5362" actId="114"/>
        <pc:sldMkLst>
          <pc:docMk/>
          <pc:sldMk cId="3039954656" sldId="268"/>
        </pc:sldMkLst>
        <pc:spChg chg="mod">
          <ac:chgData name="Garrett Morris" userId="7a7598af41192079" providerId="LiveId" clId="{85175715-2C93-4654-8F4D-C620EE8D86EC}" dt="2023-09-14T19:44:28.233" v="5081" actId="20577"/>
          <ac:spMkLst>
            <pc:docMk/>
            <pc:sldMk cId="3039954656" sldId="268"/>
            <ac:spMk id="2" creationId="{30E8BA4C-525F-45FA-B62F-93C54DF5093F}"/>
          </ac:spMkLst>
        </pc:spChg>
        <pc:spChg chg="mod">
          <ac:chgData name="Garrett Morris" userId="7a7598af41192079" providerId="LiveId" clId="{85175715-2C93-4654-8F4D-C620EE8D86EC}" dt="2023-09-14T19:48:55.237" v="5362" actId="114"/>
          <ac:spMkLst>
            <pc:docMk/>
            <pc:sldMk cId="3039954656" sldId="268"/>
            <ac:spMk id="3" creationId="{8830FA5E-6EF5-4839-9903-B1DD3BAA980E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039954656" sldId="268"/>
            <ac:spMk id="4" creationId="{6D126B48-DA18-4DE2-B529-87324D030095}"/>
          </ac:spMkLst>
        </pc:spChg>
      </pc:sldChg>
      <pc:sldChg chg="modSp mod ord modAnim">
        <pc:chgData name="Garrett Morris" userId="7a7598af41192079" providerId="LiveId" clId="{85175715-2C93-4654-8F4D-C620EE8D86EC}" dt="2023-09-14T19:46:52.946" v="5227" actId="20577"/>
        <pc:sldMkLst>
          <pc:docMk/>
          <pc:sldMk cId="1346157588" sldId="276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346157588" sldId="276"/>
            <ac:spMk id="2" creationId="{71541EFD-17C5-42C2-8B4D-CE6A22EC6BC1}"/>
          </ac:spMkLst>
        </pc:spChg>
        <pc:spChg chg="mod">
          <ac:chgData name="Garrett Morris" userId="7a7598af41192079" providerId="LiveId" clId="{85175715-2C93-4654-8F4D-C620EE8D86EC}" dt="2023-09-14T19:46:52.946" v="5227" actId="20577"/>
          <ac:spMkLst>
            <pc:docMk/>
            <pc:sldMk cId="1346157588" sldId="276"/>
            <ac:spMk id="3" creationId="{A6E965C8-60F3-45A0-9A18-6C061381C77D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346157588" sldId="276"/>
            <ac:spMk id="4" creationId="{AB2A3335-FB68-4157-9A9E-572F1811856B}"/>
          </ac:spMkLst>
        </pc:spChg>
      </pc:sldChg>
      <pc:sldChg chg="modSp mod">
        <pc:chgData name="Garrett Morris" userId="7a7598af41192079" providerId="LiveId" clId="{85175715-2C93-4654-8F4D-C620EE8D86EC}" dt="2023-09-14T19:13:41.556" v="3435" actId="20577"/>
        <pc:sldMkLst>
          <pc:docMk/>
          <pc:sldMk cId="1410294303" sldId="277"/>
        </pc:sldMkLst>
        <pc:spChg chg="mod">
          <ac:chgData name="Garrett Morris" userId="7a7598af41192079" providerId="LiveId" clId="{85175715-2C93-4654-8F4D-C620EE8D86EC}" dt="2023-09-14T19:13:41.556" v="3435" actId="20577"/>
          <ac:spMkLst>
            <pc:docMk/>
            <pc:sldMk cId="1410294303" sldId="277"/>
            <ac:spMk id="2" creationId="{0FC0E29F-D105-4E18-9AC2-A6A65B3F8FA4}"/>
          </ac:spMkLst>
        </pc:spChg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1912196101" sldId="282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912196101" sldId="282"/>
            <ac:spMk id="2" creationId="{D94D4DB9-CFC7-4F28-9EAA-F0219A353FE7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912196101" sldId="282"/>
            <ac:spMk id="3" creationId="{1E084A19-9D95-4307-ABFD-2F28BB5FE832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912196101" sldId="282"/>
            <ac:spMk id="4" creationId="{20A6E8C4-03DE-4BC0-920A-A2A5A5254F12}"/>
          </ac:spMkLst>
        </pc:spChg>
      </pc:sldChg>
      <pc:sldChg chg="modSp add modAnim">
        <pc:chgData name="Garrett Morris" userId="7a7598af41192079" providerId="LiveId" clId="{85175715-2C93-4654-8F4D-C620EE8D86EC}" dt="2023-09-14T18:49:20.611" v="1510" actId="20577"/>
        <pc:sldMkLst>
          <pc:docMk/>
          <pc:sldMk cId="3475686104" sldId="282"/>
        </pc:sldMkLst>
        <pc:spChg chg="mod">
          <ac:chgData name="Garrett Morris" userId="7a7598af41192079" providerId="LiveId" clId="{85175715-2C93-4654-8F4D-C620EE8D86EC}" dt="2023-09-14T18:49:20.611" v="1510" actId="20577"/>
          <ac:spMkLst>
            <pc:docMk/>
            <pc:sldMk cId="3475686104" sldId="282"/>
            <ac:spMk id="3" creationId="{1E084A19-9D95-4307-ABFD-2F28BB5FE832}"/>
          </ac:spMkLst>
        </pc:spChg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446270580" sldId="284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446270580" sldId="284"/>
            <ac:spMk id="2" creationId="{FA8B7B50-690A-4C46-BBDD-FA10CBEA56B2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446270580" sldId="284"/>
            <ac:spMk id="3" creationId="{343B5556-BA0A-49AE-85B7-FC66556BC9EA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446270580" sldId="284"/>
            <ac:spMk id="4" creationId="{A3EE907A-42E2-479E-8619-6809B3F5276F}"/>
          </ac:spMkLst>
        </pc:spChg>
      </pc:sldChg>
      <pc:sldChg chg="add del modAnim">
        <pc:chgData name="Garrett Morris" userId="7a7598af41192079" providerId="LiveId" clId="{85175715-2C93-4654-8F4D-C620EE8D86EC}" dt="2023-09-14T16:43:26.436" v="140" actId="47"/>
        <pc:sldMkLst>
          <pc:docMk/>
          <pc:sldMk cId="1750390620" sldId="284"/>
        </pc:sldMkLst>
      </pc:sldChg>
      <pc:sldChg chg="addSp delSp modSp mod modAnim">
        <pc:chgData name="Garrett Morris" userId="7a7598af41192079" providerId="LiveId" clId="{85175715-2C93-4654-8F4D-C620EE8D86EC}" dt="2023-09-14T19:26:58.867" v="4124" actId="20577"/>
        <pc:sldMkLst>
          <pc:docMk/>
          <pc:sldMk cId="775167175" sldId="287"/>
        </pc:sldMkLst>
        <pc:spChg chg="mod">
          <ac:chgData name="Garrett Morris" userId="7a7598af41192079" providerId="LiveId" clId="{85175715-2C93-4654-8F4D-C620EE8D86EC}" dt="2023-09-14T19:14:07.388" v="3455" actId="20577"/>
          <ac:spMkLst>
            <pc:docMk/>
            <pc:sldMk cId="775167175" sldId="287"/>
            <ac:spMk id="3" creationId="{F058BD75-C3DE-7B1D-E4BC-F7DB29C47C2D}"/>
          </ac:spMkLst>
        </pc:spChg>
        <pc:spChg chg="mod">
          <ac:chgData name="Garrett Morris" userId="7a7598af41192079" providerId="LiveId" clId="{85175715-2C93-4654-8F4D-C620EE8D86EC}" dt="2023-09-14T19:14:57.458" v="3474" actId="21"/>
          <ac:spMkLst>
            <pc:docMk/>
            <pc:sldMk cId="775167175" sldId="287"/>
            <ac:spMk id="4" creationId="{F0881C8B-B3FC-9A7B-50B8-6B98CA2311EE}"/>
          </ac:spMkLst>
        </pc:spChg>
        <pc:spChg chg="add del">
          <ac:chgData name="Garrett Morris" userId="7a7598af41192079" providerId="LiveId" clId="{85175715-2C93-4654-8F4D-C620EE8D86EC}" dt="2023-09-14T19:15:04.025" v="3478" actId="22"/>
          <ac:spMkLst>
            <pc:docMk/>
            <pc:sldMk cId="775167175" sldId="287"/>
            <ac:spMk id="5" creationId="{9C7DB441-E2B3-3955-C34C-4F13D655C5C9}"/>
          </ac:spMkLst>
        </pc:spChg>
        <pc:spChg chg="add mod">
          <ac:chgData name="Garrett Morris" userId="7a7598af41192079" providerId="LiveId" clId="{85175715-2C93-4654-8F4D-C620EE8D86EC}" dt="2023-09-14T19:16:53.469" v="3614" actId="554"/>
          <ac:spMkLst>
            <pc:docMk/>
            <pc:sldMk cId="775167175" sldId="287"/>
            <ac:spMk id="7" creationId="{1BA935F3-6208-7EAF-F838-CB63C1EF071D}"/>
          </ac:spMkLst>
        </pc:spChg>
        <pc:spChg chg="add mod">
          <ac:chgData name="Garrett Morris" userId="7a7598af41192079" providerId="LiveId" clId="{85175715-2C93-4654-8F4D-C620EE8D86EC}" dt="2023-09-14T19:21:12.462" v="3938" actId="1076"/>
          <ac:spMkLst>
            <pc:docMk/>
            <pc:sldMk cId="775167175" sldId="287"/>
            <ac:spMk id="8" creationId="{19DCE787-C4CD-CA9A-DCEB-B3F2BAF0B120}"/>
          </ac:spMkLst>
        </pc:spChg>
        <pc:spChg chg="add mod">
          <ac:chgData name="Garrett Morris" userId="7a7598af41192079" providerId="LiveId" clId="{85175715-2C93-4654-8F4D-C620EE8D86EC}" dt="2023-09-14T19:26:58.867" v="4124" actId="20577"/>
          <ac:spMkLst>
            <pc:docMk/>
            <pc:sldMk cId="775167175" sldId="287"/>
            <ac:spMk id="9" creationId="{6323C319-F688-9925-7319-A463EEBD53AA}"/>
          </ac:spMkLst>
        </pc:spChg>
        <pc:spChg chg="add mod">
          <ac:chgData name="Garrett Morris" userId="7a7598af41192079" providerId="LiveId" clId="{85175715-2C93-4654-8F4D-C620EE8D86EC}" dt="2023-09-14T19:22:45.504" v="3991" actId="20577"/>
          <ac:spMkLst>
            <pc:docMk/>
            <pc:sldMk cId="775167175" sldId="287"/>
            <ac:spMk id="10" creationId="{66DC7A10-FA1A-67D0-56C1-B94BAF55F1B3}"/>
          </ac:spMkLst>
        </pc:spChg>
      </pc:sldChg>
      <pc:sldChg chg="modSp del">
        <pc:chgData name="Garrett Morris" userId="7a7598af41192079" providerId="LiveId" clId="{85175715-2C93-4654-8F4D-C620EE8D86EC}" dt="2023-09-14T16:25:57.021" v="3" actId="47"/>
        <pc:sldMkLst>
          <pc:docMk/>
          <pc:sldMk cId="1335913350" sldId="288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335913350" sldId="288"/>
            <ac:spMk id="4" creationId="{23918B0D-4F78-F67E-2D0C-9390ABA83C27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335913350" sldId="288"/>
            <ac:spMk id="5" creationId="{209043AC-3419-E0F7-78AC-AC9E36056E7C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335913350" sldId="288"/>
            <ac:spMk id="6" creationId="{0BE96068-B403-6976-FEF0-88A738C4884D}"/>
          </ac:spMkLst>
        </pc:spChg>
      </pc:sldChg>
      <pc:sldChg chg="modSp del">
        <pc:chgData name="Garrett Morris" userId="7a7598af41192079" providerId="LiveId" clId="{85175715-2C93-4654-8F4D-C620EE8D86EC}" dt="2023-09-14T19:35:26.836" v="4528" actId="47"/>
        <pc:sldMkLst>
          <pc:docMk/>
          <pc:sldMk cId="3050852557" sldId="289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3050852557" sldId="289"/>
            <ac:spMk id="2" creationId="{BE3F48DD-66C9-FDD9-3BAD-5DF29B741BD4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050852557" sldId="289"/>
            <ac:spMk id="3" creationId="{DF8AB4B6-06B3-4170-416C-12ACB4EF2065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050852557" sldId="289"/>
            <ac:spMk id="4" creationId="{E751867D-3466-F235-3E60-1EBC1AF00A20}"/>
          </ac:spMkLst>
        </pc:spChg>
      </pc:sldChg>
      <pc:sldChg chg="modSp del">
        <pc:chgData name="Garrett Morris" userId="7a7598af41192079" providerId="LiveId" clId="{85175715-2C93-4654-8F4D-C620EE8D86EC}" dt="2023-09-14T19:35:28.625" v="4529" actId="47"/>
        <pc:sldMkLst>
          <pc:docMk/>
          <pc:sldMk cId="3739238067" sldId="290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3739238067" sldId="290"/>
            <ac:spMk id="2" creationId="{8185D8B2-A58D-9399-9A59-CF84337A892A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739238067" sldId="290"/>
            <ac:spMk id="3" creationId="{F6B25702-32EF-1F25-1EFB-1F0674F8E78E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739238067" sldId="290"/>
            <ac:spMk id="4" creationId="{FC334AA9-986A-90BD-9EB1-F87C73566F02}"/>
          </ac:spMkLst>
        </pc:spChg>
      </pc:sldChg>
      <pc:sldChg chg="modSp del">
        <pc:chgData name="Garrett Morris" userId="7a7598af41192079" providerId="LiveId" clId="{85175715-2C93-4654-8F4D-C620EE8D86EC}" dt="2023-09-14T19:34:14.551" v="4521" actId="2696"/>
        <pc:sldMkLst>
          <pc:docMk/>
          <pc:sldMk cId="318660104" sldId="291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318660104" sldId="291"/>
            <ac:spMk id="2" creationId="{FE7781FD-FD6A-258C-F502-959AD67DD0BC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18660104" sldId="291"/>
            <ac:spMk id="3" creationId="{E889ECBE-D9D5-52C5-3E10-2A4AF14548FE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18660104" sldId="291"/>
            <ac:spMk id="4" creationId="{95C34B5E-CF35-677C-BCE5-F47D6FE5AEA3}"/>
          </ac:spMkLst>
        </pc:spChg>
      </pc:sldChg>
      <pc:sldChg chg="add">
        <pc:chgData name="Garrett Morris" userId="7a7598af41192079" providerId="LiveId" clId="{85175715-2C93-4654-8F4D-C620EE8D86EC}" dt="2023-09-14T19:34:22.203" v="4522"/>
        <pc:sldMkLst>
          <pc:docMk/>
          <pc:sldMk cId="3922132344" sldId="291"/>
        </pc:sldMkLst>
      </pc:sldChg>
      <pc:sldChg chg="modSp del">
        <pc:chgData name="Garrett Morris" userId="7a7598af41192079" providerId="LiveId" clId="{85175715-2C93-4654-8F4D-C620EE8D86EC}" dt="2023-09-14T19:35:30.633" v="4530" actId="47"/>
        <pc:sldMkLst>
          <pc:docMk/>
          <pc:sldMk cId="3016561197" sldId="292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3016561197" sldId="292"/>
            <ac:spMk id="2" creationId="{8185D8B2-A58D-9399-9A59-CF84337A892A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3016561197" sldId="292"/>
            <ac:spMk id="4" creationId="{FC334AA9-986A-90BD-9EB1-F87C73566F02}"/>
          </ac:spMkLst>
        </pc:spChg>
      </pc:sldChg>
      <pc:sldChg chg="modSp del">
        <pc:chgData name="Garrett Morris" userId="7a7598af41192079" providerId="LiveId" clId="{85175715-2C93-4654-8F4D-C620EE8D86EC}" dt="2023-09-14T19:34:14.551" v="4521" actId="2696"/>
        <pc:sldMkLst>
          <pc:docMk/>
          <pc:sldMk cId="1654860776" sldId="293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654860776" sldId="293"/>
            <ac:spMk id="2" creationId="{70D7A248-AA5B-3A7F-996C-9C6995125C85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654860776" sldId="293"/>
            <ac:spMk id="3" creationId="{577DF242-B9CB-04D2-875E-E32A5D3EFCED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654860776" sldId="293"/>
            <ac:spMk id="4" creationId="{29869450-5835-73C8-C96A-940D25D023F4}"/>
          </ac:spMkLst>
        </pc:spChg>
      </pc:sldChg>
      <pc:sldChg chg="add">
        <pc:chgData name="Garrett Morris" userId="7a7598af41192079" providerId="LiveId" clId="{85175715-2C93-4654-8F4D-C620EE8D86EC}" dt="2023-09-14T19:34:22.203" v="4522"/>
        <pc:sldMkLst>
          <pc:docMk/>
          <pc:sldMk cId="2434449876" sldId="293"/>
        </pc:sldMkLst>
      </pc:sldChg>
      <pc:sldChg chg="modSp del">
        <pc:chgData name="Garrett Morris" userId="7a7598af41192079" providerId="LiveId" clId="{85175715-2C93-4654-8F4D-C620EE8D86EC}" dt="2023-09-14T19:35:31.524" v="4531" actId="47"/>
        <pc:sldMkLst>
          <pc:docMk/>
          <pc:sldMk cId="4126203432" sldId="294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4126203432" sldId="294"/>
            <ac:spMk id="2" creationId="{8185D8B2-A58D-9399-9A59-CF84337A892A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4126203432" sldId="294"/>
            <ac:spMk id="4" creationId="{FC334AA9-986A-90BD-9EB1-F87C73566F02}"/>
          </ac:spMkLst>
        </pc:spChg>
      </pc:sldChg>
      <pc:sldChg chg="modSp mod">
        <pc:chgData name="Garrett Morris" userId="7a7598af41192079" providerId="LiveId" clId="{85175715-2C93-4654-8F4D-C620EE8D86EC}" dt="2023-09-14T19:50:36.281" v="5457" actId="20577"/>
        <pc:sldMkLst>
          <pc:docMk/>
          <pc:sldMk cId="4083309485" sldId="295"/>
        </pc:sldMkLst>
        <pc:spChg chg="mod">
          <ac:chgData name="Garrett Morris" userId="7a7598af41192079" providerId="LiveId" clId="{85175715-2C93-4654-8F4D-C620EE8D86EC}" dt="2023-09-14T19:50:36.281" v="5457" actId="20577"/>
          <ac:spMkLst>
            <pc:docMk/>
            <pc:sldMk cId="4083309485" sldId="295"/>
            <ac:spMk id="5" creationId="{94FACBCA-967F-06FD-4FB8-000CBF269001}"/>
          </ac:spMkLst>
        </pc:spChg>
      </pc:sldChg>
      <pc:sldChg chg="modSp del">
        <pc:chgData name="Garrett Morris" userId="7a7598af41192079" providerId="LiveId" clId="{85175715-2C93-4654-8F4D-C620EE8D86EC}" dt="2023-09-14T19:35:32.752" v="4532" actId="47"/>
        <pc:sldMkLst>
          <pc:docMk/>
          <pc:sldMk cId="1021316808" sldId="296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021316808" sldId="296"/>
            <ac:spMk id="2" creationId="{67964F81-1361-5D3C-A012-26134E1A075B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021316808" sldId="296"/>
            <ac:spMk id="3" creationId="{BD6379DF-3FAB-E832-4B90-47B7A4A56DD0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021316808" sldId="296"/>
            <ac:spMk id="4" creationId="{FB27D690-5747-0133-D28E-8A2E28063560}"/>
          </ac:spMkLst>
        </pc:spChg>
      </pc:sldChg>
      <pc:sldChg chg="modSp del">
        <pc:chgData name="Garrett Morris" userId="7a7598af41192079" providerId="LiveId" clId="{85175715-2C93-4654-8F4D-C620EE8D86EC}" dt="2023-09-14T19:37:01.033" v="4580" actId="47"/>
        <pc:sldMkLst>
          <pc:docMk/>
          <pc:sldMk cId="2171895208" sldId="297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2171895208" sldId="297"/>
            <ac:spMk id="5" creationId="{750C933F-ABEC-ED93-1E7C-DC32BA2641E9}"/>
          </ac:spMkLst>
        </pc:spChg>
      </pc:sldChg>
      <pc:sldChg chg="modSp ord">
        <pc:chgData name="Garrett Morris" userId="7a7598af41192079" providerId="LiveId" clId="{85175715-2C93-4654-8F4D-C620EE8D86EC}" dt="2023-09-14T19:35:59.089" v="4573"/>
        <pc:sldMkLst>
          <pc:docMk/>
          <pc:sldMk cId="210058062" sldId="298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210058062" sldId="298"/>
            <ac:spMk id="2" creationId="{9217EFCC-A3A4-DD03-0FC5-EFAEBED05EA8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10058062" sldId="298"/>
            <ac:spMk id="3" creationId="{5BE9B0BA-7B94-8AB7-7784-70E2DA77AEDB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10058062" sldId="298"/>
            <ac:spMk id="4" creationId="{86A78DD5-7F3C-59F7-12D1-E58C8AF6E983}"/>
          </ac:spMkLst>
        </pc:spChg>
      </pc:sldChg>
      <pc:sldChg chg="modSp mod ord">
        <pc:chgData name="Garrett Morris" userId="7a7598af41192079" providerId="LiveId" clId="{85175715-2C93-4654-8F4D-C620EE8D86EC}" dt="2023-09-14T19:37:34.378" v="4586" actId="6549"/>
        <pc:sldMkLst>
          <pc:docMk/>
          <pc:sldMk cId="2244160411" sldId="299"/>
        </pc:sldMkLst>
        <pc:spChg chg="mod">
          <ac:chgData name="Garrett Morris" userId="7a7598af41192079" providerId="LiveId" clId="{85175715-2C93-4654-8F4D-C620EE8D86EC}" dt="2023-09-14T19:37:34.378" v="4586" actId="6549"/>
          <ac:spMkLst>
            <pc:docMk/>
            <pc:sldMk cId="2244160411" sldId="299"/>
            <ac:spMk id="2" creationId="{E9327DFB-A899-C094-B3B8-1C52CC91B8F6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244160411" sldId="299"/>
            <ac:spMk id="3" creationId="{5218F351-C766-2FB5-652B-27B8CF0681A6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244160411" sldId="299"/>
            <ac:spMk id="4" creationId="{886EE5AA-1486-BB3A-9B21-373FD8C45FC7}"/>
          </ac:spMkLst>
        </pc:spChg>
      </pc:sldChg>
      <pc:sldChg chg="modSp ord modAnim">
        <pc:chgData name="Garrett Morris" userId="7a7598af41192079" providerId="LiveId" clId="{85175715-2C93-4654-8F4D-C620EE8D86EC}" dt="2023-09-14T19:44:15.478" v="5056"/>
        <pc:sldMkLst>
          <pc:docMk/>
          <pc:sldMk cId="4031107515" sldId="300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4031107515" sldId="300"/>
            <ac:spMk id="2" creationId="{957AE5D1-3F5D-7046-FC69-DDA5FED9C18F}"/>
          </ac:spMkLst>
        </pc:spChg>
        <pc:spChg chg="mod">
          <ac:chgData name="Garrett Morris" userId="7a7598af41192079" providerId="LiveId" clId="{85175715-2C93-4654-8F4D-C620EE8D86EC}" dt="2023-09-14T19:44:06.178" v="5055" actId="20577"/>
          <ac:spMkLst>
            <pc:docMk/>
            <pc:sldMk cId="4031107515" sldId="300"/>
            <ac:spMk id="3" creationId="{57F5C0EE-E9E4-F38B-3FE2-19362E5DCF2C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4031107515" sldId="300"/>
            <ac:spMk id="4" creationId="{43F91AE2-4D96-5980-ED4B-CFF4FD2C9014}"/>
          </ac:spMkLst>
        </pc:spChg>
      </pc:sldChg>
      <pc:sldChg chg="modSp mod ord">
        <pc:chgData name="Garrett Morris" userId="7a7598af41192079" providerId="LiveId" clId="{85175715-2C93-4654-8F4D-C620EE8D86EC}" dt="2023-09-14T19:50:22.043" v="5456" actId="20577"/>
        <pc:sldMkLst>
          <pc:docMk/>
          <pc:sldMk cId="2805016824" sldId="301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2805016824" sldId="301"/>
            <ac:spMk id="2" creationId="{A6F6DE33-4D54-56CB-0C32-BA73D34CEA17}"/>
          </ac:spMkLst>
        </pc:spChg>
        <pc:spChg chg="mod">
          <ac:chgData name="Garrett Morris" userId="7a7598af41192079" providerId="LiveId" clId="{85175715-2C93-4654-8F4D-C620EE8D86EC}" dt="2023-09-14T19:50:22.043" v="5456" actId="20577"/>
          <ac:spMkLst>
            <pc:docMk/>
            <pc:sldMk cId="2805016824" sldId="301"/>
            <ac:spMk id="3" creationId="{C24719E6-7362-361A-7187-E27F5324987C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805016824" sldId="301"/>
            <ac:spMk id="4" creationId="{1C6A32BA-FC1C-FDD8-6724-43D70418BBAE}"/>
          </ac:spMkLst>
        </pc:spChg>
      </pc:sldChg>
      <pc:sldChg chg="add">
        <pc:chgData name="Garrett Morris" userId="7a7598af41192079" providerId="LiveId" clId="{85175715-2C93-4654-8F4D-C620EE8D86EC}" dt="2023-09-14T16:25:51.302" v="2"/>
        <pc:sldMkLst>
          <pc:docMk/>
          <pc:sldMk cId="2256958707" sldId="302"/>
        </pc:sldMkLst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3837372022" sldId="302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3837372022" sldId="302"/>
            <ac:spMk id="5" creationId="{EAC26857-0FA6-118E-A03B-90B24B0A19CD}"/>
          </ac:spMkLst>
        </pc:spChg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2493339025" sldId="309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2493339025" sldId="309"/>
            <ac:spMk id="2" creationId="{F30A3C7F-1B6A-463D-9159-9BA333ADDCC0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493339025" sldId="309"/>
            <ac:spMk id="3" creationId="{0E5C9CED-34CC-480B-9BA3-CA9880B1F6A4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493339025" sldId="309"/>
            <ac:spMk id="4" creationId="{FEF36302-E87F-4134-9012-A38EE2C7989A}"/>
          </ac:spMkLst>
        </pc:spChg>
      </pc:sldChg>
      <pc:sldChg chg="add del modAnim">
        <pc:chgData name="Garrett Morris" userId="7a7598af41192079" providerId="LiveId" clId="{85175715-2C93-4654-8F4D-C620EE8D86EC}" dt="2023-09-14T18:43:13.960" v="1077" actId="47"/>
        <pc:sldMkLst>
          <pc:docMk/>
          <pc:sldMk cId="4130806269" sldId="309"/>
        </pc:sldMkLst>
      </pc:sldChg>
      <pc:sldChg chg="add del modAnim">
        <pc:chgData name="Garrett Morris" userId="7a7598af41192079" providerId="LiveId" clId="{85175715-2C93-4654-8F4D-C620EE8D86EC}" dt="2023-09-14T18:43:14.569" v="1078" actId="47"/>
        <pc:sldMkLst>
          <pc:docMk/>
          <pc:sldMk cId="584254496" sldId="310"/>
        </pc:sldMkLst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1621175934" sldId="310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621175934" sldId="310"/>
            <ac:spMk id="2" creationId="{6E99E173-BB66-4D01-A8C2-1A3DC7616732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621175934" sldId="310"/>
            <ac:spMk id="3" creationId="{FC469B43-5FDF-4467-A7C5-D1BCCC0E5D82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621175934" sldId="310"/>
            <ac:spMk id="4" creationId="{4869D36A-B45C-40B5-9F9E-EE121B6F0CAC}"/>
          </ac:spMkLst>
        </pc:spChg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1742636445" sldId="311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742636445" sldId="311"/>
            <ac:spMk id="2" creationId="{5524A6F0-8719-44A9-8CBB-FEE8CC9B5B23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742636445" sldId="311"/>
            <ac:spMk id="3" creationId="{2F207822-1BF2-4E10-87AB-488BFF055A85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742636445" sldId="311"/>
            <ac:spMk id="4" creationId="{7F458430-26A7-449A-9009-EDA6E21DF371}"/>
          </ac:spMkLst>
        </pc:spChg>
      </pc:sldChg>
      <pc:sldChg chg="addSp modSp add mod ord modAnim">
        <pc:chgData name="Garrett Morris" userId="7a7598af41192079" providerId="LiveId" clId="{85175715-2C93-4654-8F4D-C620EE8D86EC}" dt="2023-09-14T18:42:52.721" v="1076" actId="465"/>
        <pc:sldMkLst>
          <pc:docMk/>
          <pc:sldMk cId="3287977390" sldId="311"/>
        </pc:sldMkLst>
        <pc:spChg chg="mod">
          <ac:chgData name="Garrett Morris" userId="7a7598af41192079" providerId="LiveId" clId="{85175715-2C93-4654-8F4D-C620EE8D86EC}" dt="2023-09-14T17:23:52.731" v="936" actId="313"/>
          <ac:spMkLst>
            <pc:docMk/>
            <pc:sldMk cId="3287977390" sldId="311"/>
            <ac:spMk id="3" creationId="{2F207822-1BF2-4E10-87AB-488BFF055A85}"/>
          </ac:spMkLst>
        </pc:spChg>
        <pc:spChg chg="add mod">
          <ac:chgData name="Garrett Morris" userId="7a7598af41192079" providerId="LiveId" clId="{85175715-2C93-4654-8F4D-C620EE8D86EC}" dt="2023-09-14T17:22:35.156" v="625" actId="20577"/>
          <ac:spMkLst>
            <pc:docMk/>
            <pc:sldMk cId="3287977390" sldId="311"/>
            <ac:spMk id="6" creationId="{B5DA06BC-CA15-46E3-8F88-EDB5D1983CDC}"/>
          </ac:spMkLst>
        </pc:spChg>
        <pc:spChg chg="add mod">
          <ac:chgData name="Garrett Morris" userId="7a7598af41192079" providerId="LiveId" clId="{85175715-2C93-4654-8F4D-C620EE8D86EC}" dt="2023-09-14T18:42:52.721" v="1076" actId="465"/>
          <ac:spMkLst>
            <pc:docMk/>
            <pc:sldMk cId="3287977390" sldId="311"/>
            <ac:spMk id="7" creationId="{BADEB50B-8F2A-6596-81BE-EAE68E01BDED}"/>
          </ac:spMkLst>
        </pc:spChg>
        <pc:spChg chg="add mod">
          <ac:chgData name="Garrett Morris" userId="7a7598af41192079" providerId="LiveId" clId="{85175715-2C93-4654-8F4D-C620EE8D86EC}" dt="2023-09-14T18:42:52.721" v="1076" actId="465"/>
          <ac:spMkLst>
            <pc:docMk/>
            <pc:sldMk cId="3287977390" sldId="311"/>
            <ac:spMk id="8" creationId="{E9987D87-906B-074A-7E26-4D99733E2804}"/>
          </ac:spMkLst>
        </pc:spChg>
        <pc:spChg chg="add mod">
          <ac:chgData name="Garrett Morris" userId="7a7598af41192079" providerId="LiveId" clId="{85175715-2C93-4654-8F4D-C620EE8D86EC}" dt="2023-09-14T18:42:46.351" v="1075" actId="1076"/>
          <ac:spMkLst>
            <pc:docMk/>
            <pc:sldMk cId="3287977390" sldId="311"/>
            <ac:spMk id="9" creationId="{782F9BE9-4B09-1F26-F0AE-6870DFCEB75A}"/>
          </ac:spMkLst>
        </pc:spChg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118691862" sldId="312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18691862" sldId="312"/>
            <ac:spMk id="2" creationId="{BF078CBC-6057-4C15-973D-26E91905688C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18691862" sldId="312"/>
            <ac:spMk id="3" creationId="{69FED9E9-3864-474C-908F-FB7627EF94F4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18691862" sldId="312"/>
            <ac:spMk id="4" creationId="{201DB37E-9961-410B-A8FA-7D12075CDCA2}"/>
          </ac:spMkLst>
        </pc:spChg>
      </pc:sldChg>
      <pc:sldChg chg="modSp add mod modAnim">
        <pc:chgData name="Garrett Morris" userId="7a7598af41192079" providerId="LiveId" clId="{85175715-2C93-4654-8F4D-C620EE8D86EC}" dt="2023-09-14T18:49:41.919" v="1516" actId="5793"/>
        <pc:sldMkLst>
          <pc:docMk/>
          <pc:sldMk cId="2959953063" sldId="312"/>
        </pc:sldMkLst>
        <pc:spChg chg="mod">
          <ac:chgData name="Garrett Morris" userId="7a7598af41192079" providerId="LiveId" clId="{85175715-2C93-4654-8F4D-C620EE8D86EC}" dt="2023-09-14T18:49:41.919" v="1516" actId="5793"/>
          <ac:spMkLst>
            <pc:docMk/>
            <pc:sldMk cId="2959953063" sldId="312"/>
            <ac:spMk id="3" creationId="{69FED9E9-3864-474C-908F-FB7627EF94F4}"/>
          </ac:spMkLst>
        </pc:spChg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1491186489" sldId="313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1491186489" sldId="313"/>
            <ac:spMk id="2" creationId="{784CD23A-1184-48E9-89F5-59AD1A62B813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491186489" sldId="313"/>
            <ac:spMk id="3" creationId="{863337EF-AF0C-43C2-8324-0B72F8B796F4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1491186489" sldId="313"/>
            <ac:spMk id="4" creationId="{60FA9208-6C7E-43A3-BEF8-D27B9F2AC873}"/>
          </ac:spMkLst>
        </pc:spChg>
      </pc:sldChg>
      <pc:sldChg chg="addSp modSp add mod ord modAnim">
        <pc:chgData name="Garrett Morris" userId="7a7598af41192079" providerId="LiveId" clId="{85175715-2C93-4654-8F4D-C620EE8D86EC}" dt="2023-09-14T18:49:36.957" v="1515" actId="15"/>
        <pc:sldMkLst>
          <pc:docMk/>
          <pc:sldMk cId="3878736339" sldId="313"/>
        </pc:sldMkLst>
        <pc:spChg chg="mod">
          <ac:chgData name="Garrett Morris" userId="7a7598af41192079" providerId="LiveId" clId="{85175715-2C93-4654-8F4D-C620EE8D86EC}" dt="2023-09-14T16:54:26.286" v="284" actId="20577"/>
          <ac:spMkLst>
            <pc:docMk/>
            <pc:sldMk cId="3878736339" sldId="313"/>
            <ac:spMk id="2" creationId="{784CD23A-1184-48E9-89F5-59AD1A62B813}"/>
          </ac:spMkLst>
        </pc:spChg>
        <pc:spChg chg="mod">
          <ac:chgData name="Garrett Morris" userId="7a7598af41192079" providerId="LiveId" clId="{85175715-2C93-4654-8F4D-C620EE8D86EC}" dt="2023-09-14T18:49:36.957" v="1515" actId="15"/>
          <ac:spMkLst>
            <pc:docMk/>
            <pc:sldMk cId="3878736339" sldId="313"/>
            <ac:spMk id="3" creationId="{863337EF-AF0C-43C2-8324-0B72F8B796F4}"/>
          </ac:spMkLst>
        </pc:spChg>
        <pc:spChg chg="add mod">
          <ac:chgData name="Garrett Morris" userId="7a7598af41192079" providerId="LiveId" clId="{85175715-2C93-4654-8F4D-C620EE8D86EC}" dt="2023-09-14T16:56:00.008" v="427" actId="208"/>
          <ac:spMkLst>
            <pc:docMk/>
            <pc:sldMk cId="3878736339" sldId="313"/>
            <ac:spMk id="5" creationId="{F9883F22-4673-2CDF-0B58-1CE2FCEF1667}"/>
          </ac:spMkLst>
        </pc:spChg>
        <pc:spChg chg="add mod">
          <ac:chgData name="Garrett Morris" userId="7a7598af41192079" providerId="LiveId" clId="{85175715-2C93-4654-8F4D-C620EE8D86EC}" dt="2023-09-14T16:56:10.174" v="430" actId="14100"/>
          <ac:spMkLst>
            <pc:docMk/>
            <pc:sldMk cId="3878736339" sldId="313"/>
            <ac:spMk id="6" creationId="{3196566D-A7AC-A618-D617-283907CDB2A4}"/>
          </ac:spMkLst>
        </pc:spChg>
        <pc:cxnChg chg="add mod">
          <ac:chgData name="Garrett Morris" userId="7a7598af41192079" providerId="LiveId" clId="{85175715-2C93-4654-8F4D-C620EE8D86EC}" dt="2023-09-14T16:56:23.830" v="433" actId="208"/>
          <ac:cxnSpMkLst>
            <pc:docMk/>
            <pc:sldMk cId="3878736339" sldId="313"/>
            <ac:cxnSpMk id="8" creationId="{D32D68F0-B2E3-451F-0F89-49054D22FE10}"/>
          </ac:cxnSpMkLst>
        </pc:cxnChg>
      </pc:sldChg>
      <pc:sldChg chg="modSp add mod">
        <pc:chgData name="Garrett Morris" userId="7a7598af41192079" providerId="LiveId" clId="{85175715-2C93-4654-8F4D-C620EE8D86EC}" dt="2023-09-14T18:56:36.240" v="1885" actId="114"/>
        <pc:sldMkLst>
          <pc:docMk/>
          <pc:sldMk cId="1472560192" sldId="314"/>
        </pc:sldMkLst>
        <pc:spChg chg="mod">
          <ac:chgData name="Garrett Morris" userId="7a7598af41192079" providerId="LiveId" clId="{85175715-2C93-4654-8F4D-C620EE8D86EC}" dt="2023-09-14T18:56:36.240" v="1885" actId="114"/>
          <ac:spMkLst>
            <pc:docMk/>
            <pc:sldMk cId="1472560192" sldId="314"/>
            <ac:spMk id="3" creationId="{B2155558-C13A-4A95-B25D-F932092B00B9}"/>
          </ac:spMkLst>
        </pc:spChg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4078866983" sldId="314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4078866983" sldId="314"/>
            <ac:spMk id="2" creationId="{D1D85C46-B118-4775-8126-E65CD3BBA89B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4078866983" sldId="314"/>
            <ac:spMk id="3" creationId="{B2155558-C13A-4A95-B25D-F932092B00B9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4078866983" sldId="314"/>
            <ac:spMk id="4" creationId="{76795D36-8D14-49BC-ADD2-0DB2DD95F4D9}"/>
          </ac:spMkLst>
        </pc:spChg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2789917392" sldId="316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2789917392" sldId="316"/>
            <ac:spMk id="2" creationId="{A444B426-7F6A-449D-A5F4-8DC78A6B17E6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789917392" sldId="316"/>
            <ac:spMk id="3" creationId="{425E3F7B-B965-4CEE-B5A2-4FA2C25AA641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789917392" sldId="316"/>
            <ac:spMk id="4" creationId="{50B6DAE3-638B-431D-9696-7B377A5C93C3}"/>
          </ac:spMkLst>
        </pc:spChg>
      </pc:sldChg>
      <pc:sldChg chg="addSp modSp add mod modAnim">
        <pc:chgData name="Garrett Morris" userId="7a7598af41192079" providerId="LiveId" clId="{85175715-2C93-4654-8F4D-C620EE8D86EC}" dt="2023-09-14T18:53:19.046" v="1745"/>
        <pc:sldMkLst>
          <pc:docMk/>
          <pc:sldMk cId="3298364208" sldId="316"/>
        </pc:sldMkLst>
        <pc:spChg chg="mod">
          <ac:chgData name="Garrett Morris" userId="7a7598af41192079" providerId="LiveId" clId="{85175715-2C93-4654-8F4D-C620EE8D86EC}" dt="2023-09-14T18:50:02.500" v="1547" actId="20577"/>
          <ac:spMkLst>
            <pc:docMk/>
            <pc:sldMk cId="3298364208" sldId="316"/>
            <ac:spMk id="2" creationId="{A444B426-7F6A-449D-A5F4-8DC78A6B17E6}"/>
          </ac:spMkLst>
        </pc:spChg>
        <pc:spChg chg="mod">
          <ac:chgData name="Garrett Morris" userId="7a7598af41192079" providerId="LiveId" clId="{85175715-2C93-4654-8F4D-C620EE8D86EC}" dt="2023-09-14T18:52:36.060" v="1740" actId="20577"/>
          <ac:spMkLst>
            <pc:docMk/>
            <pc:sldMk cId="3298364208" sldId="316"/>
            <ac:spMk id="3" creationId="{425E3F7B-B965-4CEE-B5A2-4FA2C25AA641}"/>
          </ac:spMkLst>
        </pc:spChg>
        <pc:spChg chg="add mod">
          <ac:chgData name="Garrett Morris" userId="7a7598af41192079" providerId="LiveId" clId="{85175715-2C93-4654-8F4D-C620EE8D86EC}" dt="2023-09-14T18:51:58.773" v="1686" actId="1076"/>
          <ac:spMkLst>
            <pc:docMk/>
            <pc:sldMk cId="3298364208" sldId="316"/>
            <ac:spMk id="5" creationId="{38964765-C1CD-0A91-EDE4-38A0A9B8973B}"/>
          </ac:spMkLst>
        </pc:spChg>
      </pc:sldChg>
      <pc:sldChg chg="modSp del">
        <pc:chgData name="Garrett Morris" userId="7a7598af41192079" providerId="LiveId" clId="{85175715-2C93-4654-8F4D-C620EE8D86EC}" dt="2023-09-14T16:25:46.959" v="1" actId="2696"/>
        <pc:sldMkLst>
          <pc:docMk/>
          <pc:sldMk cId="2329672405" sldId="317"/>
        </pc:sldMkLst>
        <pc:spChg chg="mod">
          <ac:chgData name="Garrett Morris" userId="7a7598af41192079" providerId="LiveId" clId="{85175715-2C93-4654-8F4D-C620EE8D86EC}" dt="2023-09-14T16:24:32.654" v="0"/>
          <ac:spMkLst>
            <pc:docMk/>
            <pc:sldMk cId="2329672405" sldId="317"/>
            <ac:spMk id="2" creationId="{B341B9FB-98BF-4F37-4BC4-2A33277B1B8C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329672405" sldId="317"/>
            <ac:spMk id="3" creationId="{68DCA14A-5508-3CC2-282D-071848251D89}"/>
          </ac:spMkLst>
        </pc:spChg>
        <pc:spChg chg="mod">
          <ac:chgData name="Garrett Morris" userId="7a7598af41192079" providerId="LiveId" clId="{85175715-2C93-4654-8F4D-C620EE8D86EC}" dt="2023-09-14T16:24:32.654" v="0"/>
          <ac:spMkLst>
            <pc:docMk/>
            <pc:sldMk cId="2329672405" sldId="317"/>
            <ac:spMk id="4" creationId="{962010B9-3F5D-D0BA-E6A7-72C78A82B759}"/>
          </ac:spMkLst>
        </pc:spChg>
      </pc:sldChg>
      <pc:sldChg chg="add del ord">
        <pc:chgData name="Garrett Morris" userId="7a7598af41192079" providerId="LiveId" clId="{85175715-2C93-4654-8F4D-C620EE8D86EC}" dt="2023-09-14T19:36:55.015" v="4579" actId="47"/>
        <pc:sldMkLst>
          <pc:docMk/>
          <pc:sldMk cId="4193699008" sldId="317"/>
        </pc:sldMkLst>
      </pc:sldChg>
      <pc:sldChg chg="modSp mod">
        <pc:chgData name="Garrett Morris" userId="7a7598af41192079" providerId="LiveId" clId="{85175715-2C93-4654-8F4D-C620EE8D86EC}" dt="2023-09-14T19:13:20.537" v="3397" actId="6549"/>
        <pc:sldMkLst>
          <pc:docMk/>
          <pc:sldMk cId="4134074046" sldId="318"/>
        </pc:sldMkLst>
        <pc:spChg chg="mod">
          <ac:chgData name="Garrett Morris" userId="7a7598af41192079" providerId="LiveId" clId="{85175715-2C93-4654-8F4D-C620EE8D86EC}" dt="2023-09-14T19:13:20.537" v="3397" actId="6549"/>
          <ac:spMkLst>
            <pc:docMk/>
            <pc:sldMk cId="4134074046" sldId="318"/>
            <ac:spMk id="2" creationId="{0FC0E29F-D105-4E18-9AC2-A6A65B3F8FA4}"/>
          </ac:spMkLst>
        </pc:spChg>
      </pc:sldChg>
      <pc:sldChg chg="modSp add mod ord modAnim">
        <pc:chgData name="Garrett Morris" userId="7a7598af41192079" providerId="LiveId" clId="{85175715-2C93-4654-8F4D-C620EE8D86EC}" dt="2023-09-14T18:49:28.365" v="1513" actId="5793"/>
        <pc:sldMkLst>
          <pc:docMk/>
          <pc:sldMk cId="4150785989" sldId="319"/>
        </pc:sldMkLst>
        <pc:spChg chg="mod">
          <ac:chgData name="Garrett Morris" userId="7a7598af41192079" providerId="LiveId" clId="{85175715-2C93-4654-8F4D-C620EE8D86EC}" dt="2023-09-14T18:49:28.365" v="1513" actId="5793"/>
          <ac:spMkLst>
            <pc:docMk/>
            <pc:sldMk cId="4150785989" sldId="319"/>
            <ac:spMk id="3" creationId="{343B5556-BA0A-49AE-85B7-FC66556BC9EA}"/>
          </ac:spMkLst>
        </pc:spChg>
      </pc:sldChg>
      <pc:sldChg chg="addSp modSp add mod modAnim">
        <pc:chgData name="Garrett Morris" userId="7a7598af41192079" providerId="LiveId" clId="{85175715-2C93-4654-8F4D-C620EE8D86EC}" dt="2023-09-14T18:56:09.910" v="1853"/>
        <pc:sldMkLst>
          <pc:docMk/>
          <pc:sldMk cId="128806685" sldId="320"/>
        </pc:sldMkLst>
        <pc:spChg chg="mod">
          <ac:chgData name="Garrett Morris" userId="7a7598af41192079" providerId="LiveId" clId="{85175715-2C93-4654-8F4D-C620EE8D86EC}" dt="2023-09-14T18:54:41.049" v="1838" actId="114"/>
          <ac:spMkLst>
            <pc:docMk/>
            <pc:sldMk cId="128806685" sldId="320"/>
            <ac:spMk id="3" creationId="{425E3F7B-B965-4CEE-B5A2-4FA2C25AA641}"/>
          </ac:spMkLst>
        </pc:spChg>
        <pc:spChg chg="add mod">
          <ac:chgData name="Garrett Morris" userId="7a7598af41192079" providerId="LiveId" clId="{85175715-2C93-4654-8F4D-C620EE8D86EC}" dt="2023-09-14T18:54:36.368" v="1828" actId="14100"/>
          <ac:spMkLst>
            <pc:docMk/>
            <pc:sldMk cId="128806685" sldId="320"/>
            <ac:spMk id="6" creationId="{4A6108FE-19FF-9CAC-F7AF-5D9E030BC0F9}"/>
          </ac:spMkLst>
        </pc:spChg>
        <pc:spChg chg="add mod">
          <ac:chgData name="Garrett Morris" userId="7a7598af41192079" providerId="LiveId" clId="{85175715-2C93-4654-8F4D-C620EE8D86EC}" dt="2023-09-14T18:54:56.625" v="1842" actId="14100"/>
          <ac:spMkLst>
            <pc:docMk/>
            <pc:sldMk cId="128806685" sldId="320"/>
            <ac:spMk id="7" creationId="{BE22ECA6-51DC-ADBF-909F-9523B83ACE2E}"/>
          </ac:spMkLst>
        </pc:spChg>
        <pc:cxnChg chg="add mod">
          <ac:chgData name="Garrett Morris" userId="7a7598af41192079" providerId="LiveId" clId="{85175715-2C93-4654-8F4D-C620EE8D86EC}" dt="2023-09-14T18:55:34.612" v="1845" actId="1582"/>
          <ac:cxnSpMkLst>
            <pc:docMk/>
            <pc:sldMk cId="128806685" sldId="320"/>
            <ac:cxnSpMk id="9" creationId="{05B800CD-DCBF-403B-6FFA-8B1303C9B834}"/>
          </ac:cxnSpMkLst>
        </pc:cxnChg>
        <pc:cxnChg chg="add mod">
          <ac:chgData name="Garrett Morris" userId="7a7598af41192079" providerId="LiveId" clId="{85175715-2C93-4654-8F4D-C620EE8D86EC}" dt="2023-09-14T18:55:51.559" v="1848" actId="1582"/>
          <ac:cxnSpMkLst>
            <pc:docMk/>
            <pc:sldMk cId="128806685" sldId="320"/>
            <ac:cxnSpMk id="11" creationId="{5FC37639-A54E-FBA9-BE92-320AA47EB0B3}"/>
          </ac:cxnSpMkLst>
        </pc:cxnChg>
      </pc:sldChg>
      <pc:sldChg chg="modSp new del mod">
        <pc:chgData name="Garrett Morris" userId="7a7598af41192079" providerId="LiveId" clId="{85175715-2C93-4654-8F4D-C620EE8D86EC}" dt="2023-09-14T16:54:01.436" v="256" actId="47"/>
        <pc:sldMkLst>
          <pc:docMk/>
          <pc:sldMk cId="1850459248" sldId="320"/>
        </pc:sldMkLst>
        <pc:spChg chg="mod">
          <ac:chgData name="Garrett Morris" userId="7a7598af41192079" providerId="LiveId" clId="{85175715-2C93-4654-8F4D-C620EE8D86EC}" dt="2023-09-14T16:47:13.267" v="249" actId="20577"/>
          <ac:spMkLst>
            <pc:docMk/>
            <pc:sldMk cId="1850459248" sldId="320"/>
            <ac:spMk id="2" creationId="{992C7690-F3CC-E1A5-B8A1-3029ECCFD3FE}"/>
          </ac:spMkLst>
        </pc:spChg>
        <pc:spChg chg="mod">
          <ac:chgData name="Garrett Morris" userId="7a7598af41192079" providerId="LiveId" clId="{85175715-2C93-4654-8F4D-C620EE8D86EC}" dt="2023-09-14T16:47:20.859" v="255" actId="20577"/>
          <ac:spMkLst>
            <pc:docMk/>
            <pc:sldMk cId="1850459248" sldId="320"/>
            <ac:spMk id="3" creationId="{D3206B91-2053-7E9B-0EE4-42EAF1D21874}"/>
          </ac:spMkLst>
        </pc:spChg>
      </pc:sldChg>
      <pc:sldChg chg="addSp delSp modSp new mod modClrScheme chgLayout">
        <pc:chgData name="Garrett Morris" userId="7a7598af41192079" providerId="LiveId" clId="{85175715-2C93-4654-8F4D-C620EE8D86EC}" dt="2023-09-14T18:56:58.392" v="1912" actId="20577"/>
        <pc:sldMkLst>
          <pc:docMk/>
          <pc:sldMk cId="1376936167" sldId="321"/>
        </pc:sldMkLst>
        <pc:spChg chg="del mod ord">
          <ac:chgData name="Garrett Morris" userId="7a7598af41192079" providerId="LiveId" clId="{85175715-2C93-4654-8F4D-C620EE8D86EC}" dt="2023-09-14T18:56:46.968" v="1887" actId="700"/>
          <ac:spMkLst>
            <pc:docMk/>
            <pc:sldMk cId="1376936167" sldId="321"/>
            <ac:spMk id="2" creationId="{66A5FD82-1433-5065-4830-78A39331B800}"/>
          </ac:spMkLst>
        </pc:spChg>
        <pc:spChg chg="del mod ord">
          <ac:chgData name="Garrett Morris" userId="7a7598af41192079" providerId="LiveId" clId="{85175715-2C93-4654-8F4D-C620EE8D86EC}" dt="2023-09-14T18:56:46.968" v="1887" actId="700"/>
          <ac:spMkLst>
            <pc:docMk/>
            <pc:sldMk cId="1376936167" sldId="321"/>
            <ac:spMk id="3" creationId="{0C92F76E-D9D1-3EC1-0ACD-9D0A05FCFCAA}"/>
          </ac:spMkLst>
        </pc:spChg>
        <pc:spChg chg="mod ord">
          <ac:chgData name="Garrett Morris" userId="7a7598af41192079" providerId="LiveId" clId="{85175715-2C93-4654-8F4D-C620EE8D86EC}" dt="2023-09-14T18:56:50.090" v="1888" actId="700"/>
          <ac:spMkLst>
            <pc:docMk/>
            <pc:sldMk cId="1376936167" sldId="321"/>
            <ac:spMk id="4" creationId="{8A341C6D-97E6-532A-A7DA-884074C1D893}"/>
          </ac:spMkLst>
        </pc:spChg>
        <pc:spChg chg="add del mod ord">
          <ac:chgData name="Garrett Morris" userId="7a7598af41192079" providerId="LiveId" clId="{85175715-2C93-4654-8F4D-C620EE8D86EC}" dt="2023-09-14T18:56:50.090" v="1888" actId="700"/>
          <ac:spMkLst>
            <pc:docMk/>
            <pc:sldMk cId="1376936167" sldId="321"/>
            <ac:spMk id="5" creationId="{20AACA88-5651-96F3-36FF-78FACFBA3DDB}"/>
          </ac:spMkLst>
        </pc:spChg>
        <pc:spChg chg="add del mod ord">
          <ac:chgData name="Garrett Morris" userId="7a7598af41192079" providerId="LiveId" clId="{85175715-2C93-4654-8F4D-C620EE8D86EC}" dt="2023-09-14T18:56:50.090" v="1888" actId="700"/>
          <ac:spMkLst>
            <pc:docMk/>
            <pc:sldMk cId="1376936167" sldId="321"/>
            <ac:spMk id="6" creationId="{BFEFAAA6-AB2E-69CF-2891-5C849B9441F5}"/>
          </ac:spMkLst>
        </pc:spChg>
        <pc:spChg chg="add mod ord">
          <ac:chgData name="Garrett Morris" userId="7a7598af41192079" providerId="LiveId" clId="{85175715-2C93-4654-8F4D-C620EE8D86EC}" dt="2023-09-14T18:56:58.392" v="1912" actId="20577"/>
          <ac:spMkLst>
            <pc:docMk/>
            <pc:sldMk cId="1376936167" sldId="321"/>
            <ac:spMk id="7" creationId="{B3E532CB-6CCE-F79A-C157-B4353DDAFD16}"/>
          </ac:spMkLst>
        </pc:spChg>
      </pc:sldChg>
      <pc:sldChg chg="addSp delSp modSp new mod modClrScheme chgLayout">
        <pc:chgData name="Garrett Morris" userId="7a7598af41192079" providerId="LiveId" clId="{85175715-2C93-4654-8F4D-C620EE8D86EC}" dt="2023-09-14T18:59:22.064" v="2338" actId="20577"/>
        <pc:sldMkLst>
          <pc:docMk/>
          <pc:sldMk cId="262541584" sldId="322"/>
        </pc:sldMkLst>
        <pc:spChg chg="del mod ord">
          <ac:chgData name="Garrett Morris" userId="7a7598af41192079" providerId="LiveId" clId="{85175715-2C93-4654-8F4D-C620EE8D86EC}" dt="2023-09-14T18:58:21.198" v="1914" actId="700"/>
          <ac:spMkLst>
            <pc:docMk/>
            <pc:sldMk cId="262541584" sldId="322"/>
            <ac:spMk id="2" creationId="{9063890B-9846-2C51-9FB9-F41428A13893}"/>
          </ac:spMkLst>
        </pc:spChg>
        <pc:spChg chg="add mod ord">
          <ac:chgData name="Garrett Morris" userId="7a7598af41192079" providerId="LiveId" clId="{85175715-2C93-4654-8F4D-C620EE8D86EC}" dt="2023-09-14T18:58:27.003" v="1961" actId="20577"/>
          <ac:spMkLst>
            <pc:docMk/>
            <pc:sldMk cId="262541584" sldId="322"/>
            <ac:spMk id="3" creationId="{F9A96203-05AE-FE27-7644-0D698AC89B88}"/>
          </ac:spMkLst>
        </pc:spChg>
        <pc:spChg chg="add mod ord">
          <ac:chgData name="Garrett Morris" userId="7a7598af41192079" providerId="LiveId" clId="{85175715-2C93-4654-8F4D-C620EE8D86EC}" dt="2023-09-14T18:59:22.064" v="2338" actId="20577"/>
          <ac:spMkLst>
            <pc:docMk/>
            <pc:sldMk cId="262541584" sldId="322"/>
            <ac:spMk id="4" creationId="{2FE5BCC6-8EAE-5470-B331-F4046E8AAA49}"/>
          </ac:spMkLst>
        </pc:spChg>
      </pc:sldChg>
      <pc:sldChg chg="modSp new mod">
        <pc:chgData name="Garrett Morris" userId="7a7598af41192079" providerId="LiveId" clId="{85175715-2C93-4654-8F4D-C620EE8D86EC}" dt="2023-09-14T19:04:59.284" v="2857" actId="313"/>
        <pc:sldMkLst>
          <pc:docMk/>
          <pc:sldMk cId="1273682114" sldId="323"/>
        </pc:sldMkLst>
        <pc:spChg chg="mod">
          <ac:chgData name="Garrett Morris" userId="7a7598af41192079" providerId="LiveId" clId="{85175715-2C93-4654-8F4D-C620EE8D86EC}" dt="2023-09-14T18:59:30.426" v="2358" actId="20577"/>
          <ac:spMkLst>
            <pc:docMk/>
            <pc:sldMk cId="1273682114" sldId="323"/>
            <ac:spMk id="2" creationId="{88D5AE29-48CF-493B-30CC-E4D7D5C98102}"/>
          </ac:spMkLst>
        </pc:spChg>
        <pc:spChg chg="mod">
          <ac:chgData name="Garrett Morris" userId="7a7598af41192079" providerId="LiveId" clId="{85175715-2C93-4654-8F4D-C620EE8D86EC}" dt="2023-09-14T19:04:59.284" v="2857" actId="313"/>
          <ac:spMkLst>
            <pc:docMk/>
            <pc:sldMk cId="1273682114" sldId="323"/>
            <ac:spMk id="3" creationId="{101A0331-A0D0-1201-7D2C-8313A861A1BF}"/>
          </ac:spMkLst>
        </pc:spChg>
      </pc:sldChg>
      <pc:sldChg chg="new del">
        <pc:chgData name="Garrett Morris" userId="7a7598af41192079" providerId="LiveId" clId="{85175715-2C93-4654-8F4D-C620EE8D86EC}" dt="2023-09-14T19:05:04.382" v="2859" actId="47"/>
        <pc:sldMkLst>
          <pc:docMk/>
          <pc:sldMk cId="2831536144" sldId="324"/>
        </pc:sldMkLst>
      </pc:sldChg>
      <pc:sldChg chg="modSp add mod">
        <pc:chgData name="Garrett Morris" userId="7a7598af41192079" providerId="LiveId" clId="{85175715-2C93-4654-8F4D-C620EE8D86EC}" dt="2023-09-14T19:09:57.212" v="3208" actId="20577"/>
        <pc:sldMkLst>
          <pc:docMk/>
          <pc:sldMk cId="1404272745" sldId="325"/>
        </pc:sldMkLst>
        <pc:spChg chg="mod">
          <ac:chgData name="Garrett Morris" userId="7a7598af41192079" providerId="LiveId" clId="{85175715-2C93-4654-8F4D-C620EE8D86EC}" dt="2023-09-14T19:09:57.212" v="3208" actId="20577"/>
          <ac:spMkLst>
            <pc:docMk/>
            <pc:sldMk cId="1404272745" sldId="325"/>
            <ac:spMk id="3" creationId="{101A0331-A0D0-1201-7D2C-8313A861A1BF}"/>
          </ac:spMkLst>
        </pc:spChg>
      </pc:sldChg>
      <pc:sldChg chg="addSp delSp modSp add mod">
        <pc:chgData name="Garrett Morris" userId="7a7598af41192079" providerId="LiveId" clId="{85175715-2C93-4654-8F4D-C620EE8D86EC}" dt="2023-09-14T19:35:16.481" v="4527" actId="478"/>
        <pc:sldMkLst>
          <pc:docMk/>
          <pc:sldMk cId="2194241135" sldId="326"/>
        </pc:sldMkLst>
        <pc:spChg chg="mod">
          <ac:chgData name="Garrett Morris" userId="7a7598af41192079" providerId="LiveId" clId="{85175715-2C93-4654-8F4D-C620EE8D86EC}" dt="2023-09-14T19:35:13.697" v="4526" actId="553"/>
          <ac:spMkLst>
            <pc:docMk/>
            <pc:sldMk cId="2194241135" sldId="326"/>
            <ac:spMk id="3" creationId="{101A0331-A0D0-1201-7D2C-8313A861A1BF}"/>
          </ac:spMkLst>
        </pc:spChg>
        <pc:spChg chg="add del mod">
          <ac:chgData name="Garrett Morris" userId="7a7598af41192079" providerId="LiveId" clId="{85175715-2C93-4654-8F4D-C620EE8D86EC}" dt="2023-09-14T19:35:16.481" v="4527" actId="478"/>
          <ac:spMkLst>
            <pc:docMk/>
            <pc:sldMk cId="2194241135" sldId="326"/>
            <ac:spMk id="5" creationId="{E60A6EBA-6241-285C-6BC6-92843029F51F}"/>
          </ac:spMkLst>
        </pc:spChg>
      </pc:sldChg>
      <pc:sldChg chg="add del">
        <pc:chgData name="Garrett Morris" userId="7a7598af41192079" providerId="LiveId" clId="{85175715-2C93-4654-8F4D-C620EE8D86EC}" dt="2023-09-14T19:35:26.836" v="4528" actId="47"/>
        <pc:sldMkLst>
          <pc:docMk/>
          <pc:sldMk cId="332271363" sldId="327"/>
        </pc:sldMkLst>
      </pc:sldChg>
      <pc:sldChg chg="addSp modSp new mod modAnim">
        <pc:chgData name="Garrett Morris" userId="7a7598af41192079" providerId="LiveId" clId="{85175715-2C93-4654-8F4D-C620EE8D86EC}" dt="2023-09-14T19:33:48.886" v="4520" actId="20577"/>
        <pc:sldMkLst>
          <pc:docMk/>
          <pc:sldMk cId="2866837596" sldId="328"/>
        </pc:sldMkLst>
        <pc:spChg chg="mod">
          <ac:chgData name="Garrett Morris" userId="7a7598af41192079" providerId="LiveId" clId="{85175715-2C93-4654-8F4D-C620EE8D86EC}" dt="2023-09-14T19:29:02.773" v="4132" actId="20577"/>
          <ac:spMkLst>
            <pc:docMk/>
            <pc:sldMk cId="2866837596" sldId="328"/>
            <ac:spMk id="2" creationId="{CB44F72C-1334-D83E-D81D-E2BDB19D7E8E}"/>
          </ac:spMkLst>
        </pc:spChg>
        <pc:spChg chg="mod">
          <ac:chgData name="Garrett Morris" userId="7a7598af41192079" providerId="LiveId" clId="{85175715-2C93-4654-8F4D-C620EE8D86EC}" dt="2023-09-14T19:29:32.071" v="4219" actId="20577"/>
          <ac:spMkLst>
            <pc:docMk/>
            <pc:sldMk cId="2866837596" sldId="328"/>
            <ac:spMk id="3" creationId="{CC6AB9EF-D2DD-5478-8732-168A5819DAC9}"/>
          </ac:spMkLst>
        </pc:spChg>
        <pc:spChg chg="add mod">
          <ac:chgData name="Garrett Morris" userId="7a7598af41192079" providerId="LiveId" clId="{85175715-2C93-4654-8F4D-C620EE8D86EC}" dt="2023-09-14T19:30:51.323" v="4404" actId="20577"/>
          <ac:spMkLst>
            <pc:docMk/>
            <pc:sldMk cId="2866837596" sldId="328"/>
            <ac:spMk id="5" creationId="{9AA7F740-E6C1-80E7-90A6-7E235E8AC490}"/>
          </ac:spMkLst>
        </pc:spChg>
        <pc:spChg chg="add mod">
          <ac:chgData name="Garrett Morris" userId="7a7598af41192079" providerId="LiveId" clId="{85175715-2C93-4654-8F4D-C620EE8D86EC}" dt="2023-09-14T19:31:20.194" v="4439" actId="114"/>
          <ac:spMkLst>
            <pc:docMk/>
            <pc:sldMk cId="2866837596" sldId="328"/>
            <ac:spMk id="6" creationId="{28E4F188-59A6-3C50-3DCC-EF89A0ED049F}"/>
          </ac:spMkLst>
        </pc:spChg>
        <pc:spChg chg="add mod">
          <ac:chgData name="Garrett Morris" userId="7a7598af41192079" providerId="LiveId" clId="{85175715-2C93-4654-8F4D-C620EE8D86EC}" dt="2023-09-14T19:33:37.019" v="4500" actId="20577"/>
          <ac:spMkLst>
            <pc:docMk/>
            <pc:sldMk cId="2866837596" sldId="328"/>
            <ac:spMk id="7" creationId="{72E07A34-0F73-58E9-98CD-5814E9F0336A}"/>
          </ac:spMkLst>
        </pc:spChg>
        <pc:spChg chg="add mod">
          <ac:chgData name="Garrett Morris" userId="7a7598af41192079" providerId="LiveId" clId="{85175715-2C93-4654-8F4D-C620EE8D86EC}" dt="2023-09-14T19:33:48.886" v="4520" actId="20577"/>
          <ac:spMkLst>
            <pc:docMk/>
            <pc:sldMk cId="2866837596" sldId="328"/>
            <ac:spMk id="8" creationId="{614E7E31-48B1-05A5-809D-2A8295B27EF1}"/>
          </ac:spMkLst>
        </pc:spChg>
      </pc:sldChg>
    </pc:docChg>
  </pc:docChgLst>
  <pc:docChgLst>
    <pc:chgData name="Garrett Morris" userId="7a7598af41192079" providerId="LiveId" clId="{3E8E9C3D-F1F6-42BD-92C4-ED3494BBF59A}"/>
    <pc:docChg chg="undo redo custSel addSld delSld modSld sldOrd modShowInfo">
      <pc:chgData name="Garrett Morris" userId="7a7598af41192079" providerId="LiveId" clId="{3E8E9C3D-F1F6-42BD-92C4-ED3494BBF59A}" dt="2020-09-07T21:18:06.153" v="12393" actId="114"/>
      <pc:docMkLst>
        <pc:docMk/>
      </pc:docMkLst>
      <pc:sldChg chg="modSp mod modClrScheme chgLayout">
        <pc:chgData name="Garrett Morris" userId="7a7598af41192079" providerId="LiveId" clId="{3E8E9C3D-F1F6-42BD-92C4-ED3494BBF59A}" dt="2020-09-07T20:26:47" v="12376" actId="700"/>
        <pc:sldMkLst>
          <pc:docMk/>
          <pc:sldMk cId="347740425" sldId="256"/>
        </pc:sldMkLst>
        <pc:spChg chg="mod ord">
          <ac:chgData name="Garrett Morris" userId="7a7598af41192079" providerId="LiveId" clId="{3E8E9C3D-F1F6-42BD-92C4-ED3494BBF59A}" dt="2020-09-07T20:26:47" v="12376" actId="700"/>
          <ac:spMkLst>
            <pc:docMk/>
            <pc:sldMk cId="347740425" sldId="256"/>
            <ac:spMk id="2" creationId="{0FC0E29F-D105-4E18-9AC2-A6A65B3F8FA4}"/>
          </ac:spMkLst>
        </pc:spChg>
        <pc:spChg chg="mod ord">
          <ac:chgData name="Garrett Morris" userId="7a7598af41192079" providerId="LiveId" clId="{3E8E9C3D-F1F6-42BD-92C4-ED3494BBF59A}" dt="2020-09-07T20:26:47" v="12376" actId="700"/>
          <ac:spMkLst>
            <pc:docMk/>
            <pc:sldMk cId="347740425" sldId="256"/>
            <ac:spMk id="3" creationId="{3B52198A-7B9F-4225-92B5-5467562152E5}"/>
          </ac:spMkLst>
        </pc:spChg>
      </pc:sldChg>
      <pc:sldChg chg="addSp delSp modSp new mod modAnim">
        <pc:chgData name="Garrett Morris" userId="7a7598af41192079" providerId="LiveId" clId="{3E8E9C3D-F1F6-42BD-92C4-ED3494BBF59A}" dt="2020-09-04T20:22:37.721" v="5221" actId="114"/>
        <pc:sldMkLst>
          <pc:docMk/>
          <pc:sldMk cId="2969999165" sldId="257"/>
        </pc:sldMkLst>
        <pc:spChg chg="mod">
          <ac:chgData name="Garrett Morris" userId="7a7598af41192079" providerId="LiveId" clId="{3E8E9C3D-F1F6-42BD-92C4-ED3494BBF59A}" dt="2020-09-04T04:21:47.355" v="4028" actId="20577"/>
          <ac:spMkLst>
            <pc:docMk/>
            <pc:sldMk cId="2969999165" sldId="257"/>
            <ac:spMk id="2" creationId="{E2309147-5F20-420F-AFEC-7D943B228EBC}"/>
          </ac:spMkLst>
        </pc:spChg>
        <pc:spChg chg="add del mod">
          <ac:chgData name="Garrett Morris" userId="7a7598af41192079" providerId="LiveId" clId="{3E8E9C3D-F1F6-42BD-92C4-ED3494BBF59A}" dt="2020-09-04T20:22:37.721" v="5221" actId="114"/>
          <ac:spMkLst>
            <pc:docMk/>
            <pc:sldMk cId="2969999165" sldId="257"/>
            <ac:spMk id="3" creationId="{D61180B5-1204-421E-B8BC-F8DAE17B2361}"/>
          </ac:spMkLst>
        </pc:spChg>
        <pc:spChg chg="add del mod">
          <ac:chgData name="Garrett Morris" userId="7a7598af41192079" providerId="LiveId" clId="{3E8E9C3D-F1F6-42BD-92C4-ED3494BBF59A}" dt="2020-09-04T03:33:55.557" v="894" actId="478"/>
          <ac:spMkLst>
            <pc:docMk/>
            <pc:sldMk cId="2969999165" sldId="257"/>
            <ac:spMk id="6" creationId="{7D363201-2E39-4A63-8BB8-F2050B971AFC}"/>
          </ac:spMkLst>
        </pc:spChg>
        <pc:graphicFrameChg chg="add mod modGraphic">
          <ac:chgData name="Garrett Morris" userId="7a7598af41192079" providerId="LiveId" clId="{3E8E9C3D-F1F6-42BD-92C4-ED3494BBF59A}" dt="2020-09-04T18:02:08.957" v="4909" actId="1076"/>
          <ac:graphicFrameMkLst>
            <pc:docMk/>
            <pc:sldMk cId="2969999165" sldId="257"/>
            <ac:graphicFrameMk id="6" creationId="{EE8A6053-6A89-4C5E-A8C8-4D7DB13A5360}"/>
          </ac:graphicFrameMkLst>
        </pc:graphicFrameChg>
        <pc:cxnChg chg="add del mod">
          <ac:chgData name="Garrett Morris" userId="7a7598af41192079" providerId="LiveId" clId="{3E8E9C3D-F1F6-42BD-92C4-ED3494BBF59A}" dt="2020-09-04T04:03:41.162" v="2331"/>
          <ac:cxnSpMkLst>
            <pc:docMk/>
            <pc:sldMk cId="2969999165" sldId="257"/>
            <ac:cxnSpMk id="7" creationId="{E1ABA1A9-4AF8-4C21-B73D-C8A4BF9DC61F}"/>
          </ac:cxnSpMkLst>
        </pc:cxnChg>
      </pc:sldChg>
      <pc:sldChg chg="modSp new mod ord">
        <pc:chgData name="Garrett Morris" userId="7a7598af41192079" providerId="LiveId" clId="{3E8E9C3D-F1F6-42BD-92C4-ED3494BBF59A}" dt="2020-09-04T17:29:16.372" v="4061" actId="20577"/>
        <pc:sldMkLst>
          <pc:docMk/>
          <pc:sldMk cId="3853766351" sldId="258"/>
        </pc:sldMkLst>
        <pc:spChg chg="mod">
          <ac:chgData name="Garrett Morris" userId="7a7598af41192079" providerId="LiveId" clId="{3E8E9C3D-F1F6-42BD-92C4-ED3494BBF59A}" dt="2020-09-04T17:29:16.372" v="4061" actId="20577"/>
          <ac:spMkLst>
            <pc:docMk/>
            <pc:sldMk cId="3853766351" sldId="258"/>
            <ac:spMk id="2" creationId="{76B6250E-867A-4C6E-B6FC-86B0B58BF7E0}"/>
          </ac:spMkLst>
        </pc:spChg>
        <pc:spChg chg="mod">
          <ac:chgData name="Garrett Morris" userId="7a7598af41192079" providerId="LiveId" clId="{3E8E9C3D-F1F6-42BD-92C4-ED3494BBF59A}" dt="2020-09-04T03:31:20.624" v="465" actId="20577"/>
          <ac:spMkLst>
            <pc:docMk/>
            <pc:sldMk cId="3853766351" sldId="258"/>
            <ac:spMk id="3" creationId="{FAEBA390-E60A-40F6-A118-5FADA95462CE}"/>
          </ac:spMkLst>
        </pc:spChg>
      </pc:sldChg>
      <pc:sldChg chg="new del">
        <pc:chgData name="Garrett Morris" userId="7a7598af41192079" providerId="LiveId" clId="{3E8E9C3D-F1F6-42BD-92C4-ED3494BBF59A}" dt="2020-09-04T03:36:33.660" v="1101" actId="47"/>
        <pc:sldMkLst>
          <pc:docMk/>
          <pc:sldMk cId="724497" sldId="259"/>
        </pc:sldMkLst>
      </pc:sldChg>
      <pc:sldChg chg="addSp delSp modSp add mod">
        <pc:chgData name="Garrett Morris" userId="7a7598af41192079" providerId="LiveId" clId="{3E8E9C3D-F1F6-42BD-92C4-ED3494BBF59A}" dt="2020-09-04T20:22:43.090" v="5222" actId="114"/>
        <pc:sldMkLst>
          <pc:docMk/>
          <pc:sldMk cId="3614124039" sldId="259"/>
        </pc:sldMkLst>
        <pc:spChg chg="mod">
          <ac:chgData name="Garrett Morris" userId="7a7598af41192079" providerId="LiveId" clId="{3E8E9C3D-F1F6-42BD-92C4-ED3494BBF59A}" dt="2020-09-04T04:21:51.331" v="4033" actId="20577"/>
          <ac:spMkLst>
            <pc:docMk/>
            <pc:sldMk cId="3614124039" sldId="259"/>
            <ac:spMk id="2" creationId="{E2309147-5F20-420F-AFEC-7D943B228EBC}"/>
          </ac:spMkLst>
        </pc:spChg>
        <pc:spChg chg="mod">
          <ac:chgData name="Garrett Morris" userId="7a7598af41192079" providerId="LiveId" clId="{3E8E9C3D-F1F6-42BD-92C4-ED3494BBF59A}" dt="2020-09-04T20:22:43.090" v="5222" actId="114"/>
          <ac:spMkLst>
            <pc:docMk/>
            <pc:sldMk cId="3614124039" sldId="259"/>
            <ac:spMk id="3" creationId="{D61180B5-1204-421E-B8BC-F8DAE17B2361}"/>
          </ac:spMkLst>
        </pc:spChg>
        <pc:graphicFrameChg chg="add mod modGraphic">
          <ac:chgData name="Garrett Morris" userId="7a7598af41192079" providerId="LiveId" clId="{3E8E9C3D-F1F6-42BD-92C4-ED3494BBF59A}" dt="2020-09-04T18:05:01.672" v="4962" actId="114"/>
          <ac:graphicFrameMkLst>
            <pc:docMk/>
            <pc:sldMk cId="3614124039" sldId="259"/>
            <ac:graphicFrameMk id="5" creationId="{9DD5A8DF-F901-43D7-B742-AC2F7887856A}"/>
          </ac:graphicFrameMkLst>
        </pc:graphicFrameChg>
        <pc:cxnChg chg="add del">
          <ac:chgData name="Garrett Morris" userId="7a7598af41192079" providerId="LiveId" clId="{3E8E9C3D-F1F6-42BD-92C4-ED3494BBF59A}" dt="2020-09-04T17:34:42.668" v="4339" actId="478"/>
          <ac:cxnSpMkLst>
            <pc:docMk/>
            <pc:sldMk cId="3614124039" sldId="259"/>
            <ac:cxnSpMk id="6" creationId="{06BCCE48-33C5-4786-9B45-3ACF77393FE9}"/>
          </ac:cxnSpMkLst>
        </pc:cxnChg>
      </pc:sldChg>
      <pc:sldChg chg="addSp delSp modSp new mod modAnim">
        <pc:chgData name="Garrett Morris" userId="7a7598af41192079" providerId="LiveId" clId="{3E8E9C3D-F1F6-42BD-92C4-ED3494BBF59A}" dt="2020-09-04T20:22:56.105" v="5225" actId="114"/>
        <pc:sldMkLst>
          <pc:docMk/>
          <pc:sldMk cId="4085759440" sldId="260"/>
        </pc:sldMkLst>
        <pc:spChg chg="mod">
          <ac:chgData name="Garrett Morris" userId="7a7598af41192079" providerId="LiveId" clId="{3E8E9C3D-F1F6-42BD-92C4-ED3494BBF59A}" dt="2020-09-04T04:00:25.980" v="1906" actId="20577"/>
          <ac:spMkLst>
            <pc:docMk/>
            <pc:sldMk cId="4085759440" sldId="260"/>
            <ac:spMk id="2" creationId="{A1C88C4D-6D63-44FC-8AE6-56C0E75FB5F6}"/>
          </ac:spMkLst>
        </pc:spChg>
        <pc:spChg chg="mod">
          <ac:chgData name="Garrett Morris" userId="7a7598af41192079" providerId="LiveId" clId="{3E8E9C3D-F1F6-42BD-92C4-ED3494BBF59A}" dt="2020-09-04T20:22:56.105" v="5225" actId="114"/>
          <ac:spMkLst>
            <pc:docMk/>
            <pc:sldMk cId="4085759440" sldId="260"/>
            <ac:spMk id="3" creationId="{864A9C69-6DF2-47A6-9710-54B735439877}"/>
          </ac:spMkLst>
        </pc:spChg>
        <pc:graphicFrameChg chg="add mod modGraphic">
          <ac:chgData name="Garrett Morris" userId="7a7598af41192079" providerId="LiveId" clId="{3E8E9C3D-F1F6-42BD-92C4-ED3494BBF59A}" dt="2020-09-04T20:15:46.171" v="5211" actId="1076"/>
          <ac:graphicFrameMkLst>
            <pc:docMk/>
            <pc:sldMk cId="4085759440" sldId="260"/>
            <ac:graphicFrameMk id="7" creationId="{3E33A7EE-B89C-48B0-9CC6-257B05623471}"/>
          </ac:graphicFrameMkLst>
        </pc:graphicFrameChg>
        <pc:cxnChg chg="add del mod">
          <ac:chgData name="Garrett Morris" userId="7a7598af41192079" providerId="LiveId" clId="{3E8E9C3D-F1F6-42BD-92C4-ED3494BBF59A}" dt="2020-09-04T17:47:18.729" v="4538" actId="478"/>
          <ac:cxnSpMkLst>
            <pc:docMk/>
            <pc:sldMk cId="4085759440" sldId="260"/>
            <ac:cxnSpMk id="5" creationId="{83515BAD-E2FD-4EF5-9FE6-D666BCCE3017}"/>
          </ac:cxnSpMkLst>
        </pc:cxnChg>
      </pc:sldChg>
      <pc:sldChg chg="addSp delSp modSp add mod">
        <pc:chgData name="Garrett Morris" userId="7a7598af41192079" providerId="LiveId" clId="{3E8E9C3D-F1F6-42BD-92C4-ED3494BBF59A}" dt="2020-09-07T21:16:39.851" v="12391" actId="20577"/>
        <pc:sldMkLst>
          <pc:docMk/>
          <pc:sldMk cId="1907442285" sldId="261"/>
        </pc:sldMkLst>
        <pc:spChg chg="mod">
          <ac:chgData name="Garrett Morris" userId="7a7598af41192079" providerId="LiveId" clId="{3E8E9C3D-F1F6-42BD-92C4-ED3494BBF59A}" dt="2020-09-04T20:23:00.341" v="5226" actId="114"/>
          <ac:spMkLst>
            <pc:docMk/>
            <pc:sldMk cId="1907442285" sldId="261"/>
            <ac:spMk id="3" creationId="{864A9C69-6DF2-47A6-9710-54B735439877}"/>
          </ac:spMkLst>
        </pc:spChg>
        <pc:graphicFrameChg chg="add mod modGraphic">
          <ac:chgData name="Garrett Morris" userId="7a7598af41192079" providerId="LiveId" clId="{3E8E9C3D-F1F6-42BD-92C4-ED3494BBF59A}" dt="2020-09-07T21:16:39.851" v="12391" actId="20577"/>
          <ac:graphicFrameMkLst>
            <pc:docMk/>
            <pc:sldMk cId="1907442285" sldId="261"/>
            <ac:graphicFrameMk id="7" creationId="{42DB5A42-FFF8-4E07-9374-531B185B6203}"/>
          </ac:graphicFrameMkLst>
        </pc:graphicFrameChg>
        <pc:cxnChg chg="del mod">
          <ac:chgData name="Garrett Morris" userId="7a7598af41192079" providerId="LiveId" clId="{3E8E9C3D-F1F6-42BD-92C4-ED3494BBF59A}" dt="2020-09-04T17:49:57.311" v="4608" actId="478"/>
          <ac:cxnSpMkLst>
            <pc:docMk/>
            <pc:sldMk cId="1907442285" sldId="261"/>
            <ac:cxnSpMk id="5" creationId="{83515BAD-E2FD-4EF5-9FE6-D666BCCE3017}"/>
          </ac:cxnSpMkLst>
        </pc:cxnChg>
      </pc:sldChg>
      <pc:sldChg chg="addSp delSp modSp new mod modAnim">
        <pc:chgData name="Garrett Morris" userId="7a7598af41192079" providerId="LiveId" clId="{3E8E9C3D-F1F6-42BD-92C4-ED3494BBF59A}" dt="2020-09-04T20:22:47.924" v="5223" actId="114"/>
        <pc:sldMkLst>
          <pc:docMk/>
          <pc:sldMk cId="2518822081" sldId="262"/>
        </pc:sldMkLst>
        <pc:spChg chg="mod">
          <ac:chgData name="Garrett Morris" userId="7a7598af41192079" providerId="LiveId" clId="{3E8E9C3D-F1F6-42BD-92C4-ED3494BBF59A}" dt="2020-09-04T04:12:02.910" v="3082" actId="20577"/>
          <ac:spMkLst>
            <pc:docMk/>
            <pc:sldMk cId="2518822081" sldId="262"/>
            <ac:spMk id="2" creationId="{E4750E20-7A6B-4FA0-87BB-9077291A9780}"/>
          </ac:spMkLst>
        </pc:spChg>
        <pc:spChg chg="mod">
          <ac:chgData name="Garrett Morris" userId="7a7598af41192079" providerId="LiveId" clId="{3E8E9C3D-F1F6-42BD-92C4-ED3494BBF59A}" dt="2020-09-04T20:22:47.924" v="5223" actId="114"/>
          <ac:spMkLst>
            <pc:docMk/>
            <pc:sldMk cId="2518822081" sldId="262"/>
            <ac:spMk id="3" creationId="{92F32316-8236-4D4E-B102-C8522F5C094C}"/>
          </ac:spMkLst>
        </pc:spChg>
        <pc:cxnChg chg="add del mod">
          <ac:chgData name="Garrett Morris" userId="7a7598af41192079" providerId="LiveId" clId="{3E8E9C3D-F1F6-42BD-92C4-ED3494BBF59A}" dt="2020-09-04T04:16:53.075" v="3654" actId="478"/>
          <ac:cxnSpMkLst>
            <pc:docMk/>
            <pc:sldMk cId="2518822081" sldId="262"/>
            <ac:cxnSpMk id="5" creationId="{FCF811A2-2D2C-44E3-A872-5A1F8E87F8A0}"/>
          </ac:cxnSpMkLst>
        </pc:cxnChg>
      </pc:sldChg>
      <pc:sldChg chg="modSp new mod">
        <pc:chgData name="Garrett Morris" userId="7a7598af41192079" providerId="LiveId" clId="{3E8E9C3D-F1F6-42BD-92C4-ED3494BBF59A}" dt="2020-09-04T18:12:44.443" v="4971" actId="20577"/>
        <pc:sldMkLst>
          <pc:docMk/>
          <pc:sldMk cId="2527082847" sldId="263"/>
        </pc:sldMkLst>
        <pc:spChg chg="mod">
          <ac:chgData name="Garrett Morris" userId="7a7598af41192079" providerId="LiveId" clId="{3E8E9C3D-F1F6-42BD-92C4-ED3494BBF59A}" dt="2020-09-04T04:12:13.141" v="3100" actId="20577"/>
          <ac:spMkLst>
            <pc:docMk/>
            <pc:sldMk cId="2527082847" sldId="263"/>
            <ac:spMk id="2" creationId="{D4512465-64A8-40F7-9A0B-FD5DB03F34FB}"/>
          </ac:spMkLst>
        </pc:spChg>
        <pc:spChg chg="mod">
          <ac:chgData name="Garrett Morris" userId="7a7598af41192079" providerId="LiveId" clId="{3E8E9C3D-F1F6-42BD-92C4-ED3494BBF59A}" dt="2020-09-04T18:12:44.443" v="4971" actId="20577"/>
          <ac:spMkLst>
            <pc:docMk/>
            <pc:sldMk cId="2527082847" sldId="263"/>
            <ac:spMk id="3" creationId="{B705CCA9-16B1-4814-8960-5CC9CB7AE393}"/>
          </ac:spMkLst>
        </pc:spChg>
      </pc:sldChg>
      <pc:sldChg chg="addSp delSp modSp add mod ord">
        <pc:chgData name="Garrett Morris" userId="7a7598af41192079" providerId="LiveId" clId="{3E8E9C3D-F1F6-42BD-92C4-ED3494BBF59A}" dt="2020-09-04T20:22:52.071" v="5224" actId="114"/>
        <pc:sldMkLst>
          <pc:docMk/>
          <pc:sldMk cId="828667240" sldId="264"/>
        </pc:sldMkLst>
        <pc:spChg chg="mod">
          <ac:chgData name="Garrett Morris" userId="7a7598af41192079" providerId="LiveId" clId="{3E8E9C3D-F1F6-42BD-92C4-ED3494BBF59A}" dt="2020-09-04T04:21:38.172" v="4020" actId="20577"/>
          <ac:spMkLst>
            <pc:docMk/>
            <pc:sldMk cId="828667240" sldId="264"/>
            <ac:spMk id="2" creationId="{A1C88C4D-6D63-44FC-8AE6-56C0E75FB5F6}"/>
          </ac:spMkLst>
        </pc:spChg>
        <pc:spChg chg="mod">
          <ac:chgData name="Garrett Morris" userId="7a7598af41192079" providerId="LiveId" clId="{3E8E9C3D-F1F6-42BD-92C4-ED3494BBF59A}" dt="2020-09-04T20:22:52.071" v="5224" actId="114"/>
          <ac:spMkLst>
            <pc:docMk/>
            <pc:sldMk cId="828667240" sldId="264"/>
            <ac:spMk id="3" creationId="{864A9C69-6DF2-47A6-9710-54B735439877}"/>
          </ac:spMkLst>
        </pc:spChg>
        <pc:graphicFrameChg chg="add del mod modGraphic">
          <ac:chgData name="Garrett Morris" userId="7a7598af41192079" providerId="LiveId" clId="{3E8E9C3D-F1F6-42BD-92C4-ED3494BBF59A}" dt="2020-09-04T20:07:05.631" v="5088" actId="20577"/>
          <ac:graphicFrameMkLst>
            <pc:docMk/>
            <pc:sldMk cId="828667240" sldId="264"/>
            <ac:graphicFrameMk id="7" creationId="{79947883-6764-4DBD-AA92-A1C00590015C}"/>
          </ac:graphicFrameMkLst>
        </pc:graphicFrameChg>
        <pc:graphicFrameChg chg="add del">
          <ac:chgData name="Garrett Morris" userId="7a7598af41192079" providerId="LiveId" clId="{3E8E9C3D-F1F6-42BD-92C4-ED3494BBF59A}" dt="2020-09-04T17:45:38.149" v="4498" actId="22"/>
          <ac:graphicFrameMkLst>
            <pc:docMk/>
            <pc:sldMk cId="828667240" sldId="264"/>
            <ac:graphicFrameMk id="9" creationId="{976B46F5-559A-4F62-A92C-B9EE6BE11039}"/>
          </ac:graphicFrameMkLst>
        </pc:graphicFrameChg>
        <pc:cxnChg chg="add del mod">
          <ac:chgData name="Garrett Morris" userId="7a7598af41192079" providerId="LiveId" clId="{3E8E9C3D-F1F6-42BD-92C4-ED3494BBF59A}" dt="2020-09-04T17:42:25.348" v="4484" actId="478"/>
          <ac:cxnSpMkLst>
            <pc:docMk/>
            <pc:sldMk cId="828667240" sldId="264"/>
            <ac:cxnSpMk id="5" creationId="{83515BAD-E2FD-4EF5-9FE6-D666BCCE3017}"/>
          </ac:cxnSpMkLst>
        </pc:cxnChg>
      </pc:sldChg>
      <pc:sldChg chg="modSp new mod">
        <pc:chgData name="Garrett Morris" userId="7a7598af41192079" providerId="LiveId" clId="{3E8E9C3D-F1F6-42BD-92C4-ED3494BBF59A}" dt="2020-09-07T21:10:01.882" v="12390" actId="20577"/>
        <pc:sldMkLst>
          <pc:docMk/>
          <pc:sldMk cId="2963642348" sldId="265"/>
        </pc:sldMkLst>
        <pc:spChg chg="mod">
          <ac:chgData name="Garrett Morris" userId="7a7598af41192079" providerId="LiveId" clId="{3E8E9C3D-F1F6-42BD-92C4-ED3494BBF59A}" dt="2020-09-04T17:30:26.588" v="4097" actId="20577"/>
          <ac:spMkLst>
            <pc:docMk/>
            <pc:sldMk cId="2963642348" sldId="265"/>
            <ac:spMk id="2" creationId="{E37121F7-5AAD-4806-B0A6-8AD408277348}"/>
          </ac:spMkLst>
        </pc:spChg>
        <pc:spChg chg="mod">
          <ac:chgData name="Garrett Morris" userId="7a7598af41192079" providerId="LiveId" clId="{3E8E9C3D-F1F6-42BD-92C4-ED3494BBF59A}" dt="2020-09-07T21:10:01.882" v="12390" actId="20577"/>
          <ac:spMkLst>
            <pc:docMk/>
            <pc:sldMk cId="2963642348" sldId="265"/>
            <ac:spMk id="3" creationId="{2642D408-2BD5-4B22-BED6-3D3EA4FFD033}"/>
          </ac:spMkLst>
        </pc:spChg>
      </pc:sldChg>
      <pc:sldChg chg="addSp modSp new mod">
        <pc:chgData name="Garrett Morris" userId="7a7598af41192079" providerId="LiveId" clId="{3E8E9C3D-F1F6-42BD-92C4-ED3494BBF59A}" dt="2020-09-06T23:05:34.192" v="7470" actId="114"/>
        <pc:sldMkLst>
          <pc:docMk/>
          <pc:sldMk cId="4183348709" sldId="266"/>
        </pc:sldMkLst>
        <pc:spChg chg="mod">
          <ac:chgData name="Garrett Morris" userId="7a7598af41192079" providerId="LiveId" clId="{3E8E9C3D-F1F6-42BD-92C4-ED3494BBF59A}" dt="2020-09-04T17:32:51.328" v="4309" actId="20577"/>
          <ac:spMkLst>
            <pc:docMk/>
            <pc:sldMk cId="4183348709" sldId="266"/>
            <ac:spMk id="2" creationId="{C5109E9C-7F29-4236-B90E-1AEDE74796C0}"/>
          </ac:spMkLst>
        </pc:spChg>
        <pc:spChg chg="mod">
          <ac:chgData name="Garrett Morris" userId="7a7598af41192079" providerId="LiveId" clId="{3E8E9C3D-F1F6-42BD-92C4-ED3494BBF59A}" dt="2020-09-06T23:01:10.289" v="6876" actId="114"/>
          <ac:spMkLst>
            <pc:docMk/>
            <pc:sldMk cId="4183348709" sldId="266"/>
            <ac:spMk id="3" creationId="{F6C3C0C6-4FF0-4A18-B1ED-9A26371C8A45}"/>
          </ac:spMkLst>
        </pc:spChg>
        <pc:graphicFrameChg chg="add mod modGraphic">
          <ac:chgData name="Garrett Morris" userId="7a7598af41192079" providerId="LiveId" clId="{3E8E9C3D-F1F6-42BD-92C4-ED3494BBF59A}" dt="2020-09-06T23:05:34.192" v="7470" actId="114"/>
          <ac:graphicFrameMkLst>
            <pc:docMk/>
            <pc:sldMk cId="4183348709" sldId="266"/>
            <ac:graphicFrameMk id="6" creationId="{7993F6FE-96D1-42A8-9BEC-CF770B406F33}"/>
          </ac:graphicFrameMkLst>
        </pc:graphicFrameChg>
      </pc:sldChg>
      <pc:sldChg chg="modSp new mod modAnim">
        <pc:chgData name="Garrett Morris" userId="7a7598af41192079" providerId="LiveId" clId="{3E8E9C3D-F1F6-42BD-92C4-ED3494BBF59A}" dt="2020-09-07T21:18:06.153" v="12393" actId="114"/>
        <pc:sldMkLst>
          <pc:docMk/>
          <pc:sldMk cId="699075026" sldId="267"/>
        </pc:sldMkLst>
        <pc:spChg chg="mod">
          <ac:chgData name="Garrett Morris" userId="7a7598af41192079" providerId="LiveId" clId="{3E8E9C3D-F1F6-42BD-92C4-ED3494BBF59A}" dt="2020-09-04T20:37:11.469" v="5974" actId="20577"/>
          <ac:spMkLst>
            <pc:docMk/>
            <pc:sldMk cId="699075026" sldId="267"/>
            <ac:spMk id="2" creationId="{526909BB-1BCA-4EB3-8240-CDFA1D0970E5}"/>
          </ac:spMkLst>
        </pc:spChg>
        <pc:spChg chg="mod">
          <ac:chgData name="Garrett Morris" userId="7a7598af41192079" providerId="LiveId" clId="{3E8E9C3D-F1F6-42BD-92C4-ED3494BBF59A}" dt="2020-09-07T21:18:06.153" v="12393" actId="114"/>
          <ac:spMkLst>
            <pc:docMk/>
            <pc:sldMk cId="699075026" sldId="267"/>
            <ac:spMk id="3" creationId="{A7FCFED3-559C-446A-9CF9-D18628EC61BD}"/>
          </ac:spMkLst>
        </pc:spChg>
      </pc:sldChg>
      <pc:sldChg chg="modSp new del mod">
        <pc:chgData name="Garrett Morris" userId="7a7598af41192079" providerId="LiveId" clId="{3E8E9C3D-F1F6-42BD-92C4-ED3494BBF59A}" dt="2020-09-04T17:55:34.316" v="4638" actId="47"/>
        <pc:sldMkLst>
          <pc:docMk/>
          <pc:sldMk cId="3296456964" sldId="267"/>
        </pc:sldMkLst>
        <pc:spChg chg="mod">
          <ac:chgData name="Garrett Morris" userId="7a7598af41192079" providerId="LiveId" clId="{3E8E9C3D-F1F6-42BD-92C4-ED3494BBF59A}" dt="2020-09-04T17:51:25.870" v="4637" actId="20577"/>
          <ac:spMkLst>
            <pc:docMk/>
            <pc:sldMk cId="3296456964" sldId="267"/>
            <ac:spMk id="2" creationId="{D80237B3-2D9F-44D2-9DD8-B7C6427ED15C}"/>
          </ac:spMkLst>
        </pc:spChg>
      </pc:sldChg>
      <pc:sldChg chg="addSp delSp modSp new mod addAnim delAnim modAnim">
        <pc:chgData name="Garrett Morris" userId="7a7598af41192079" providerId="LiveId" clId="{3E8E9C3D-F1F6-42BD-92C4-ED3494BBF59A}" dt="2020-09-04T20:36:19.689" v="5920"/>
        <pc:sldMkLst>
          <pc:docMk/>
          <pc:sldMk cId="3039954656" sldId="268"/>
        </pc:sldMkLst>
        <pc:spChg chg="mod">
          <ac:chgData name="Garrett Morris" userId="7a7598af41192079" providerId="LiveId" clId="{3E8E9C3D-F1F6-42BD-92C4-ED3494BBF59A}" dt="2020-09-04T20:27:36.103" v="5248" actId="20577"/>
          <ac:spMkLst>
            <pc:docMk/>
            <pc:sldMk cId="3039954656" sldId="268"/>
            <ac:spMk id="2" creationId="{30E8BA4C-525F-45FA-B62F-93C54DF5093F}"/>
          </ac:spMkLst>
        </pc:spChg>
        <pc:spChg chg="mod">
          <ac:chgData name="Garrett Morris" userId="7a7598af41192079" providerId="LiveId" clId="{3E8E9C3D-F1F6-42BD-92C4-ED3494BBF59A}" dt="2020-09-04T20:31:29.911" v="5606" actId="114"/>
          <ac:spMkLst>
            <pc:docMk/>
            <pc:sldMk cId="3039954656" sldId="268"/>
            <ac:spMk id="3" creationId="{8830FA5E-6EF5-4839-9903-B1DD3BAA980E}"/>
          </ac:spMkLst>
        </pc:spChg>
        <pc:graphicFrameChg chg="add del mod modGraphic">
          <ac:chgData name="Garrett Morris" userId="7a7598af41192079" providerId="LiveId" clId="{3E8E9C3D-F1F6-42BD-92C4-ED3494BBF59A}" dt="2020-09-04T20:30:36.944" v="5585" actId="478"/>
          <ac:graphicFrameMkLst>
            <pc:docMk/>
            <pc:sldMk cId="3039954656" sldId="268"/>
            <ac:graphicFrameMk id="5" creationId="{50FD974C-3D51-4E78-BB2C-34D2879C56E5}"/>
          </ac:graphicFrameMkLst>
        </pc:graphicFrameChg>
      </pc:sldChg>
      <pc:sldChg chg="new del">
        <pc:chgData name="Garrett Morris" userId="7a7598af41192079" providerId="LiveId" clId="{3E8E9C3D-F1F6-42BD-92C4-ED3494BBF59A}" dt="2020-09-04T20:30:03.193" v="5531" actId="680"/>
        <pc:sldMkLst>
          <pc:docMk/>
          <pc:sldMk cId="1905035464" sldId="269"/>
        </pc:sldMkLst>
      </pc:sldChg>
      <pc:sldChg chg="addSp modSp add mod">
        <pc:chgData name="Garrett Morris" userId="7a7598af41192079" providerId="LiveId" clId="{3E8E9C3D-F1F6-42BD-92C4-ED3494BBF59A}" dt="2020-09-04T20:35:34.044" v="5918" actId="114"/>
        <pc:sldMkLst>
          <pc:docMk/>
          <pc:sldMk cId="3027414526" sldId="269"/>
        </pc:sldMkLst>
        <pc:spChg chg="mod">
          <ac:chgData name="Garrett Morris" userId="7a7598af41192079" providerId="LiveId" clId="{3E8E9C3D-F1F6-42BD-92C4-ED3494BBF59A}" dt="2020-09-04T20:31:59.291" v="5634" actId="6549"/>
          <ac:spMkLst>
            <pc:docMk/>
            <pc:sldMk cId="3027414526" sldId="269"/>
            <ac:spMk id="3" creationId="{8830FA5E-6EF5-4839-9903-B1DD3BAA980E}"/>
          </ac:spMkLst>
        </pc:spChg>
        <pc:graphicFrameChg chg="add mod modGraphic">
          <ac:chgData name="Garrett Morris" userId="7a7598af41192079" providerId="LiveId" clId="{3E8E9C3D-F1F6-42BD-92C4-ED3494BBF59A}" dt="2020-09-04T20:35:34.044" v="5918" actId="114"/>
          <ac:graphicFrameMkLst>
            <pc:docMk/>
            <pc:sldMk cId="3027414526" sldId="269"/>
            <ac:graphicFrameMk id="6" creationId="{5A40346B-404C-42F7-BB94-F066358538C3}"/>
          </ac:graphicFrameMkLst>
        </pc:graphicFrameChg>
      </pc:sldChg>
      <pc:sldChg chg="modSp new mod">
        <pc:chgData name="Garrett Morris" userId="7a7598af41192079" providerId="LiveId" clId="{3E8E9C3D-F1F6-42BD-92C4-ED3494BBF59A}" dt="2020-09-06T22:40:03.190" v="6331" actId="20577"/>
        <pc:sldMkLst>
          <pc:docMk/>
          <pc:sldMk cId="1195124361" sldId="270"/>
        </pc:sldMkLst>
        <pc:spChg chg="mod">
          <ac:chgData name="Garrett Morris" userId="7a7598af41192079" providerId="LiveId" clId="{3E8E9C3D-F1F6-42BD-92C4-ED3494BBF59A}" dt="2020-09-06T22:34:22.550" v="6072" actId="20577"/>
          <ac:spMkLst>
            <pc:docMk/>
            <pc:sldMk cId="1195124361" sldId="270"/>
            <ac:spMk id="2" creationId="{1664CE54-8A6E-43C4-8F11-CD73E0485E0B}"/>
          </ac:spMkLst>
        </pc:spChg>
        <pc:spChg chg="mod">
          <ac:chgData name="Garrett Morris" userId="7a7598af41192079" providerId="LiveId" clId="{3E8E9C3D-F1F6-42BD-92C4-ED3494BBF59A}" dt="2020-09-06T22:40:03.190" v="6331" actId="20577"/>
          <ac:spMkLst>
            <pc:docMk/>
            <pc:sldMk cId="1195124361" sldId="270"/>
            <ac:spMk id="3" creationId="{2B1B8282-BA63-4A1D-9F7B-E2C7E6595BF9}"/>
          </ac:spMkLst>
        </pc:spChg>
      </pc:sldChg>
      <pc:sldChg chg="modSp new mod">
        <pc:chgData name="Garrett Morris" userId="7a7598af41192079" providerId="LiveId" clId="{3E8E9C3D-F1F6-42BD-92C4-ED3494BBF59A}" dt="2020-09-07T17:01:54.197" v="11795" actId="20577"/>
        <pc:sldMkLst>
          <pc:docMk/>
          <pc:sldMk cId="3318282067" sldId="271"/>
        </pc:sldMkLst>
        <pc:spChg chg="mod">
          <ac:chgData name="Garrett Morris" userId="7a7598af41192079" providerId="LiveId" clId="{3E8E9C3D-F1F6-42BD-92C4-ED3494BBF59A}" dt="2020-09-06T04:21:47.193" v="6015" actId="20577"/>
          <ac:spMkLst>
            <pc:docMk/>
            <pc:sldMk cId="3318282067" sldId="271"/>
            <ac:spMk id="2" creationId="{47EB2638-5C10-4354-97BC-B242C520DC16}"/>
          </ac:spMkLst>
        </pc:spChg>
        <pc:spChg chg="mod">
          <ac:chgData name="Garrett Morris" userId="7a7598af41192079" providerId="LiveId" clId="{3E8E9C3D-F1F6-42BD-92C4-ED3494BBF59A}" dt="2020-09-07T17:01:54.197" v="11795" actId="20577"/>
          <ac:spMkLst>
            <pc:docMk/>
            <pc:sldMk cId="3318282067" sldId="271"/>
            <ac:spMk id="3" creationId="{ABCC7DE3-2E4E-473E-B302-1CB0F0D92F72}"/>
          </ac:spMkLst>
        </pc:spChg>
      </pc:sldChg>
      <pc:sldChg chg="modSp new mod">
        <pc:chgData name="Garrett Morris" userId="7a7598af41192079" providerId="LiveId" clId="{3E8E9C3D-F1F6-42BD-92C4-ED3494BBF59A}" dt="2020-09-07T03:00:16.680" v="9596" actId="6549"/>
        <pc:sldMkLst>
          <pc:docMk/>
          <pc:sldMk cId="1627718932" sldId="272"/>
        </pc:sldMkLst>
        <pc:spChg chg="mod">
          <ac:chgData name="Garrett Morris" userId="7a7598af41192079" providerId="LiveId" clId="{3E8E9C3D-F1F6-42BD-92C4-ED3494BBF59A}" dt="2020-09-06T04:21:59.146" v="6044" actId="20577"/>
          <ac:spMkLst>
            <pc:docMk/>
            <pc:sldMk cId="1627718932" sldId="272"/>
            <ac:spMk id="2" creationId="{4941DF92-3BEB-454E-B35A-2A87B9F0FFB3}"/>
          </ac:spMkLst>
        </pc:spChg>
        <pc:spChg chg="mod">
          <ac:chgData name="Garrett Morris" userId="7a7598af41192079" providerId="LiveId" clId="{3E8E9C3D-F1F6-42BD-92C4-ED3494BBF59A}" dt="2020-09-07T03:00:16.680" v="9596" actId="6549"/>
          <ac:spMkLst>
            <pc:docMk/>
            <pc:sldMk cId="1627718932" sldId="272"/>
            <ac:spMk id="3" creationId="{5F64ED7F-FCD0-4A73-AFC1-124D4E114B68}"/>
          </ac:spMkLst>
        </pc:spChg>
      </pc:sldChg>
      <pc:sldChg chg="addSp delSp modSp new mod">
        <pc:chgData name="Garrett Morris" userId="7a7598af41192079" providerId="LiveId" clId="{3E8E9C3D-F1F6-42BD-92C4-ED3494BBF59A}" dt="2020-09-07T17:52:49.944" v="12374" actId="14100"/>
        <pc:sldMkLst>
          <pc:docMk/>
          <pc:sldMk cId="525532051" sldId="273"/>
        </pc:sldMkLst>
        <pc:spChg chg="mod">
          <ac:chgData name="Garrett Morris" userId="7a7598af41192079" providerId="LiveId" clId="{3E8E9C3D-F1F6-42BD-92C4-ED3494BBF59A}" dt="2020-09-07T17:02:46.169" v="11847" actId="20577"/>
          <ac:spMkLst>
            <pc:docMk/>
            <pc:sldMk cId="525532051" sldId="273"/>
            <ac:spMk id="2" creationId="{6E1498E5-0033-455E-A0EB-9CBD1A2CA89F}"/>
          </ac:spMkLst>
        </pc:spChg>
        <pc:spChg chg="mod">
          <ac:chgData name="Garrett Morris" userId="7a7598af41192079" providerId="LiveId" clId="{3E8E9C3D-F1F6-42BD-92C4-ED3494BBF59A}" dt="2020-09-07T17:52:49.944" v="12374" actId="14100"/>
          <ac:spMkLst>
            <pc:docMk/>
            <pc:sldMk cId="525532051" sldId="273"/>
            <ac:spMk id="3" creationId="{5651FC18-5574-4F64-99C9-2651620CE3A3}"/>
          </ac:spMkLst>
        </pc:spChg>
        <pc:spChg chg="add del">
          <ac:chgData name="Garrett Morris" userId="7a7598af41192079" providerId="LiveId" clId="{3E8E9C3D-F1F6-42BD-92C4-ED3494BBF59A}" dt="2020-09-07T17:39:18.080" v="11862" actId="22"/>
          <ac:spMkLst>
            <pc:docMk/>
            <pc:sldMk cId="525532051" sldId="273"/>
            <ac:spMk id="8" creationId="{75BF9805-A360-42B3-A5E9-906C2639CD6B}"/>
          </ac:spMkLst>
        </pc:spChg>
        <pc:picChg chg="add mod">
          <ac:chgData name="Garrett Morris" userId="7a7598af41192079" providerId="LiveId" clId="{3E8E9C3D-F1F6-42BD-92C4-ED3494BBF59A}" dt="2020-09-07T17:42:48.437" v="11877" actId="553"/>
          <ac:picMkLst>
            <pc:docMk/>
            <pc:sldMk cId="525532051" sldId="273"/>
            <ac:picMk id="6" creationId="{CF85C508-EC26-4460-BF4D-0A9CD855CF05}"/>
          </ac:picMkLst>
        </pc:picChg>
        <pc:picChg chg="add mod modCrop">
          <ac:chgData name="Garrett Morris" userId="7a7598af41192079" providerId="LiveId" clId="{3E8E9C3D-F1F6-42BD-92C4-ED3494BBF59A}" dt="2020-09-07T17:42:54.080" v="11879" actId="1076"/>
          <ac:picMkLst>
            <pc:docMk/>
            <pc:sldMk cId="525532051" sldId="273"/>
            <ac:picMk id="10" creationId="{1778CAA7-2F25-4F08-8F3C-DEC5896C3122}"/>
          </ac:picMkLst>
        </pc:picChg>
        <pc:picChg chg="add del mod">
          <ac:chgData name="Garrett Morris" userId="7a7598af41192079" providerId="LiveId" clId="{3E8E9C3D-F1F6-42BD-92C4-ED3494BBF59A}" dt="2020-09-07T17:42:51.600" v="11878" actId="478"/>
          <ac:picMkLst>
            <pc:docMk/>
            <pc:sldMk cId="525532051" sldId="273"/>
            <ac:picMk id="11" creationId="{0B61E143-4365-475F-B05B-F3EA97D34747}"/>
          </ac:picMkLst>
        </pc:picChg>
      </pc:sldChg>
      <pc:sldChg chg="addSp modSp new mod">
        <pc:chgData name="Garrett Morris" userId="7a7598af41192079" providerId="LiveId" clId="{3E8E9C3D-F1F6-42BD-92C4-ED3494BBF59A}" dt="2020-09-06T22:59:52.655" v="6825" actId="20577"/>
        <pc:sldMkLst>
          <pc:docMk/>
          <pc:sldMk cId="300946902" sldId="274"/>
        </pc:sldMkLst>
        <pc:spChg chg="mod">
          <ac:chgData name="Garrett Morris" userId="7a7598af41192079" providerId="LiveId" clId="{3E8E9C3D-F1F6-42BD-92C4-ED3494BBF59A}" dt="2020-09-06T22:53:46.064" v="6347" actId="20577"/>
          <ac:spMkLst>
            <pc:docMk/>
            <pc:sldMk cId="300946902" sldId="274"/>
            <ac:spMk id="2" creationId="{40F34A94-69B8-42F8-8F42-52623618D9F6}"/>
          </ac:spMkLst>
        </pc:spChg>
        <pc:spChg chg="mod">
          <ac:chgData name="Garrett Morris" userId="7a7598af41192079" providerId="LiveId" clId="{3E8E9C3D-F1F6-42BD-92C4-ED3494BBF59A}" dt="2020-09-06T22:54:46.924" v="6403" actId="20577"/>
          <ac:spMkLst>
            <pc:docMk/>
            <pc:sldMk cId="300946902" sldId="274"/>
            <ac:spMk id="3" creationId="{B6389B9F-3BD7-4DE9-B65F-EC03518025E4}"/>
          </ac:spMkLst>
        </pc:spChg>
        <pc:graphicFrameChg chg="add mod modGraphic">
          <ac:chgData name="Garrett Morris" userId="7a7598af41192079" providerId="LiveId" clId="{3E8E9C3D-F1F6-42BD-92C4-ED3494BBF59A}" dt="2020-09-06T22:59:52.655" v="6825" actId="20577"/>
          <ac:graphicFrameMkLst>
            <pc:docMk/>
            <pc:sldMk cId="300946902" sldId="274"/>
            <ac:graphicFrameMk id="6" creationId="{54792AEF-454B-48EF-AC99-3BF29D377E76}"/>
          </ac:graphicFrameMkLst>
        </pc:graphicFrameChg>
      </pc:sldChg>
      <pc:sldChg chg="modSp new mod">
        <pc:chgData name="Garrett Morris" userId="7a7598af41192079" providerId="LiveId" clId="{3E8E9C3D-F1F6-42BD-92C4-ED3494BBF59A}" dt="2020-09-07T02:45:14.271" v="8487" actId="20577"/>
        <pc:sldMkLst>
          <pc:docMk/>
          <pc:sldMk cId="752020426" sldId="275"/>
        </pc:sldMkLst>
        <pc:spChg chg="mod">
          <ac:chgData name="Garrett Morris" userId="7a7598af41192079" providerId="LiveId" clId="{3E8E9C3D-F1F6-42BD-92C4-ED3494BBF59A}" dt="2020-09-07T02:26:03.597" v="8076" actId="20577"/>
          <ac:spMkLst>
            <pc:docMk/>
            <pc:sldMk cId="752020426" sldId="275"/>
            <ac:spMk id="2" creationId="{399422E7-7700-43A2-831B-DE0C9FAEEF1F}"/>
          </ac:spMkLst>
        </pc:spChg>
        <pc:spChg chg="mod">
          <ac:chgData name="Garrett Morris" userId="7a7598af41192079" providerId="LiveId" clId="{3E8E9C3D-F1F6-42BD-92C4-ED3494BBF59A}" dt="2020-09-07T02:45:14.271" v="8487" actId="20577"/>
          <ac:spMkLst>
            <pc:docMk/>
            <pc:sldMk cId="752020426" sldId="275"/>
            <ac:spMk id="3" creationId="{0A976217-B183-486E-B14D-9971836CCA26}"/>
          </ac:spMkLst>
        </pc:spChg>
      </pc:sldChg>
      <pc:sldChg chg="modSp new mod">
        <pc:chgData name="Garrett Morris" userId="7a7598af41192079" providerId="LiveId" clId="{3E8E9C3D-F1F6-42BD-92C4-ED3494BBF59A}" dt="2020-09-07T02:51:10.374" v="9253" actId="2711"/>
        <pc:sldMkLst>
          <pc:docMk/>
          <pc:sldMk cId="1346157588" sldId="276"/>
        </pc:sldMkLst>
        <pc:spChg chg="mod">
          <ac:chgData name="Garrett Morris" userId="7a7598af41192079" providerId="LiveId" clId="{3E8E9C3D-F1F6-42BD-92C4-ED3494BBF59A}" dt="2020-09-06T23:37:31.643" v="8054" actId="20577"/>
          <ac:spMkLst>
            <pc:docMk/>
            <pc:sldMk cId="1346157588" sldId="276"/>
            <ac:spMk id="2" creationId="{71541EFD-17C5-42C2-8B4D-CE6A22EC6BC1}"/>
          </ac:spMkLst>
        </pc:spChg>
        <pc:spChg chg="mod">
          <ac:chgData name="Garrett Morris" userId="7a7598af41192079" providerId="LiveId" clId="{3E8E9C3D-F1F6-42BD-92C4-ED3494BBF59A}" dt="2020-09-07T02:51:10.374" v="9253" actId="2711"/>
          <ac:spMkLst>
            <pc:docMk/>
            <pc:sldMk cId="1346157588" sldId="276"/>
            <ac:spMk id="3" creationId="{A6E965C8-60F3-45A0-9A18-6C061381C77D}"/>
          </ac:spMkLst>
        </pc:spChg>
      </pc:sldChg>
      <pc:sldChg chg="new del">
        <pc:chgData name="Garrett Morris" userId="7a7598af41192079" providerId="LiveId" clId="{3E8E9C3D-F1F6-42BD-92C4-ED3494BBF59A}" dt="2020-09-07T02:45:22.743" v="8489" actId="47"/>
        <pc:sldMkLst>
          <pc:docMk/>
          <pc:sldMk cId="542046303" sldId="277"/>
        </pc:sldMkLst>
      </pc:sldChg>
      <pc:sldChg chg="modSp add mod ord modClrScheme chgLayout">
        <pc:chgData name="Garrett Morris" userId="7a7598af41192079" providerId="LiveId" clId="{3E8E9C3D-F1F6-42BD-92C4-ED3494BBF59A}" dt="2020-09-07T20:26:58.815" v="12377" actId="700"/>
        <pc:sldMkLst>
          <pc:docMk/>
          <pc:sldMk cId="1410294303" sldId="277"/>
        </pc:sldMkLst>
        <pc:spChg chg="mod ord">
          <ac:chgData name="Garrett Morris" userId="7a7598af41192079" providerId="LiveId" clId="{3E8E9C3D-F1F6-42BD-92C4-ED3494BBF59A}" dt="2020-09-07T20:26:58.815" v="12377" actId="700"/>
          <ac:spMkLst>
            <pc:docMk/>
            <pc:sldMk cId="1410294303" sldId="277"/>
            <ac:spMk id="2" creationId="{0FC0E29F-D105-4E18-9AC2-A6A65B3F8FA4}"/>
          </ac:spMkLst>
        </pc:spChg>
        <pc:spChg chg="mod ord">
          <ac:chgData name="Garrett Morris" userId="7a7598af41192079" providerId="LiveId" clId="{3E8E9C3D-F1F6-42BD-92C4-ED3494BBF59A}" dt="2020-09-07T20:26:58.815" v="12377" actId="700"/>
          <ac:spMkLst>
            <pc:docMk/>
            <pc:sldMk cId="1410294303" sldId="277"/>
            <ac:spMk id="3" creationId="{3B52198A-7B9F-4225-92B5-5467562152E5}"/>
          </ac:spMkLst>
        </pc:spChg>
      </pc:sldChg>
      <pc:sldChg chg="modSp add mod ord modClrScheme chgLayout">
        <pc:chgData name="Garrett Morris" userId="7a7598af41192079" providerId="LiveId" clId="{3E8E9C3D-F1F6-42BD-92C4-ED3494BBF59A}" dt="2020-09-07T20:27:05.003" v="12378" actId="700"/>
        <pc:sldMkLst>
          <pc:docMk/>
          <pc:sldMk cId="1074493449" sldId="278"/>
        </pc:sldMkLst>
        <pc:spChg chg="mod ord">
          <ac:chgData name="Garrett Morris" userId="7a7598af41192079" providerId="LiveId" clId="{3E8E9C3D-F1F6-42BD-92C4-ED3494BBF59A}" dt="2020-09-07T20:27:05.003" v="12378" actId="700"/>
          <ac:spMkLst>
            <pc:docMk/>
            <pc:sldMk cId="1074493449" sldId="278"/>
            <ac:spMk id="2" creationId="{0FC0E29F-D105-4E18-9AC2-A6A65B3F8FA4}"/>
          </ac:spMkLst>
        </pc:spChg>
        <pc:spChg chg="mod ord">
          <ac:chgData name="Garrett Morris" userId="7a7598af41192079" providerId="LiveId" clId="{3E8E9C3D-F1F6-42BD-92C4-ED3494BBF59A}" dt="2020-09-07T20:27:05.003" v="12378" actId="700"/>
          <ac:spMkLst>
            <pc:docMk/>
            <pc:sldMk cId="1074493449" sldId="278"/>
            <ac:spMk id="3" creationId="{3B52198A-7B9F-4225-92B5-5467562152E5}"/>
          </ac:spMkLst>
        </pc:spChg>
      </pc:sldChg>
      <pc:sldChg chg="modSp new mod">
        <pc:chgData name="Garrett Morris" userId="7a7598af41192079" providerId="LiveId" clId="{3E8E9C3D-F1F6-42BD-92C4-ED3494BBF59A}" dt="2020-09-07T03:04:14.472" v="9858" actId="20577"/>
        <pc:sldMkLst>
          <pc:docMk/>
          <pc:sldMk cId="2221435580" sldId="279"/>
        </pc:sldMkLst>
        <pc:spChg chg="mod">
          <ac:chgData name="Garrett Morris" userId="7a7598af41192079" providerId="LiveId" clId="{3E8E9C3D-F1F6-42BD-92C4-ED3494BBF59A}" dt="2020-09-07T03:00:31.102" v="9625" actId="20577"/>
          <ac:spMkLst>
            <pc:docMk/>
            <pc:sldMk cId="2221435580" sldId="279"/>
            <ac:spMk id="2" creationId="{179D9615-5277-4468-A7A4-8008948192C5}"/>
          </ac:spMkLst>
        </pc:spChg>
        <pc:spChg chg="mod">
          <ac:chgData name="Garrett Morris" userId="7a7598af41192079" providerId="LiveId" clId="{3E8E9C3D-F1F6-42BD-92C4-ED3494BBF59A}" dt="2020-09-07T03:04:14.472" v="9858" actId="20577"/>
          <ac:spMkLst>
            <pc:docMk/>
            <pc:sldMk cId="2221435580" sldId="279"/>
            <ac:spMk id="3" creationId="{2247FBFD-551D-4929-A6FD-252027FC1984}"/>
          </ac:spMkLst>
        </pc:spChg>
      </pc:sldChg>
      <pc:sldChg chg="modSp new mod">
        <pc:chgData name="Garrett Morris" userId="7a7598af41192079" providerId="LiveId" clId="{3E8E9C3D-F1F6-42BD-92C4-ED3494BBF59A}" dt="2020-09-07T03:09:29.756" v="10307" actId="20577"/>
        <pc:sldMkLst>
          <pc:docMk/>
          <pc:sldMk cId="3836962918" sldId="280"/>
        </pc:sldMkLst>
        <pc:spChg chg="mod">
          <ac:chgData name="Garrett Morris" userId="7a7598af41192079" providerId="LiveId" clId="{3E8E9C3D-F1F6-42BD-92C4-ED3494BBF59A}" dt="2020-09-07T03:04:43.459" v="9887" actId="20577"/>
          <ac:spMkLst>
            <pc:docMk/>
            <pc:sldMk cId="3836962918" sldId="280"/>
            <ac:spMk id="2" creationId="{7BA9A97A-06D7-4F80-A552-1D58C3317DAC}"/>
          </ac:spMkLst>
        </pc:spChg>
        <pc:spChg chg="mod">
          <ac:chgData name="Garrett Morris" userId="7a7598af41192079" providerId="LiveId" clId="{3E8E9C3D-F1F6-42BD-92C4-ED3494BBF59A}" dt="2020-09-07T03:09:29.756" v="10307" actId="20577"/>
          <ac:spMkLst>
            <pc:docMk/>
            <pc:sldMk cId="3836962918" sldId="280"/>
            <ac:spMk id="3" creationId="{1B7139B6-4395-4787-AEE2-1ABA56530C9F}"/>
          </ac:spMkLst>
        </pc:spChg>
      </pc:sldChg>
      <pc:sldChg chg="addSp delSp modSp new mod">
        <pc:chgData name="Garrett Morris" userId="7a7598af41192079" providerId="LiveId" clId="{3E8E9C3D-F1F6-42BD-92C4-ED3494BBF59A}" dt="2020-09-07T03:20:05.338" v="11040"/>
        <pc:sldMkLst>
          <pc:docMk/>
          <pc:sldMk cId="2618346285" sldId="281"/>
        </pc:sldMkLst>
        <pc:spChg chg="mod">
          <ac:chgData name="Garrett Morris" userId="7a7598af41192079" providerId="LiveId" clId="{3E8E9C3D-F1F6-42BD-92C4-ED3494BBF59A}" dt="2020-09-07T03:12:58.190" v="10359" actId="20577"/>
          <ac:spMkLst>
            <pc:docMk/>
            <pc:sldMk cId="2618346285" sldId="281"/>
            <ac:spMk id="2" creationId="{DCD938B0-961D-4E9D-A335-1A9A83576075}"/>
          </ac:spMkLst>
        </pc:spChg>
        <pc:spChg chg="mod">
          <ac:chgData name="Garrett Morris" userId="7a7598af41192079" providerId="LiveId" clId="{3E8E9C3D-F1F6-42BD-92C4-ED3494BBF59A}" dt="2020-09-07T03:12:32.069" v="10331" actId="20577"/>
          <ac:spMkLst>
            <pc:docMk/>
            <pc:sldMk cId="2618346285" sldId="281"/>
            <ac:spMk id="3" creationId="{C43F0288-EE73-406A-8826-DE2CD6895B1D}"/>
          </ac:spMkLst>
        </pc:spChg>
        <pc:graphicFrameChg chg="add del mod modGraphic">
          <ac:chgData name="Garrett Morris" userId="7a7598af41192079" providerId="LiveId" clId="{3E8E9C3D-F1F6-42BD-92C4-ED3494BBF59A}" dt="2020-09-07T03:20:05.338" v="11040"/>
          <ac:graphicFrameMkLst>
            <pc:docMk/>
            <pc:sldMk cId="2618346285" sldId="281"/>
            <ac:graphicFrameMk id="6" creationId="{5346889B-0D6C-474F-9B0F-6FA11C208BA7}"/>
          </ac:graphicFrameMkLst>
        </pc:graphicFrameChg>
      </pc:sldChg>
      <pc:sldChg chg="addSp modSp new del mod">
        <pc:chgData name="Garrett Morris" userId="7a7598af41192079" providerId="LiveId" clId="{3E8E9C3D-F1F6-42BD-92C4-ED3494BBF59A}" dt="2020-09-07T03:09:54.688" v="10312" actId="47"/>
        <pc:sldMkLst>
          <pc:docMk/>
          <pc:sldMk cId="2880747381" sldId="281"/>
        </pc:sldMkLst>
        <pc:spChg chg="mod">
          <ac:chgData name="Garrett Morris" userId="7a7598af41192079" providerId="LiveId" clId="{3E8E9C3D-F1F6-42BD-92C4-ED3494BBF59A}" dt="2020-09-07T03:07:35.667" v="10156" actId="20577"/>
          <ac:spMkLst>
            <pc:docMk/>
            <pc:sldMk cId="2880747381" sldId="281"/>
            <ac:spMk id="2" creationId="{66E700C3-2E62-4CC5-9B20-AC9B22020E75}"/>
          </ac:spMkLst>
        </pc:spChg>
        <pc:spChg chg="mod">
          <ac:chgData name="Garrett Morris" userId="7a7598af41192079" providerId="LiveId" clId="{3E8E9C3D-F1F6-42BD-92C4-ED3494BBF59A}" dt="2020-09-07T03:08:02.186" v="10170" actId="5793"/>
          <ac:spMkLst>
            <pc:docMk/>
            <pc:sldMk cId="2880747381" sldId="281"/>
            <ac:spMk id="3" creationId="{0FE63320-C1D6-4747-9D95-7304FD1A0D7C}"/>
          </ac:spMkLst>
        </pc:spChg>
        <pc:graphicFrameChg chg="add mod modGraphic">
          <ac:chgData name="Garrett Morris" userId="7a7598af41192079" providerId="LiveId" clId="{3E8E9C3D-F1F6-42BD-92C4-ED3494BBF59A}" dt="2020-09-07T03:09:40.012" v="10311" actId="20577"/>
          <ac:graphicFrameMkLst>
            <pc:docMk/>
            <pc:sldMk cId="2880747381" sldId="281"/>
            <ac:graphicFrameMk id="6" creationId="{C9B0BD1D-7D71-4D65-9DB6-FD1095011D65}"/>
          </ac:graphicFrameMkLst>
        </pc:graphicFrameChg>
      </pc:sldChg>
      <pc:sldChg chg="del">
        <pc:chgData name="Garrett Morris" userId="7a7598af41192079" providerId="LiveId" clId="{3E8E9C3D-F1F6-42BD-92C4-ED3494BBF59A}" dt="2020-09-02T02:14:03.868" v="0" actId="2696"/>
        <pc:sldMkLst>
          <pc:docMk/>
          <pc:sldMk cId="1912196101" sldId="282"/>
        </pc:sldMkLst>
      </pc:sldChg>
      <pc:sldChg chg="addSp delSp modSp new mod">
        <pc:chgData name="Garrett Morris" userId="7a7598af41192079" providerId="LiveId" clId="{3E8E9C3D-F1F6-42BD-92C4-ED3494BBF59A}" dt="2020-09-07T03:30:17.884" v="11708" actId="1076"/>
        <pc:sldMkLst>
          <pc:docMk/>
          <pc:sldMk cId="2879163363" sldId="282"/>
        </pc:sldMkLst>
        <pc:spChg chg="mod">
          <ac:chgData name="Garrett Morris" userId="7a7598af41192079" providerId="LiveId" clId="{3E8E9C3D-F1F6-42BD-92C4-ED3494BBF59A}" dt="2020-09-07T03:18:58.605" v="10970" actId="20577"/>
          <ac:spMkLst>
            <pc:docMk/>
            <pc:sldMk cId="2879163363" sldId="282"/>
            <ac:spMk id="2" creationId="{99418FDB-4B10-4849-B9FA-AD2DECEECADD}"/>
          </ac:spMkLst>
        </pc:spChg>
        <pc:spChg chg="mod">
          <ac:chgData name="Garrett Morris" userId="7a7598af41192079" providerId="LiveId" clId="{3E8E9C3D-F1F6-42BD-92C4-ED3494BBF59A}" dt="2020-09-07T03:20:20.772" v="11045" actId="5793"/>
          <ac:spMkLst>
            <pc:docMk/>
            <pc:sldMk cId="2879163363" sldId="282"/>
            <ac:spMk id="3" creationId="{A109DC81-2101-4AF1-BFCA-18F8784A3CD9}"/>
          </ac:spMkLst>
        </pc:spChg>
        <pc:graphicFrameChg chg="add del">
          <ac:chgData name="Garrett Morris" userId="7a7598af41192079" providerId="LiveId" clId="{3E8E9C3D-F1F6-42BD-92C4-ED3494BBF59A}" dt="2020-09-07T03:19:40.207" v="11027" actId="22"/>
          <ac:graphicFrameMkLst>
            <pc:docMk/>
            <pc:sldMk cId="2879163363" sldId="282"/>
            <ac:graphicFrameMk id="6" creationId="{D62C2EA9-D699-4E07-BED3-43F17EC44BB4}"/>
          </ac:graphicFrameMkLst>
        </pc:graphicFrameChg>
        <pc:graphicFrameChg chg="add del">
          <ac:chgData name="Garrett Morris" userId="7a7598af41192079" providerId="LiveId" clId="{3E8E9C3D-F1F6-42BD-92C4-ED3494BBF59A}" dt="2020-09-07T03:19:58.658" v="11039" actId="478"/>
          <ac:graphicFrameMkLst>
            <pc:docMk/>
            <pc:sldMk cId="2879163363" sldId="282"/>
            <ac:graphicFrameMk id="8" creationId="{5D786C5E-81CA-4A88-82EB-8539813A6C7C}"/>
          </ac:graphicFrameMkLst>
        </pc:graphicFrameChg>
        <pc:graphicFrameChg chg="add del mod modGraphic">
          <ac:chgData name="Garrett Morris" userId="7a7598af41192079" providerId="LiveId" clId="{3E8E9C3D-F1F6-42BD-92C4-ED3494BBF59A}" dt="2020-09-07T03:29:58.583" v="11701" actId="478"/>
          <ac:graphicFrameMkLst>
            <pc:docMk/>
            <pc:sldMk cId="2879163363" sldId="282"/>
            <ac:graphicFrameMk id="10" creationId="{E21D8AE3-DE8A-420F-9252-C8BAF5D3FF28}"/>
          </ac:graphicFrameMkLst>
        </pc:graphicFrameChg>
        <pc:graphicFrameChg chg="add del mod">
          <ac:chgData name="Garrett Morris" userId="7a7598af41192079" providerId="LiveId" clId="{3E8E9C3D-F1F6-42BD-92C4-ED3494BBF59A}" dt="2020-09-07T03:22:01.556" v="11246" actId="22"/>
          <ac:graphicFrameMkLst>
            <pc:docMk/>
            <pc:sldMk cId="2879163363" sldId="282"/>
            <ac:graphicFrameMk id="12" creationId="{88BF465E-C176-458D-952E-F8DA8E54D9E5}"/>
          </ac:graphicFrameMkLst>
        </pc:graphicFrameChg>
        <pc:graphicFrameChg chg="add mod">
          <ac:chgData name="Garrett Morris" userId="7a7598af41192079" providerId="LiveId" clId="{3E8E9C3D-F1F6-42BD-92C4-ED3494BBF59A}" dt="2020-09-07T03:30:17.884" v="11708" actId="1076"/>
          <ac:graphicFrameMkLst>
            <pc:docMk/>
            <pc:sldMk cId="2879163363" sldId="282"/>
            <ac:graphicFrameMk id="14" creationId="{8D6844DE-DB1D-4A93-9B8F-58CB971105C1}"/>
          </ac:graphicFrameMkLst>
        </pc:graphicFrameChg>
      </pc:sldChg>
      <pc:sldChg chg="addSp delSp modSp new del mod">
        <pc:chgData name="Garrett Morris" userId="7a7598af41192079" providerId="LiveId" clId="{3E8E9C3D-F1F6-42BD-92C4-ED3494BBF59A}" dt="2020-09-07T03:30:25.716" v="11709" actId="47"/>
        <pc:sldMkLst>
          <pc:docMk/>
          <pc:sldMk cId="1285023897" sldId="283"/>
        </pc:sldMkLst>
        <pc:spChg chg="add del mod">
          <ac:chgData name="Garrett Morris" userId="7a7598af41192079" providerId="LiveId" clId="{3E8E9C3D-F1F6-42BD-92C4-ED3494BBF59A}" dt="2020-09-07T03:24:08.489" v="11437" actId="20577"/>
          <ac:spMkLst>
            <pc:docMk/>
            <pc:sldMk cId="1285023897" sldId="283"/>
            <ac:spMk id="3" creationId="{18F6A9D5-C5EE-4602-8851-83A06C324B9E}"/>
          </ac:spMkLst>
        </pc:spChg>
        <pc:graphicFrameChg chg="add del mod">
          <ac:chgData name="Garrett Morris" userId="7a7598af41192079" providerId="LiveId" clId="{3E8E9C3D-F1F6-42BD-92C4-ED3494BBF59A}" dt="2020-09-07T03:24:05.013" v="11425"/>
          <ac:graphicFrameMkLst>
            <pc:docMk/>
            <pc:sldMk cId="1285023897" sldId="283"/>
            <ac:graphicFrameMk id="5" creationId="{14013C18-BAAE-495C-8176-26A08C123316}"/>
          </ac:graphicFrameMkLst>
        </pc:graphicFrameChg>
        <pc:graphicFrameChg chg="add del mod modGraphic">
          <ac:chgData name="Garrett Morris" userId="7a7598af41192079" providerId="LiveId" clId="{3E8E9C3D-F1F6-42BD-92C4-ED3494BBF59A}" dt="2020-09-07T03:30:07.882" v="11706" actId="21"/>
          <ac:graphicFrameMkLst>
            <pc:docMk/>
            <pc:sldMk cId="1285023897" sldId="283"/>
            <ac:graphicFrameMk id="6" creationId="{453A592A-44F8-429D-9275-461F225416F4}"/>
          </ac:graphicFrameMkLst>
        </pc:graphicFrameChg>
      </pc:sldChg>
      <pc:sldChg chg="modSp add mod ord modClrScheme chgLayout">
        <pc:chgData name="Garrett Morris" userId="7a7598af41192079" providerId="LiveId" clId="{3E8E9C3D-F1F6-42BD-92C4-ED3494BBF59A}" dt="2020-09-07T20:27:10.055" v="12379" actId="700"/>
        <pc:sldMkLst>
          <pc:docMk/>
          <pc:sldMk cId="3424502331" sldId="283"/>
        </pc:sldMkLst>
        <pc:spChg chg="mod ord">
          <ac:chgData name="Garrett Morris" userId="7a7598af41192079" providerId="LiveId" clId="{3E8E9C3D-F1F6-42BD-92C4-ED3494BBF59A}" dt="2020-09-07T20:27:10.055" v="12379" actId="700"/>
          <ac:spMkLst>
            <pc:docMk/>
            <pc:sldMk cId="3424502331" sldId="283"/>
            <ac:spMk id="2" creationId="{0FC0E29F-D105-4E18-9AC2-A6A65B3F8FA4}"/>
          </ac:spMkLst>
        </pc:spChg>
        <pc:spChg chg="mod ord">
          <ac:chgData name="Garrett Morris" userId="7a7598af41192079" providerId="LiveId" clId="{3E8E9C3D-F1F6-42BD-92C4-ED3494BBF59A}" dt="2020-09-07T20:27:10.055" v="12379" actId="700"/>
          <ac:spMkLst>
            <pc:docMk/>
            <pc:sldMk cId="3424502331" sldId="283"/>
            <ac:spMk id="3" creationId="{3B52198A-7B9F-4225-92B5-5467562152E5}"/>
          </ac:spMkLst>
        </pc:spChg>
      </pc:sldChg>
      <pc:sldChg chg="modSp new del mod">
        <pc:chgData name="Garrett Morris" userId="7a7598af41192079" providerId="LiveId" clId="{3E8E9C3D-F1F6-42BD-92C4-ED3494BBF59A}" dt="2020-09-07T17:02:18.160" v="11805" actId="47"/>
        <pc:sldMkLst>
          <pc:docMk/>
          <pc:sldMk cId="209972257" sldId="284"/>
        </pc:sldMkLst>
        <pc:spChg chg="mod">
          <ac:chgData name="Garrett Morris" userId="7a7598af41192079" providerId="LiveId" clId="{3E8E9C3D-F1F6-42BD-92C4-ED3494BBF59A}" dt="2020-09-07T17:02:00.408" v="11804" actId="20577"/>
          <ac:spMkLst>
            <pc:docMk/>
            <pc:sldMk cId="209972257" sldId="284"/>
            <ac:spMk id="2" creationId="{A47FA567-B2CB-4724-A123-0DEE71D8FB59}"/>
          </ac:spMkLst>
        </pc:spChg>
      </pc:sldChg>
      <pc:sldChg chg="del">
        <pc:chgData name="Garrett Morris" userId="7a7598af41192079" providerId="LiveId" clId="{3E8E9C3D-F1F6-42BD-92C4-ED3494BBF59A}" dt="2020-09-02T02:14:03.868" v="0" actId="2696"/>
        <pc:sldMkLst>
          <pc:docMk/>
          <pc:sldMk cId="446270580" sldId="284"/>
        </pc:sldMkLst>
      </pc:sldChg>
      <pc:sldChg chg="add ord">
        <pc:chgData name="Garrett Morris" userId="7a7598af41192079" providerId="LiveId" clId="{3E8E9C3D-F1F6-42BD-92C4-ED3494BBF59A}" dt="2020-09-07T20:53:09.503" v="12382"/>
        <pc:sldMkLst>
          <pc:docMk/>
          <pc:sldMk cId="965407260" sldId="284"/>
        </pc:sldMkLst>
      </pc:sldChg>
      <pc:sldChg chg="add del">
        <pc:chgData name="Garrett Morris" userId="7a7598af41192079" providerId="LiveId" clId="{3E8E9C3D-F1F6-42BD-92C4-ED3494BBF59A}" dt="2020-09-07T03:30:04.885" v="11704"/>
        <pc:sldMkLst>
          <pc:docMk/>
          <pc:sldMk cId="1864273007" sldId="284"/>
        </pc:sldMkLst>
      </pc:sldChg>
    </pc:docChg>
  </pc:docChgLst>
  <pc:docChgLst>
    <pc:chgData name="Garrett Morris" userId="7a7598af41192079" providerId="LiveId" clId="{776DB81D-79A8-434D-A725-7FF3130BF770}"/>
    <pc:docChg chg="undo redo custSel addSld delSld modSld sldOrd modMainMaster">
      <pc:chgData name="Garrett Morris" userId="7a7598af41192079" providerId="LiveId" clId="{776DB81D-79A8-434D-A725-7FF3130BF770}" dt="2022-09-20T16:40:30.265" v="4229" actId="47"/>
      <pc:docMkLst>
        <pc:docMk/>
      </pc:docMkLst>
      <pc:sldChg chg="delSp modSp mod modClrScheme chgLayout">
        <pc:chgData name="Garrett Morris" userId="7a7598af41192079" providerId="LiveId" clId="{776DB81D-79A8-434D-A725-7FF3130BF770}" dt="2022-09-20T16:40:12.897" v="4214" actId="20577"/>
        <pc:sldMkLst>
          <pc:docMk/>
          <pc:sldMk cId="347740425" sldId="256"/>
        </pc:sldMkLst>
        <pc:spChg chg="mod ord">
          <ac:chgData name="Garrett Morris" userId="7a7598af41192079" providerId="LiveId" clId="{776DB81D-79A8-434D-A725-7FF3130BF770}" dt="2022-09-20T16:40:12.897" v="4214" actId="20577"/>
          <ac:spMkLst>
            <pc:docMk/>
            <pc:sldMk cId="347740425" sldId="256"/>
            <ac:spMk id="2" creationId="{0FC0E29F-D105-4E18-9AC2-A6A65B3F8FA4}"/>
          </ac:spMkLst>
        </pc:spChg>
        <pc:spChg chg="del mod ord">
          <ac:chgData name="Garrett Morris" userId="7a7598af41192079" providerId="LiveId" clId="{776DB81D-79A8-434D-A725-7FF3130BF770}" dt="2022-09-19T19:01:38.460" v="2" actId="478"/>
          <ac:spMkLst>
            <pc:docMk/>
            <pc:sldMk cId="347740425" sldId="256"/>
            <ac:spMk id="3" creationId="{3B52198A-7B9F-4225-92B5-5467562152E5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2969999165" sldId="257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2969999165" sldId="257"/>
            <ac:spMk id="2" creationId="{E2309147-5F20-420F-AFEC-7D943B228EBC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969999165" sldId="257"/>
            <ac:spMk id="3" creationId="{D61180B5-1204-421E-B8BC-F8DAE17B2361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969999165" sldId="257"/>
            <ac:spMk id="4" creationId="{D456403F-6322-4134-8FB9-0955066EA7FE}"/>
          </ac:spMkLst>
        </pc:spChg>
      </pc:sldChg>
      <pc:sldChg chg="modSp mod">
        <pc:chgData name="Garrett Morris" userId="7a7598af41192079" providerId="LiveId" clId="{776DB81D-79A8-434D-A725-7FF3130BF770}" dt="2022-09-19T20:58:58.020" v="3564" actId="114"/>
        <pc:sldMkLst>
          <pc:docMk/>
          <pc:sldMk cId="3853766351" sldId="258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3853766351" sldId="258"/>
            <ac:spMk id="2" creationId="{76B6250E-867A-4C6E-B6FC-86B0B58BF7E0}"/>
          </ac:spMkLst>
        </pc:spChg>
        <pc:spChg chg="mod">
          <ac:chgData name="Garrett Morris" userId="7a7598af41192079" providerId="LiveId" clId="{776DB81D-79A8-434D-A725-7FF3130BF770}" dt="2022-09-19T20:58:58.020" v="3564" actId="114"/>
          <ac:spMkLst>
            <pc:docMk/>
            <pc:sldMk cId="3853766351" sldId="258"/>
            <ac:spMk id="3" creationId="{FAEBA390-E60A-40F6-A118-5FADA95462CE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853766351" sldId="258"/>
            <ac:spMk id="4" creationId="{47F8BA40-A684-4B3D-9F23-31D91674A947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3614124039" sldId="259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3614124039" sldId="259"/>
            <ac:spMk id="2" creationId="{E2309147-5F20-420F-AFEC-7D943B228EBC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614124039" sldId="259"/>
            <ac:spMk id="3" creationId="{D61180B5-1204-421E-B8BC-F8DAE17B2361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614124039" sldId="259"/>
            <ac:spMk id="4" creationId="{D456403F-6322-4134-8FB9-0955066EA7FE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4085759440" sldId="260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4085759440" sldId="260"/>
            <ac:spMk id="2" creationId="{A1C88C4D-6D63-44FC-8AE6-56C0E75FB5F6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4085759440" sldId="260"/>
            <ac:spMk id="3" creationId="{864A9C69-6DF2-47A6-9710-54B735439877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4085759440" sldId="260"/>
            <ac:spMk id="4" creationId="{D19A58EE-8DAD-48E1-AFEB-E8881A27B671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1907442285" sldId="261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1907442285" sldId="261"/>
            <ac:spMk id="2" creationId="{A1C88C4D-6D63-44FC-8AE6-56C0E75FB5F6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1907442285" sldId="261"/>
            <ac:spMk id="3" creationId="{864A9C69-6DF2-47A6-9710-54B735439877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1907442285" sldId="261"/>
            <ac:spMk id="4" creationId="{D19A58EE-8DAD-48E1-AFEB-E8881A27B671}"/>
          </ac:spMkLst>
        </pc:spChg>
      </pc:sldChg>
      <pc:sldChg chg="modSp mod">
        <pc:chgData name="Garrett Morris" userId="7a7598af41192079" providerId="LiveId" clId="{776DB81D-79A8-434D-A725-7FF3130BF770}" dt="2022-09-20T16:05:04.688" v="4180" actId="15"/>
        <pc:sldMkLst>
          <pc:docMk/>
          <pc:sldMk cId="1451499659" sldId="262"/>
        </pc:sldMkLst>
        <pc:spChg chg="mod">
          <ac:chgData name="Garrett Morris" userId="7a7598af41192079" providerId="LiveId" clId="{776DB81D-79A8-434D-A725-7FF3130BF770}" dt="2022-09-20T16:05:04.688" v="4180" actId="15"/>
          <ac:spMkLst>
            <pc:docMk/>
            <pc:sldMk cId="1451499659" sldId="262"/>
            <ac:spMk id="3" creationId="{92F32316-8236-4D4E-B102-C8522F5C094C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2518822081" sldId="262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2518822081" sldId="262"/>
            <ac:spMk id="2" creationId="{E4750E20-7A6B-4FA0-87BB-9077291A9780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518822081" sldId="262"/>
            <ac:spMk id="4" creationId="{0FE72DE8-3CB2-40D2-A589-EBCAF63353B1}"/>
          </ac:spMkLst>
        </pc:spChg>
      </pc:sldChg>
      <pc:sldChg chg="modSp del">
        <pc:chgData name="Garrett Morris" userId="7a7598af41192079" providerId="LiveId" clId="{776DB81D-79A8-434D-A725-7FF3130BF770}" dt="2022-09-19T20:56:33.347" v="3444" actId="47"/>
        <pc:sldMkLst>
          <pc:docMk/>
          <pc:sldMk cId="2527082847" sldId="263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2527082847" sldId="263"/>
            <ac:spMk id="2" creationId="{D4512465-64A8-40F7-9A0B-FD5DB03F34FB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527082847" sldId="263"/>
            <ac:spMk id="3" creationId="{B705CCA9-16B1-4814-8960-5CC9CB7AE393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527082847" sldId="263"/>
            <ac:spMk id="4" creationId="{DC3F98C4-CCAA-4EC5-8C55-1F6D52B3C079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828667240" sldId="264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828667240" sldId="264"/>
            <ac:spMk id="2" creationId="{A1C88C4D-6D63-44FC-8AE6-56C0E75FB5F6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828667240" sldId="264"/>
            <ac:spMk id="4" creationId="{D19A58EE-8DAD-48E1-AFEB-E8881A27B671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2963642348" sldId="265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2963642348" sldId="265"/>
            <ac:spMk id="2" creationId="{E37121F7-5AAD-4806-B0A6-8AD408277348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963642348" sldId="265"/>
            <ac:spMk id="3" creationId="{2642D408-2BD5-4B22-BED6-3D3EA4FFD033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963642348" sldId="265"/>
            <ac:spMk id="4" creationId="{CD50713D-25B8-4EDE-A836-7D5D318D38B3}"/>
          </ac:spMkLst>
        </pc:spChg>
      </pc:sldChg>
      <pc:sldChg chg="modSp del">
        <pc:chgData name="Garrett Morris" userId="7a7598af41192079" providerId="LiveId" clId="{776DB81D-79A8-434D-A725-7FF3130BF770}" dt="2022-09-19T21:10:26.171" v="3565" actId="47"/>
        <pc:sldMkLst>
          <pc:docMk/>
          <pc:sldMk cId="4183348709" sldId="266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4183348709" sldId="266"/>
            <ac:spMk id="2" creationId="{C5109E9C-7F29-4236-B90E-1AEDE74796C0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4183348709" sldId="266"/>
            <ac:spMk id="3" creationId="{F6C3C0C6-4FF0-4A18-B1ED-9A26371C8A45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4183348709" sldId="266"/>
            <ac:spMk id="4" creationId="{ABC79F22-856B-4B1F-8DFC-E31A4765D498}"/>
          </ac:spMkLst>
        </pc:spChg>
      </pc:sldChg>
      <pc:sldChg chg="modSp del">
        <pc:chgData name="Garrett Morris" userId="7a7598af41192079" providerId="LiveId" clId="{776DB81D-79A8-434D-A725-7FF3130BF770}" dt="2022-09-19T20:56:46.863" v="3445" actId="47"/>
        <pc:sldMkLst>
          <pc:docMk/>
          <pc:sldMk cId="699075026" sldId="267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699075026" sldId="267"/>
            <ac:spMk id="2" creationId="{526909BB-1BCA-4EB3-8240-CDFA1D0970E5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699075026" sldId="267"/>
            <ac:spMk id="3" creationId="{A7FCFED3-559C-446A-9CF9-D18628EC61BD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699075026" sldId="267"/>
            <ac:spMk id="4" creationId="{CBD43BE5-584D-4BA1-8D54-37F6DC2EE8B6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3039954656" sldId="268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3039954656" sldId="268"/>
            <ac:spMk id="2" creationId="{30E8BA4C-525F-45FA-B62F-93C54DF5093F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039954656" sldId="268"/>
            <ac:spMk id="3" creationId="{8830FA5E-6EF5-4839-9903-B1DD3BAA980E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039954656" sldId="268"/>
            <ac:spMk id="4" creationId="{6D126B48-DA18-4DE2-B529-87324D030095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3027414526" sldId="269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3027414526" sldId="269"/>
            <ac:spMk id="2" creationId="{30E8BA4C-525F-45FA-B62F-93C54DF5093F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027414526" sldId="269"/>
            <ac:spMk id="3" creationId="{8830FA5E-6EF5-4839-9903-B1DD3BAA980E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027414526" sldId="269"/>
            <ac:spMk id="4" creationId="{6D126B48-DA18-4DE2-B529-87324D030095}"/>
          </ac:spMkLst>
        </pc:spChg>
      </pc:sldChg>
      <pc:sldChg chg="modSp del">
        <pc:chgData name="Garrett Morris" userId="7a7598af41192079" providerId="LiveId" clId="{776DB81D-79A8-434D-A725-7FF3130BF770}" dt="2022-09-19T19:25:58.713" v="88" actId="47"/>
        <pc:sldMkLst>
          <pc:docMk/>
          <pc:sldMk cId="1195124361" sldId="270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1195124361" sldId="270"/>
            <ac:spMk id="2" creationId="{1664CE54-8A6E-43C4-8F11-CD73E0485E0B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1195124361" sldId="270"/>
            <ac:spMk id="3" creationId="{2B1B8282-BA63-4A1D-9F7B-E2C7E6595BF9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1195124361" sldId="270"/>
            <ac:spMk id="4" creationId="{5826000A-0BD7-44EB-9954-D96388992812}"/>
          </ac:spMkLst>
        </pc:spChg>
      </pc:sldChg>
      <pc:sldChg chg="modSp del">
        <pc:chgData name="Garrett Morris" userId="7a7598af41192079" providerId="LiveId" clId="{776DB81D-79A8-434D-A725-7FF3130BF770}" dt="2022-09-19T20:56:46.863" v="3445" actId="47"/>
        <pc:sldMkLst>
          <pc:docMk/>
          <pc:sldMk cId="3318282067" sldId="271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3318282067" sldId="271"/>
            <ac:spMk id="2" creationId="{47EB2638-5C10-4354-97BC-B242C520DC16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318282067" sldId="271"/>
            <ac:spMk id="3" creationId="{ABCC7DE3-2E4E-473E-B302-1CB0F0D92F72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318282067" sldId="271"/>
            <ac:spMk id="4" creationId="{C7DCFC84-D99C-42D6-81AF-17FBFD21D8C1}"/>
          </ac:spMkLst>
        </pc:spChg>
      </pc:sldChg>
      <pc:sldChg chg="modSp del">
        <pc:chgData name="Garrett Morris" userId="7a7598af41192079" providerId="LiveId" clId="{776DB81D-79A8-434D-A725-7FF3130BF770}" dt="2022-09-19T20:56:46.863" v="3445" actId="47"/>
        <pc:sldMkLst>
          <pc:docMk/>
          <pc:sldMk cId="1627718932" sldId="272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1627718932" sldId="272"/>
            <ac:spMk id="2" creationId="{4941DF92-3BEB-454E-B35A-2A87B9F0FFB3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1627718932" sldId="272"/>
            <ac:spMk id="3" creationId="{5F64ED7F-FCD0-4A73-AFC1-124D4E114B68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1627718932" sldId="272"/>
            <ac:spMk id="4" creationId="{D9A62B0B-B3EA-4D2F-9D95-B9746D0E2C30}"/>
          </ac:spMkLst>
        </pc:spChg>
      </pc:sldChg>
      <pc:sldChg chg="modSp del">
        <pc:chgData name="Garrett Morris" userId="7a7598af41192079" providerId="LiveId" clId="{776DB81D-79A8-434D-A725-7FF3130BF770}" dt="2022-09-19T20:56:46.863" v="3445" actId="47"/>
        <pc:sldMkLst>
          <pc:docMk/>
          <pc:sldMk cId="525532051" sldId="273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525532051" sldId="273"/>
            <ac:spMk id="2" creationId="{6E1498E5-0033-455E-A0EB-9CBD1A2CA89F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525532051" sldId="273"/>
            <ac:spMk id="4" creationId="{61727367-0625-4279-8D11-7D82E73DE218}"/>
          </ac:spMkLst>
        </pc:spChg>
      </pc:sldChg>
      <pc:sldChg chg="modSp del">
        <pc:chgData name="Garrett Morris" userId="7a7598af41192079" providerId="LiveId" clId="{776DB81D-79A8-434D-A725-7FF3130BF770}" dt="2022-09-19T20:56:33.347" v="3444" actId="47"/>
        <pc:sldMkLst>
          <pc:docMk/>
          <pc:sldMk cId="300946902" sldId="274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300946902" sldId="274"/>
            <ac:spMk id="2" creationId="{40F34A94-69B8-42F8-8F42-52623618D9F6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00946902" sldId="274"/>
            <ac:spMk id="3" creationId="{B6389B9F-3BD7-4DE9-B65F-EC03518025E4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00946902" sldId="274"/>
            <ac:spMk id="4" creationId="{2D839049-0785-4343-B73A-1B502D04F0D5}"/>
          </ac:spMkLst>
        </pc:spChg>
      </pc:sldChg>
      <pc:sldChg chg="modSp del">
        <pc:chgData name="Garrett Morris" userId="7a7598af41192079" providerId="LiveId" clId="{776DB81D-79A8-434D-A725-7FF3130BF770}" dt="2022-09-19T19:25:58.713" v="88" actId="47"/>
        <pc:sldMkLst>
          <pc:docMk/>
          <pc:sldMk cId="752020426" sldId="275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752020426" sldId="275"/>
            <ac:spMk id="2" creationId="{399422E7-7700-43A2-831B-DE0C9FAEEF1F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752020426" sldId="275"/>
            <ac:spMk id="3" creationId="{0A976217-B183-486E-B14D-9971836CCA26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752020426" sldId="275"/>
            <ac:spMk id="4" creationId="{F93E22C5-5AF9-4989-AB97-C29B3591F53B}"/>
          </ac:spMkLst>
        </pc:spChg>
      </pc:sldChg>
      <pc:sldChg chg="modSp">
        <pc:chgData name="Garrett Morris" userId="7a7598af41192079" providerId="LiveId" clId="{776DB81D-79A8-434D-A725-7FF3130BF770}" dt="2022-09-19T19:01:28.494" v="0"/>
        <pc:sldMkLst>
          <pc:docMk/>
          <pc:sldMk cId="1346157588" sldId="276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1346157588" sldId="276"/>
            <ac:spMk id="2" creationId="{71541EFD-17C5-42C2-8B4D-CE6A22EC6BC1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1346157588" sldId="276"/>
            <ac:spMk id="3" creationId="{A6E965C8-60F3-45A0-9A18-6C061381C77D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1346157588" sldId="276"/>
            <ac:spMk id="4" creationId="{AB2A3335-FB68-4157-9A9E-572F1811856B}"/>
          </ac:spMkLst>
        </pc:spChg>
      </pc:sldChg>
      <pc:sldChg chg="delSp modSp mod modClrScheme chgLayout">
        <pc:chgData name="Garrett Morris" userId="7a7598af41192079" providerId="LiveId" clId="{776DB81D-79A8-434D-A725-7FF3130BF770}" dt="2022-09-19T20:53:09.068" v="3311" actId="6549"/>
        <pc:sldMkLst>
          <pc:docMk/>
          <pc:sldMk cId="1410294303" sldId="277"/>
        </pc:sldMkLst>
        <pc:spChg chg="mod ord">
          <ac:chgData name="Garrett Morris" userId="7a7598af41192079" providerId="LiveId" clId="{776DB81D-79A8-434D-A725-7FF3130BF770}" dt="2022-09-19T20:53:09.068" v="3311" actId="6549"/>
          <ac:spMkLst>
            <pc:docMk/>
            <pc:sldMk cId="1410294303" sldId="277"/>
            <ac:spMk id="2" creationId="{0FC0E29F-D105-4E18-9AC2-A6A65B3F8FA4}"/>
          </ac:spMkLst>
        </pc:spChg>
        <pc:spChg chg="del mod">
          <ac:chgData name="Garrett Morris" userId="7a7598af41192079" providerId="LiveId" clId="{776DB81D-79A8-434D-A725-7FF3130BF770}" dt="2022-09-19T19:01:54.197" v="4" actId="700"/>
          <ac:spMkLst>
            <pc:docMk/>
            <pc:sldMk cId="1410294303" sldId="277"/>
            <ac:spMk id="3" creationId="{3B52198A-7B9F-4225-92B5-5467562152E5}"/>
          </ac:spMkLst>
        </pc:spChg>
      </pc:sldChg>
      <pc:sldChg chg="delSp modSp del mod modClrScheme chgLayout">
        <pc:chgData name="Garrett Morris" userId="7a7598af41192079" providerId="LiveId" clId="{776DB81D-79A8-434D-A725-7FF3130BF770}" dt="2022-09-19T20:56:46.863" v="3445" actId="47"/>
        <pc:sldMkLst>
          <pc:docMk/>
          <pc:sldMk cId="1074493449" sldId="278"/>
        </pc:sldMkLst>
        <pc:spChg chg="mod ord">
          <ac:chgData name="Garrett Morris" userId="7a7598af41192079" providerId="LiveId" clId="{776DB81D-79A8-434D-A725-7FF3130BF770}" dt="2022-09-19T19:02:03.848" v="5" actId="700"/>
          <ac:spMkLst>
            <pc:docMk/>
            <pc:sldMk cId="1074493449" sldId="278"/>
            <ac:spMk id="2" creationId="{0FC0E29F-D105-4E18-9AC2-A6A65B3F8FA4}"/>
          </ac:spMkLst>
        </pc:spChg>
        <pc:spChg chg="del mod">
          <ac:chgData name="Garrett Morris" userId="7a7598af41192079" providerId="LiveId" clId="{776DB81D-79A8-434D-A725-7FF3130BF770}" dt="2022-09-19T19:02:03.848" v="5" actId="700"/>
          <ac:spMkLst>
            <pc:docMk/>
            <pc:sldMk cId="1074493449" sldId="278"/>
            <ac:spMk id="3" creationId="{3B52198A-7B9F-4225-92B5-5467562152E5}"/>
          </ac:spMkLst>
        </pc:spChg>
      </pc:sldChg>
      <pc:sldChg chg="modSp del">
        <pc:chgData name="Garrett Morris" userId="7a7598af41192079" providerId="LiveId" clId="{776DB81D-79A8-434D-A725-7FF3130BF770}" dt="2022-09-19T20:56:46.863" v="3445" actId="47"/>
        <pc:sldMkLst>
          <pc:docMk/>
          <pc:sldMk cId="2221435580" sldId="279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2221435580" sldId="279"/>
            <ac:spMk id="2" creationId="{179D9615-5277-4468-A7A4-8008948192C5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221435580" sldId="279"/>
            <ac:spMk id="3" creationId="{2247FBFD-551D-4929-A6FD-252027FC1984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221435580" sldId="279"/>
            <ac:spMk id="4" creationId="{4B6031B7-0D9D-4952-930D-DC660AF7C96C}"/>
          </ac:spMkLst>
        </pc:spChg>
      </pc:sldChg>
      <pc:sldChg chg="modSp del">
        <pc:chgData name="Garrett Morris" userId="7a7598af41192079" providerId="LiveId" clId="{776DB81D-79A8-434D-A725-7FF3130BF770}" dt="2022-09-19T20:56:46.863" v="3445" actId="47"/>
        <pc:sldMkLst>
          <pc:docMk/>
          <pc:sldMk cId="3836962918" sldId="280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3836962918" sldId="280"/>
            <ac:spMk id="2" creationId="{7BA9A97A-06D7-4F80-A552-1D58C3317DAC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836962918" sldId="280"/>
            <ac:spMk id="3" creationId="{1B7139B6-4395-4787-AEE2-1ABA56530C9F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3836962918" sldId="280"/>
            <ac:spMk id="4" creationId="{FC3310A4-4659-476F-82BD-134E9B884B2A}"/>
          </ac:spMkLst>
        </pc:spChg>
      </pc:sldChg>
      <pc:sldChg chg="modSp del">
        <pc:chgData name="Garrett Morris" userId="7a7598af41192079" providerId="LiveId" clId="{776DB81D-79A8-434D-A725-7FF3130BF770}" dt="2022-09-19T20:56:46.863" v="3445" actId="47"/>
        <pc:sldMkLst>
          <pc:docMk/>
          <pc:sldMk cId="2618346285" sldId="281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2618346285" sldId="281"/>
            <ac:spMk id="2" creationId="{DCD938B0-961D-4E9D-A335-1A9A83576075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618346285" sldId="281"/>
            <ac:spMk id="3" creationId="{C43F0288-EE73-406A-8826-DE2CD6895B1D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618346285" sldId="281"/>
            <ac:spMk id="4" creationId="{551F8D2F-75DE-4F29-AB7B-AA666601F79B}"/>
          </ac:spMkLst>
        </pc:spChg>
      </pc:sldChg>
      <pc:sldChg chg="modSp del">
        <pc:chgData name="Garrett Morris" userId="7a7598af41192079" providerId="LiveId" clId="{776DB81D-79A8-434D-A725-7FF3130BF770}" dt="2022-09-19T20:56:46.863" v="3445" actId="47"/>
        <pc:sldMkLst>
          <pc:docMk/>
          <pc:sldMk cId="2879163363" sldId="282"/>
        </pc:sldMkLst>
        <pc:spChg chg="mod">
          <ac:chgData name="Garrett Morris" userId="7a7598af41192079" providerId="LiveId" clId="{776DB81D-79A8-434D-A725-7FF3130BF770}" dt="2022-09-19T19:01:28.494" v="0"/>
          <ac:spMkLst>
            <pc:docMk/>
            <pc:sldMk cId="2879163363" sldId="282"/>
            <ac:spMk id="2" creationId="{99418FDB-4B10-4849-B9FA-AD2DECEECADD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879163363" sldId="282"/>
            <ac:spMk id="3" creationId="{A109DC81-2101-4AF1-BFCA-18F8784A3CD9}"/>
          </ac:spMkLst>
        </pc:spChg>
        <pc:spChg chg="mod">
          <ac:chgData name="Garrett Morris" userId="7a7598af41192079" providerId="LiveId" clId="{776DB81D-79A8-434D-A725-7FF3130BF770}" dt="2022-09-19T19:01:28.494" v="0"/>
          <ac:spMkLst>
            <pc:docMk/>
            <pc:sldMk cId="2879163363" sldId="282"/>
            <ac:spMk id="4" creationId="{7694626B-11AC-4E70-9574-7824F18601CF}"/>
          </ac:spMkLst>
        </pc:spChg>
      </pc:sldChg>
      <pc:sldChg chg="delSp modSp del mod modClrScheme chgLayout">
        <pc:chgData name="Garrett Morris" userId="7a7598af41192079" providerId="LiveId" clId="{776DB81D-79A8-434D-A725-7FF3130BF770}" dt="2022-09-19T19:25:58.713" v="88" actId="47"/>
        <pc:sldMkLst>
          <pc:docMk/>
          <pc:sldMk cId="1988505501" sldId="285"/>
        </pc:sldMkLst>
        <pc:spChg chg="mod ord">
          <ac:chgData name="Garrett Morris" userId="7a7598af41192079" providerId="LiveId" clId="{776DB81D-79A8-434D-A725-7FF3130BF770}" dt="2022-09-19T19:01:44.446" v="3" actId="700"/>
          <ac:spMkLst>
            <pc:docMk/>
            <pc:sldMk cId="1988505501" sldId="285"/>
            <ac:spMk id="2" creationId="{CA74F5EB-2AD2-402D-ABE0-F9DB9042A1E9}"/>
          </ac:spMkLst>
        </pc:spChg>
        <pc:spChg chg="del mod">
          <ac:chgData name="Garrett Morris" userId="7a7598af41192079" providerId="LiveId" clId="{776DB81D-79A8-434D-A725-7FF3130BF770}" dt="2022-09-19T19:01:44.446" v="3" actId="700"/>
          <ac:spMkLst>
            <pc:docMk/>
            <pc:sldMk cId="1988505501" sldId="285"/>
            <ac:spMk id="3" creationId="{EB194EF4-9A1A-442D-9EBE-B77EB9E3ECAB}"/>
          </ac:spMkLst>
        </pc:spChg>
      </pc:sldChg>
      <pc:sldChg chg="delSp modSp del mod modClrScheme chgLayout">
        <pc:chgData name="Garrett Morris" userId="7a7598af41192079" providerId="LiveId" clId="{776DB81D-79A8-434D-A725-7FF3130BF770}" dt="2022-09-20T16:40:30.265" v="4229" actId="47"/>
        <pc:sldMkLst>
          <pc:docMk/>
          <pc:sldMk cId="280646205" sldId="286"/>
        </pc:sldMkLst>
        <pc:spChg chg="mod ord">
          <ac:chgData name="Garrett Morris" userId="7a7598af41192079" providerId="LiveId" clId="{776DB81D-79A8-434D-A725-7FF3130BF770}" dt="2022-09-19T20:56:55.167" v="3470" actId="20577"/>
          <ac:spMkLst>
            <pc:docMk/>
            <pc:sldMk cId="280646205" sldId="286"/>
            <ac:spMk id="2" creationId="{0FC0E29F-D105-4E18-9AC2-A6A65B3F8FA4}"/>
          </ac:spMkLst>
        </pc:spChg>
        <pc:spChg chg="del mod ord">
          <ac:chgData name="Garrett Morris" userId="7a7598af41192079" providerId="LiveId" clId="{776DB81D-79A8-434D-A725-7FF3130BF770}" dt="2022-09-19T19:02:15.674" v="9" actId="478"/>
          <ac:spMkLst>
            <pc:docMk/>
            <pc:sldMk cId="280646205" sldId="286"/>
            <ac:spMk id="3" creationId="{3B52198A-7B9F-4225-92B5-5467562152E5}"/>
          </ac:spMkLst>
        </pc:spChg>
      </pc:sldChg>
      <pc:sldChg chg="addSp delSp modSp new mod modClrScheme chgLayout">
        <pc:chgData name="Garrett Morris" userId="7a7598af41192079" providerId="LiveId" clId="{776DB81D-79A8-434D-A725-7FF3130BF770}" dt="2022-09-19T20:13:56.825" v="1424" actId="20577"/>
        <pc:sldMkLst>
          <pc:docMk/>
          <pc:sldMk cId="775167175" sldId="287"/>
        </pc:sldMkLst>
        <pc:spChg chg="del mod ord">
          <ac:chgData name="Garrett Morris" userId="7a7598af41192079" providerId="LiveId" clId="{776DB81D-79A8-434D-A725-7FF3130BF770}" dt="2022-09-19T19:29:09.888" v="170" actId="700"/>
          <ac:spMkLst>
            <pc:docMk/>
            <pc:sldMk cId="775167175" sldId="287"/>
            <ac:spMk id="2" creationId="{D87E2B18-308C-AE99-AC40-638CA6A30F16}"/>
          </ac:spMkLst>
        </pc:spChg>
        <pc:spChg chg="add mod ord">
          <ac:chgData name="Garrett Morris" userId="7a7598af41192079" providerId="LiveId" clId="{776DB81D-79A8-434D-A725-7FF3130BF770}" dt="2022-09-19T19:29:52.536" v="244" actId="20577"/>
          <ac:spMkLst>
            <pc:docMk/>
            <pc:sldMk cId="775167175" sldId="287"/>
            <ac:spMk id="3" creationId="{F058BD75-C3DE-7B1D-E4BC-F7DB29C47C2D}"/>
          </ac:spMkLst>
        </pc:spChg>
        <pc:spChg chg="add mod ord">
          <ac:chgData name="Garrett Morris" userId="7a7598af41192079" providerId="LiveId" clId="{776DB81D-79A8-434D-A725-7FF3130BF770}" dt="2022-09-19T20:13:56.825" v="1424" actId="20577"/>
          <ac:spMkLst>
            <pc:docMk/>
            <pc:sldMk cId="775167175" sldId="287"/>
            <ac:spMk id="4" creationId="{F0881C8B-B3FC-9A7B-50B8-6B98CA2311EE}"/>
          </ac:spMkLst>
        </pc:spChg>
      </pc:sldChg>
      <pc:sldChg chg="addSp delSp modSp new mod chgLayout">
        <pc:chgData name="Garrett Morris" userId="7a7598af41192079" providerId="LiveId" clId="{776DB81D-79A8-434D-A725-7FF3130BF770}" dt="2022-09-20T16:40:18.820" v="4225" actId="20577"/>
        <pc:sldMkLst>
          <pc:docMk/>
          <pc:sldMk cId="1335913350" sldId="288"/>
        </pc:sldMkLst>
        <pc:spChg chg="del">
          <ac:chgData name="Garrett Morris" userId="7a7598af41192079" providerId="LiveId" clId="{776DB81D-79A8-434D-A725-7FF3130BF770}" dt="2022-09-19T19:29:34.404" v="209" actId="700"/>
          <ac:spMkLst>
            <pc:docMk/>
            <pc:sldMk cId="1335913350" sldId="288"/>
            <ac:spMk id="2" creationId="{391AF956-95E5-9B12-D474-81D1ED25B673}"/>
          </ac:spMkLst>
        </pc:spChg>
        <pc:spChg chg="del">
          <ac:chgData name="Garrett Morris" userId="7a7598af41192079" providerId="LiveId" clId="{776DB81D-79A8-434D-A725-7FF3130BF770}" dt="2022-09-19T19:29:34.404" v="209" actId="700"/>
          <ac:spMkLst>
            <pc:docMk/>
            <pc:sldMk cId="1335913350" sldId="288"/>
            <ac:spMk id="3" creationId="{022DF36C-DFAF-E809-4136-F627375FEDCC}"/>
          </ac:spMkLst>
        </pc:spChg>
        <pc:spChg chg="mod ord">
          <ac:chgData name="Garrett Morris" userId="7a7598af41192079" providerId="LiveId" clId="{776DB81D-79A8-434D-A725-7FF3130BF770}" dt="2022-09-19T19:29:34.404" v="209" actId="700"/>
          <ac:spMkLst>
            <pc:docMk/>
            <pc:sldMk cId="1335913350" sldId="288"/>
            <ac:spMk id="4" creationId="{23918B0D-4F78-F67E-2D0C-9390ABA83C27}"/>
          </ac:spMkLst>
        </pc:spChg>
        <pc:spChg chg="add mod ord">
          <ac:chgData name="Garrett Morris" userId="7a7598af41192079" providerId="LiveId" clId="{776DB81D-79A8-434D-A725-7FF3130BF770}" dt="2022-09-20T16:40:18.820" v="4225" actId="20577"/>
          <ac:spMkLst>
            <pc:docMk/>
            <pc:sldMk cId="1335913350" sldId="288"/>
            <ac:spMk id="5" creationId="{209043AC-3419-E0F7-78AC-AC9E36056E7C}"/>
          </ac:spMkLst>
        </pc:spChg>
        <pc:spChg chg="add mod ord">
          <ac:chgData name="Garrett Morris" userId="7a7598af41192079" providerId="LiveId" clId="{776DB81D-79A8-434D-A725-7FF3130BF770}" dt="2022-09-20T15:55:38.137" v="4112" actId="2711"/>
          <ac:spMkLst>
            <pc:docMk/>
            <pc:sldMk cId="1335913350" sldId="288"/>
            <ac:spMk id="6" creationId="{0BE96068-B403-6976-FEF0-88A738C4884D}"/>
          </ac:spMkLst>
        </pc:spChg>
      </pc:sldChg>
      <pc:sldChg chg="modSp new mod">
        <pc:chgData name="Garrett Morris" userId="7a7598af41192079" providerId="LiveId" clId="{776DB81D-79A8-434D-A725-7FF3130BF770}" dt="2022-09-19T20:15:04.135" v="1526" actId="20577"/>
        <pc:sldMkLst>
          <pc:docMk/>
          <pc:sldMk cId="3050852557" sldId="289"/>
        </pc:sldMkLst>
        <pc:spChg chg="mod">
          <ac:chgData name="Garrett Morris" userId="7a7598af41192079" providerId="LiveId" clId="{776DB81D-79A8-434D-A725-7FF3130BF770}" dt="2022-09-19T20:09:42.851" v="881" actId="20577"/>
          <ac:spMkLst>
            <pc:docMk/>
            <pc:sldMk cId="3050852557" sldId="289"/>
            <ac:spMk id="2" creationId="{BE3F48DD-66C9-FDD9-3BAD-5DF29B741BD4}"/>
          </ac:spMkLst>
        </pc:spChg>
        <pc:spChg chg="mod">
          <ac:chgData name="Garrett Morris" userId="7a7598af41192079" providerId="LiveId" clId="{776DB81D-79A8-434D-A725-7FF3130BF770}" dt="2022-09-19T20:15:04.135" v="1526" actId="20577"/>
          <ac:spMkLst>
            <pc:docMk/>
            <pc:sldMk cId="3050852557" sldId="289"/>
            <ac:spMk id="3" creationId="{DF8AB4B6-06B3-4170-416C-12ACB4EF2065}"/>
          </ac:spMkLst>
        </pc:spChg>
      </pc:sldChg>
      <pc:sldChg chg="modSp new mod">
        <pc:chgData name="Garrett Morris" userId="7a7598af41192079" providerId="LiveId" clId="{776DB81D-79A8-434D-A725-7FF3130BF770}" dt="2022-09-19T20:34:30.046" v="2208" actId="255"/>
        <pc:sldMkLst>
          <pc:docMk/>
          <pc:sldMk cId="3739238067" sldId="290"/>
        </pc:sldMkLst>
        <pc:spChg chg="mod">
          <ac:chgData name="Garrett Morris" userId="7a7598af41192079" providerId="LiveId" clId="{776DB81D-79A8-434D-A725-7FF3130BF770}" dt="2022-09-19T20:31:20.370" v="2122" actId="20577"/>
          <ac:spMkLst>
            <pc:docMk/>
            <pc:sldMk cId="3739238067" sldId="290"/>
            <ac:spMk id="2" creationId="{8185D8B2-A58D-9399-9A59-CF84337A892A}"/>
          </ac:spMkLst>
        </pc:spChg>
        <pc:spChg chg="mod">
          <ac:chgData name="Garrett Morris" userId="7a7598af41192079" providerId="LiveId" clId="{776DB81D-79A8-434D-A725-7FF3130BF770}" dt="2022-09-19T20:34:30.046" v="2208" actId="255"/>
          <ac:spMkLst>
            <pc:docMk/>
            <pc:sldMk cId="3739238067" sldId="290"/>
            <ac:spMk id="3" creationId="{F6B25702-32EF-1F25-1EFB-1F0674F8E78E}"/>
          </ac:spMkLst>
        </pc:spChg>
      </pc:sldChg>
      <pc:sldChg chg="modSp new mod">
        <pc:chgData name="Garrett Morris" userId="7a7598af41192079" providerId="LiveId" clId="{776DB81D-79A8-434D-A725-7FF3130BF770}" dt="2022-09-19T20:42:22.291" v="2858" actId="139"/>
        <pc:sldMkLst>
          <pc:docMk/>
          <pc:sldMk cId="318660104" sldId="291"/>
        </pc:sldMkLst>
        <pc:spChg chg="mod">
          <ac:chgData name="Garrett Morris" userId="7a7598af41192079" providerId="LiveId" clId="{776DB81D-79A8-434D-A725-7FF3130BF770}" dt="2022-09-19T20:37:00.966" v="2277" actId="20577"/>
          <ac:spMkLst>
            <pc:docMk/>
            <pc:sldMk cId="318660104" sldId="291"/>
            <ac:spMk id="2" creationId="{FE7781FD-FD6A-258C-F502-959AD67DD0BC}"/>
          </ac:spMkLst>
        </pc:spChg>
        <pc:spChg chg="mod">
          <ac:chgData name="Garrett Morris" userId="7a7598af41192079" providerId="LiveId" clId="{776DB81D-79A8-434D-A725-7FF3130BF770}" dt="2022-09-19T20:42:22.291" v="2858" actId="139"/>
          <ac:spMkLst>
            <pc:docMk/>
            <pc:sldMk cId="318660104" sldId="291"/>
            <ac:spMk id="3" creationId="{E889ECBE-D9D5-52C5-3E10-2A4AF14548FE}"/>
          </ac:spMkLst>
        </pc:spChg>
      </pc:sldChg>
      <pc:sldChg chg="modSp add mod">
        <pc:chgData name="Garrett Morris" userId="7a7598af41192079" providerId="LiveId" clId="{776DB81D-79A8-434D-A725-7FF3130BF770}" dt="2022-09-19T20:35:28.980" v="2244" actId="14100"/>
        <pc:sldMkLst>
          <pc:docMk/>
          <pc:sldMk cId="3016561197" sldId="292"/>
        </pc:sldMkLst>
        <pc:spChg chg="mod">
          <ac:chgData name="Garrett Morris" userId="7a7598af41192079" providerId="LiveId" clId="{776DB81D-79A8-434D-A725-7FF3130BF770}" dt="2022-09-19T20:35:28.980" v="2244" actId="14100"/>
          <ac:spMkLst>
            <pc:docMk/>
            <pc:sldMk cId="3016561197" sldId="292"/>
            <ac:spMk id="3" creationId="{F6B25702-32EF-1F25-1EFB-1F0674F8E78E}"/>
          </ac:spMkLst>
        </pc:spChg>
      </pc:sldChg>
      <pc:sldChg chg="modSp new mod">
        <pc:chgData name="Garrett Morris" userId="7a7598af41192079" providerId="LiveId" clId="{776DB81D-79A8-434D-A725-7FF3130BF770}" dt="2022-09-19T20:50:16.230" v="3295" actId="20577"/>
        <pc:sldMkLst>
          <pc:docMk/>
          <pc:sldMk cId="1654860776" sldId="293"/>
        </pc:sldMkLst>
        <pc:spChg chg="mod">
          <ac:chgData name="Garrett Morris" userId="7a7598af41192079" providerId="LiveId" clId="{776DB81D-79A8-434D-A725-7FF3130BF770}" dt="2022-09-19T20:42:39.501" v="2890" actId="20577"/>
          <ac:spMkLst>
            <pc:docMk/>
            <pc:sldMk cId="1654860776" sldId="293"/>
            <ac:spMk id="2" creationId="{70D7A248-AA5B-3A7F-996C-9C6995125C85}"/>
          </ac:spMkLst>
        </pc:spChg>
        <pc:spChg chg="mod">
          <ac:chgData name="Garrett Morris" userId="7a7598af41192079" providerId="LiveId" clId="{776DB81D-79A8-434D-A725-7FF3130BF770}" dt="2022-09-19T20:50:16.230" v="3295" actId="20577"/>
          <ac:spMkLst>
            <pc:docMk/>
            <pc:sldMk cId="1654860776" sldId="293"/>
            <ac:spMk id="3" creationId="{577DF242-B9CB-04D2-875E-E32A5D3EFCED}"/>
          </ac:spMkLst>
        </pc:spChg>
      </pc:sldChg>
      <pc:sldChg chg="add ord">
        <pc:chgData name="Garrett Morris" userId="7a7598af41192079" providerId="LiveId" clId="{776DB81D-79A8-434D-A725-7FF3130BF770}" dt="2022-09-19T20:50:40.934" v="3298"/>
        <pc:sldMkLst>
          <pc:docMk/>
          <pc:sldMk cId="4126203432" sldId="294"/>
        </pc:sldMkLst>
      </pc:sldChg>
      <pc:sldChg chg="addSp delSp modSp new mod modClrScheme chgLayout">
        <pc:chgData name="Garrett Morris" userId="7a7598af41192079" providerId="LiveId" clId="{776DB81D-79A8-434D-A725-7FF3130BF770}" dt="2022-09-19T20:57:26.456" v="3471" actId="12788"/>
        <pc:sldMkLst>
          <pc:docMk/>
          <pc:sldMk cId="4083309485" sldId="295"/>
        </pc:sldMkLst>
        <pc:spChg chg="del mod ord">
          <ac:chgData name="Garrett Morris" userId="7a7598af41192079" providerId="LiveId" clId="{776DB81D-79A8-434D-A725-7FF3130BF770}" dt="2022-09-19T20:53:20.966" v="3313" actId="700"/>
          <ac:spMkLst>
            <pc:docMk/>
            <pc:sldMk cId="4083309485" sldId="295"/>
            <ac:spMk id="2" creationId="{551130D8-CF01-4544-FD40-4F62A2A02FBF}"/>
          </ac:spMkLst>
        </pc:spChg>
        <pc:spChg chg="del">
          <ac:chgData name="Garrett Morris" userId="7a7598af41192079" providerId="LiveId" clId="{776DB81D-79A8-434D-A725-7FF3130BF770}" dt="2022-09-19T20:53:20.966" v="3313" actId="700"/>
          <ac:spMkLst>
            <pc:docMk/>
            <pc:sldMk cId="4083309485" sldId="295"/>
            <ac:spMk id="3" creationId="{AC9E180A-A4F9-3C5D-3045-357BB0F84DB2}"/>
          </ac:spMkLst>
        </pc:spChg>
        <pc:spChg chg="del mod ord">
          <ac:chgData name="Garrett Morris" userId="7a7598af41192079" providerId="LiveId" clId="{776DB81D-79A8-434D-A725-7FF3130BF770}" dt="2022-09-19T20:53:56.863" v="3394" actId="478"/>
          <ac:spMkLst>
            <pc:docMk/>
            <pc:sldMk cId="4083309485" sldId="295"/>
            <ac:spMk id="4" creationId="{14C0B003-60B1-7AE8-3B40-768131ADD38D}"/>
          </ac:spMkLst>
        </pc:spChg>
        <pc:spChg chg="add mod ord">
          <ac:chgData name="Garrett Morris" userId="7a7598af41192079" providerId="LiveId" clId="{776DB81D-79A8-434D-A725-7FF3130BF770}" dt="2022-09-19T20:57:26.456" v="3471" actId="12788"/>
          <ac:spMkLst>
            <pc:docMk/>
            <pc:sldMk cId="4083309485" sldId="295"/>
            <ac:spMk id="5" creationId="{94FACBCA-967F-06FD-4FB8-000CBF269001}"/>
          </ac:spMkLst>
        </pc:spChg>
      </pc:sldChg>
      <pc:sldChg chg="modSp new mod">
        <pc:chgData name="Garrett Morris" userId="7a7598af41192079" providerId="LiveId" clId="{776DB81D-79A8-434D-A725-7FF3130BF770}" dt="2022-09-19T21:22:19.392" v="3620" actId="20577"/>
        <pc:sldMkLst>
          <pc:docMk/>
          <pc:sldMk cId="1021316808" sldId="296"/>
        </pc:sldMkLst>
        <pc:spChg chg="mod">
          <ac:chgData name="Garrett Morris" userId="7a7598af41192079" providerId="LiveId" clId="{776DB81D-79A8-434D-A725-7FF3130BF770}" dt="2022-09-19T21:22:19.392" v="3620" actId="20577"/>
          <ac:spMkLst>
            <pc:docMk/>
            <pc:sldMk cId="1021316808" sldId="296"/>
            <ac:spMk id="2" creationId="{67964F81-1361-5D3C-A012-26134E1A075B}"/>
          </ac:spMkLst>
        </pc:spChg>
      </pc:sldChg>
      <pc:sldChg chg="modSp mod">
        <pc:chgData name="Garrett Morris" userId="7a7598af41192079" providerId="LiveId" clId="{776DB81D-79A8-434D-A725-7FF3130BF770}" dt="2022-09-20T16:13:01.894" v="4186" actId="114"/>
        <pc:sldMkLst>
          <pc:docMk/>
          <pc:sldMk cId="4078866983" sldId="314"/>
        </pc:sldMkLst>
        <pc:spChg chg="mod">
          <ac:chgData name="Garrett Morris" userId="7a7598af41192079" providerId="LiveId" clId="{776DB81D-79A8-434D-A725-7FF3130BF770}" dt="2022-09-20T16:13:01.894" v="4186" actId="114"/>
          <ac:spMkLst>
            <pc:docMk/>
            <pc:sldMk cId="4078866983" sldId="314"/>
            <ac:spMk id="3" creationId="{B2155558-C13A-4A95-B25D-F932092B00B9}"/>
          </ac:spMkLst>
        </pc:spChg>
      </pc:sldChg>
      <pc:sldChg chg="add ord">
        <pc:chgData name="Garrett Morris" userId="7a7598af41192079" providerId="LiveId" clId="{776DB81D-79A8-434D-A725-7FF3130BF770}" dt="2022-09-20T16:40:28.711" v="4228"/>
        <pc:sldMkLst>
          <pc:docMk/>
          <pc:sldMk cId="4134074046" sldId="318"/>
        </pc:sldMkLst>
      </pc:sldChg>
      <pc:sldMasterChg chg="modSp mod modSldLayout">
        <pc:chgData name="Garrett Morris" userId="7a7598af41192079" providerId="LiveId" clId="{776DB81D-79A8-434D-A725-7FF3130BF770}" dt="2022-09-19T20:29:36.450" v="2041" actId="14100"/>
        <pc:sldMasterMkLst>
          <pc:docMk/>
          <pc:sldMasterMk cId="3992309125" sldId="2147483673"/>
        </pc:sldMasterMkLst>
        <pc:spChg chg="mod">
          <ac:chgData name="Garrett Morris" userId="7a7598af41192079" providerId="LiveId" clId="{776DB81D-79A8-434D-A725-7FF3130BF770}" dt="2022-09-19T20:29:36.450" v="2041" actId="14100"/>
          <ac:spMkLst>
            <pc:docMk/>
            <pc:sldMasterMk cId="3992309125" sldId="2147483673"/>
            <ac:spMk id="3" creationId="{00000000-0000-0000-0000-000000000000}"/>
          </ac:spMkLst>
        </pc:spChg>
        <pc:sldLayoutChg chg="addSp delSp modSp mod">
          <pc:chgData name="Garrett Morris" userId="7a7598af41192079" providerId="LiveId" clId="{776DB81D-79A8-434D-A725-7FF3130BF770}" dt="2022-09-19T19:23:55.657" v="41" actId="478"/>
          <pc:sldLayoutMkLst>
            <pc:docMk/>
            <pc:sldMasterMk cId="3992309125" sldId="2147483673"/>
            <pc:sldLayoutMk cId="3885708932" sldId="2147483674"/>
          </pc:sldLayoutMkLst>
          <pc:spChg chg="add del">
            <ac:chgData name="Garrett Morris" userId="7a7598af41192079" providerId="LiveId" clId="{776DB81D-79A8-434D-A725-7FF3130BF770}" dt="2022-09-19T19:23:06.202" v="30" actId="11529"/>
            <ac:spMkLst>
              <pc:docMk/>
              <pc:sldMasterMk cId="3992309125" sldId="2147483673"/>
              <pc:sldLayoutMk cId="3885708932" sldId="2147483674"/>
              <ac:spMk id="3" creationId="{A24DA725-F72B-0B3B-0649-14829FE50290}"/>
            </ac:spMkLst>
          </pc:spChg>
          <pc:spChg chg="add del mod">
            <ac:chgData name="Garrett Morris" userId="7a7598af41192079" providerId="LiveId" clId="{776DB81D-79A8-434D-A725-7FF3130BF770}" dt="2022-09-19T19:23:55.657" v="41" actId="478"/>
            <ac:spMkLst>
              <pc:docMk/>
              <pc:sldMasterMk cId="3992309125" sldId="2147483673"/>
              <pc:sldLayoutMk cId="3885708932" sldId="2147483674"/>
              <ac:spMk id="4" creationId="{93002F71-684E-A158-2A8D-0618D2C7DBEA}"/>
            </ac:spMkLst>
          </pc:spChg>
        </pc:sldLayoutChg>
      </pc:sldMaster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265BC44-EE4E-68AE-DDB0-4749B20FDC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54C685C-5D35-FC59-F9C8-02B6B6775E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A445A9-48AA-4CE6-ABE2-1CB0627D0E32}" type="datetimeFigureOut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671AB1-1F7D-11C0-451A-0834F528378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E2ECE3-D257-868F-0BCC-70D2DF1DD76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56B6AA9-38AB-432E-88EA-64FEB2A05A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3619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4E655-FD51-1F84-3A7D-27F1E72FB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64"/>
          <a:stretch/>
        </p:blipFill>
        <p:spPr>
          <a:xfrm>
            <a:off x="9252467" y="959122"/>
            <a:ext cx="2939534" cy="58988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DE9455-19AB-6E14-DE85-EAB35726C574}"/>
              </a:ext>
            </a:extLst>
          </p:cNvPr>
          <p:cNvSpPr/>
          <p:nvPr userDrawn="1"/>
        </p:nvSpPr>
        <p:spPr>
          <a:xfrm>
            <a:off x="8434191" y="0"/>
            <a:ext cx="375780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959123"/>
            <a:ext cx="8506326" cy="2394044"/>
          </a:xfrm>
        </p:spPr>
        <p:txBody>
          <a:bodyPr anchor="b">
            <a:noAutofit/>
          </a:bodyPr>
          <a:lstStyle>
            <a:lvl1pPr algn="l">
              <a:defRPr sz="50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Subtitle 4">
            <a:extLst>
              <a:ext uri="{FF2B5EF4-FFF2-40B4-BE49-F238E27FC236}">
                <a16:creationId xmlns:a16="http://schemas.microsoft.com/office/drawing/2014/main" id="{0ACC0097-68A5-2318-437C-507E2B8AE70A}"/>
              </a:ext>
            </a:extLst>
          </p:cNvPr>
          <p:cNvSpPr txBox="1">
            <a:spLocks/>
          </p:cNvSpPr>
          <p:nvPr userDrawn="1"/>
        </p:nvSpPr>
        <p:spPr>
          <a:xfrm>
            <a:off x="609600" y="3634081"/>
            <a:ext cx="6701667" cy="1160556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dirty="0">
                <a:solidFill>
                  <a:prstClr val="white">
                    <a:tint val="75000"/>
                  </a:prstClr>
                </a:solidFill>
                <a:latin typeface="+mn-lt"/>
              </a:rPr>
              <a:t>J. Garrett Morris</a:t>
            </a:r>
          </a:p>
          <a:p>
            <a:pPr marL="0" indent="0">
              <a:buFont typeface="Arial" pitchFamily="34" charset="0"/>
              <a:buNone/>
              <a:tabLst>
                <a:tab pos="342900" algn="l"/>
              </a:tabLst>
              <a:defRPr/>
            </a:pPr>
            <a:r>
              <a:rPr lang="en-US" sz="1800" dirty="0">
                <a:solidFill>
                  <a:srgbClr val="FFCD00">
                    <a:lumMod val="20000"/>
                    <a:lumOff val="80000"/>
                  </a:srgbClr>
                </a:solidFill>
                <a:latin typeface="+mn-lt"/>
              </a:rPr>
              <a:t>	garrett-morris@uiowa.edu  </a:t>
            </a:r>
          </a:p>
          <a:p>
            <a:pPr marL="0" indent="0">
              <a:buFont typeface="Arial" pitchFamily="34" charset="0"/>
              <a:buNone/>
              <a:tabLst>
                <a:tab pos="342900" algn="l"/>
              </a:tabLst>
              <a:defRPr/>
            </a:pPr>
            <a:r>
              <a:rPr lang="en-US" sz="1800" dirty="0">
                <a:solidFill>
                  <a:srgbClr val="FFCD00">
                    <a:lumMod val="20000"/>
                    <a:lumOff val="80000"/>
                  </a:srgbClr>
                </a:solidFill>
                <a:latin typeface="+mn-lt"/>
              </a:rPr>
              <a:t>	@GarrettM@mathstodon.xyz</a:t>
            </a:r>
            <a:endParaRPr lang="en-US" dirty="0">
              <a:solidFill>
                <a:prstClr val="white">
                  <a:tint val="75000"/>
                </a:prstClr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71875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51B25-20D1-44FC-9AF4-F12AB1C9C3A6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96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DEA23-E621-4DFF-934B-E9171EEB173F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8918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ca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BA4E655-FD51-1F84-3A7D-27F1E72FB0D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7064"/>
          <a:stretch/>
        </p:blipFill>
        <p:spPr>
          <a:xfrm>
            <a:off x="9252467" y="959122"/>
            <a:ext cx="2939534" cy="5898878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79DE9455-19AB-6E14-DE85-EAB35726C574}"/>
              </a:ext>
            </a:extLst>
          </p:cNvPr>
          <p:cNvSpPr/>
          <p:nvPr userDrawn="1"/>
        </p:nvSpPr>
        <p:spPr>
          <a:xfrm>
            <a:off x="8434191" y="0"/>
            <a:ext cx="3757809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98974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FE9FC01-B11A-4F01-9FC2-05140C4572B5}"/>
              </a:ext>
            </a:extLst>
          </p:cNvPr>
          <p:cNvCxnSpPr/>
          <p:nvPr userDrawn="1"/>
        </p:nvCxnSpPr>
        <p:spPr>
          <a:xfrm>
            <a:off x="0" y="4406900"/>
            <a:ext cx="1158240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469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520F9-F550-4C5F-B3DE-021F8485486A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745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940718"/>
            <a:ext cx="10363200" cy="2976563"/>
          </a:xfrm>
        </p:spPr>
        <p:txBody>
          <a:bodyPr anchor="ctr"/>
          <a:lstStyle>
            <a:lvl1pPr algn="ctr">
              <a:defRPr sz="5000" b="0" cap="none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96818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C664A-6C65-42AB-81B6-D7A977650F1C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18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D85F1-B1A7-4F83-800C-08CAB46AE6EC}" type="datetime1">
              <a:rPr lang="en-US" smtClean="0"/>
              <a:t>9/14/2023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0025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41390-4AF8-4387-94A0-9CC183CD71DF}" type="datetime1">
              <a:rPr lang="en-US" smtClean="0"/>
              <a:t>9/14/2023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424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4CD39B-C1E5-48F0-B49F-790F717C37C0}" type="datetime1">
              <a:rPr lang="en-US" smtClean="0"/>
              <a:t>9/14/2023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2772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75487-FE95-4D49-A20C-BB32DEC7E1AD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662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67DB-DA99-4D74-ADD7-9209D3702255}" type="datetime1">
              <a:rPr lang="en-US" smtClean="0"/>
              <a:t>9/14/2023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70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92162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84745"/>
            <a:ext cx="10972800" cy="49414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2C4286-0A77-4C25-925F-18AE26D5AA98}" type="datetime1">
              <a:rPr lang="en-US" smtClean="0"/>
              <a:t>9/14/2023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3D09992B-489E-4428-A8B2-48E459438A7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85822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  <p:sldLayoutId id="2147483700" r:id="rId13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50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E29F-D105-4E18-9AC2-A6A65B3F8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959123"/>
            <a:ext cx="8800769" cy="2394044"/>
          </a:xfrm>
        </p:spPr>
        <p:txBody>
          <a:bodyPr/>
          <a:lstStyle/>
          <a:p>
            <a:r>
              <a:rPr lang="en-US" dirty="0"/>
              <a:t>Types and Their Properties</a:t>
            </a:r>
          </a:p>
        </p:txBody>
      </p:sp>
    </p:spTree>
    <p:extLst>
      <p:ext uri="{BB962C8B-B14F-4D97-AF65-F5344CB8AC3E}">
        <p14:creationId xmlns:p14="http://schemas.microsoft.com/office/powerpoint/2010/main" val="3477404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85C46-B118-4775-8126-E65CD3BBA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Doing less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55558-C13A-4A95-B25D-F932092B00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automatically derive instances of standard type classes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data</a:t>
            </a:r>
            <a:r>
              <a:rPr lang="en-US" sz="2400" dirty="0">
                <a:latin typeface="Consolas" panose="020B0609020204030204" pitchFamily="49" charset="0"/>
              </a:rPr>
              <a:t> Appl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= One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| Appl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:+: Appl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	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deriving</a:t>
            </a:r>
            <a:r>
              <a:rPr lang="en-US" sz="2400" dirty="0">
                <a:latin typeface="Consolas" panose="020B0609020204030204" pitchFamily="49" charset="0"/>
              </a:rPr>
              <a:t> (Eq, Ord, Read, Show)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795D36-8D14-49BC-ADD2-0DB2DD95F4D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5601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B3E532CB-6CCE-F79A-C157-B4353DDAF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 and their laws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341C6D-97E6-532A-A7DA-884074C1D89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3D09992B-489E-4428-A8B2-48E459438A7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69361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9A96203-05AE-FE27-7644-0D698AC89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makes a good class instance?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E5BCC6-8EAE-5470-B331-F4046E8AAA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know if we have an instance “right”?</a:t>
            </a:r>
          </a:p>
          <a:p>
            <a:r>
              <a:rPr lang="en-US" dirty="0"/>
              <a:t>Methods match their specified signatures</a:t>
            </a:r>
          </a:p>
          <a:p>
            <a:pPr lvl="1"/>
            <a:r>
              <a:rPr lang="en-US" dirty="0"/>
              <a:t>Haskell compiler will check this for us automatically</a:t>
            </a:r>
          </a:p>
          <a:p>
            <a:r>
              <a:rPr lang="en-US" dirty="0"/>
              <a:t>Methods match their intended behavior</a:t>
            </a:r>
          </a:p>
          <a:p>
            <a:pPr lvl="1"/>
            <a:r>
              <a:rPr lang="en-US" dirty="0"/>
              <a:t>Not checked automatically … </a:t>
            </a:r>
            <a:r>
              <a:rPr lang="en-US" i="1" dirty="0"/>
              <a:t>in Haskell</a:t>
            </a:r>
            <a:endParaRPr lang="en-US" dirty="0"/>
          </a:p>
          <a:p>
            <a:pPr lvl="1"/>
            <a:r>
              <a:rPr lang="en-US" dirty="0"/>
              <a:t>But how do we know what their “intended behavior” is, generically?</a:t>
            </a:r>
          </a:p>
        </p:txBody>
      </p:sp>
    </p:spTree>
    <p:extLst>
      <p:ext uri="{BB962C8B-B14F-4D97-AF65-F5344CB8AC3E}">
        <p14:creationId xmlns:p14="http://schemas.microsoft.com/office/powerpoint/2010/main" val="2625415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AE29-48CF-493B-30CC-E4D7D5C9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A0331-A0D0-1201-7D2C-8313A861A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class’s </a:t>
                </a:r>
                <a:r>
                  <a:rPr lang="en-US" i="1" dirty="0"/>
                  <a:t>laws </a:t>
                </a:r>
                <a:r>
                  <a:rPr lang="en-US" dirty="0"/>
                  <a:t>capture how its methods are supposed to interact.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The == function should define an </a:t>
                </a:r>
                <a:r>
                  <a:rPr lang="en-US" i="1" dirty="0"/>
                  <a:t>equivalence relation</a:t>
                </a:r>
                <a:endParaRPr lang="en-US" dirty="0"/>
              </a:p>
              <a:p>
                <a:pPr lvl="1"/>
                <a:r>
                  <a:rPr lang="en-US" dirty="0"/>
                  <a:t>Reflexive: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Transitive: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 dirty="0"/>
              </a:p>
              <a:p>
                <a:pPr lvl="3"/>
                <a:endParaRPr lang="en-US" dirty="0"/>
              </a:p>
              <a:p>
                <a:r>
                  <a:rPr lang="en-US" dirty="0"/>
                  <a:t>E.g.: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𝑦𝑠</m:t>
                    </m:r>
                  </m:oMath>
                </a14:m>
                <a:r>
                  <a:rPr lang="en-US" dirty="0"/>
                  <a:t> are lists of some (arbitrary) type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, does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𝑦𝑠</m:t>
                    </m:r>
                  </m:oMath>
                </a14:m>
                <a:r>
                  <a:rPr lang="en-US" dirty="0"/>
                  <a:t> imply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𝑥𝑠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A0331-A0D0-1201-7D2C-8313A861A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EAB8D-442C-045C-4303-2A920C11D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6821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781FD-FD6A-258C-F502-959AD67DD0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9ECBE-D9D5-52C5-3E10-2A4AF14548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dirty="0"/>
                  <a:t>You’ve seen natural number induction: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ℕ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But remember that natural numbers themselves have a recursive definition:</a:t>
                </a:r>
              </a:p>
              <a:p>
                <a:r>
                  <a:rPr lang="en-US" dirty="0"/>
                  <a:t>data Nat = Z | S Nat</a:t>
                </a:r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We can restate: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Z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Nat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Nat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3"/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(This is “just” a recursive definition.)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89ECBE-D9D5-52C5-3E10-2A4AF14548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 b="-5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C34B5E-CF35-677C-BCE5-F47D6FE5AEA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21323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D7A248-AA5B-3A7F-996C-9C6995125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Reasoning about recursion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DF242-B9CB-04D2-875E-E32A5D3EFC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We can generalize to </a:t>
                </a:r>
                <a:r>
                  <a:rPr lang="en-US" i="1" dirty="0"/>
                  <a:t>structural induction, </a:t>
                </a:r>
                <a:r>
                  <a:rPr lang="en-US" dirty="0"/>
                  <a:t>for any recursive datatype.</a:t>
                </a:r>
              </a:p>
              <a:p>
                <a:pPr lvl="3"/>
                <a:endParaRPr lang="en-US" i="1" dirty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dirty="0"/>
                  <a:t>Given: </a:t>
                </a: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8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	</a:t>
                </a:r>
                <a:r>
                  <a:rPr lang="en-US" sz="2400" dirty="0">
                    <a:solidFill>
                      <a:schemeClr val="accent6"/>
                    </a:solidFill>
                    <a:latin typeface="Consolas" panose="020B0609020204030204" pitchFamily="49" charset="0"/>
                  </a:rPr>
                  <a:t>data</a:t>
                </a:r>
                <a:r>
                  <a:rPr lang="en-US" sz="2400" dirty="0">
                    <a:latin typeface="Consolas" panose="020B0609020204030204" pitchFamily="49" charset="0"/>
                  </a:rPr>
                  <a:t> [</a:t>
                </a:r>
                <a:r>
                  <a:rPr lang="en-US" sz="2400" i="1" dirty="0">
                    <a:latin typeface="Consolas" panose="020B0609020204030204" pitchFamily="49" charset="0"/>
                  </a:rPr>
                  <a:t>a</a:t>
                </a:r>
                <a:r>
                  <a:rPr lang="en-US" sz="2400" dirty="0">
                    <a:latin typeface="Consolas" panose="020B0609020204030204" pitchFamily="49" charset="0"/>
                  </a:rPr>
                  <a:t>] = [] | </a:t>
                </a:r>
                <a:r>
                  <a:rPr lang="en-US" sz="2400" i="1" dirty="0">
                    <a:latin typeface="Consolas" panose="020B0609020204030204" pitchFamily="49" charset="0"/>
                  </a:rPr>
                  <a:t>a</a:t>
                </a:r>
                <a:r>
                  <a:rPr lang="en-US" sz="2400" dirty="0">
                    <a:latin typeface="Consolas" panose="020B0609020204030204" pitchFamily="49" charset="0"/>
                  </a:rPr>
                  <a:t> : [</a:t>
                </a:r>
                <a:r>
                  <a:rPr lang="en-US" sz="2400" i="1" dirty="0">
                    <a:latin typeface="Consolas" panose="020B0609020204030204" pitchFamily="49" charset="0"/>
                  </a:rPr>
                  <a:t>a</a:t>
                </a:r>
                <a:r>
                  <a:rPr lang="en-US" sz="2400" dirty="0">
                    <a:latin typeface="Consolas" panose="020B0609020204030204" pitchFamily="49" charset="0"/>
                  </a:rPr>
                  <a:t>]</a:t>
                </a:r>
              </a:p>
              <a:p>
                <a:pPr lvl="3">
                  <a:tabLst>
                    <a:tab pos="341313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dirty="0"/>
                  <a:t>Have:</a:t>
                </a: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400" dirty="0"/>
                  <a:t>	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[]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ℓ∈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 :ℓ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⇒∀ℓ∈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(ℓ)</m:t>
                    </m:r>
                  </m:oMath>
                </a14:m>
                <a:endParaRPr lang="en-US" sz="2400" dirty="0"/>
              </a:p>
              <a:p>
                <a:pPr lvl="3">
                  <a:tabLst>
                    <a:tab pos="341313" algn="l"/>
                  </a:tabLst>
                </a:pPr>
                <a:endParaRPr lang="en-US" sz="1200" dirty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dirty="0"/>
                  <a:t>(This is “just” a recursive definition, again.)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7DF242-B9CB-04D2-875E-E32A5D3EFC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69450-5835-73C8-C96A-940D25D023F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4498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AE29-48CF-493B-30CC-E4D7D5C9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 laws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A0331-A0D0-1201-7D2C-8313A861A1B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A class’s </a:t>
                </a:r>
                <a:r>
                  <a:rPr lang="en-US" i="1" dirty="0"/>
                  <a:t>laws </a:t>
                </a:r>
                <a:r>
                  <a:rPr lang="en-US" dirty="0"/>
                  <a:t>capture how its methods are supposed to interact.</a:t>
                </a:r>
              </a:p>
              <a:p>
                <a:pPr lvl="3"/>
                <a:endParaRPr lang="en-US" dirty="0"/>
              </a:p>
              <a:p>
                <a:r>
                  <a:rPr lang="en-US" dirty="0"/>
                  <a:t>The == function should define an </a:t>
                </a:r>
                <a:r>
                  <a:rPr lang="en-US" i="1" dirty="0"/>
                  <a:t>equivalence relation</a:t>
                </a:r>
                <a:endParaRPr lang="en-US" dirty="0"/>
              </a:p>
              <a:p>
                <a:pPr lvl="3"/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&lt;=</a:t>
                </a:r>
                <a:r>
                  <a:rPr lang="en-US" dirty="0"/>
                  <a:t> function should define a </a:t>
                </a:r>
                <a:r>
                  <a:rPr lang="en-US" i="1" dirty="0"/>
                  <a:t>total order</a:t>
                </a:r>
              </a:p>
              <a:p>
                <a:pPr lvl="1"/>
                <a:r>
                  <a:rPr lang="en-US" dirty="0"/>
                  <a:t>Reflexive: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&lt;=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</a:p>
              <a:p>
                <a:pPr lvl="1"/>
                <a:r>
                  <a:rPr lang="en-US" dirty="0"/>
                  <a:t>Transitive: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&lt;=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y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y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&lt;=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z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 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&lt;=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z</a:t>
                </a:r>
              </a:p>
              <a:p>
                <a:pPr lvl="1"/>
                <a:r>
                  <a:rPr lang="en-US" dirty="0"/>
                  <a:t>Anti-symmetric: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&lt;=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y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y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&lt;=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z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&lt;=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z</a:t>
                </a:r>
              </a:p>
              <a:p>
                <a:pPr lvl="1"/>
                <a:r>
                  <a:rPr lang="en-US" dirty="0"/>
                  <a:t>Total: for all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 dirty="0"/>
                  <a:t>,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y</a:t>
                </a:r>
                <a:r>
                  <a:rPr lang="en-US" dirty="0"/>
                  <a:t>, either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&lt;=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y</a:t>
                </a:r>
                <a:r>
                  <a:rPr lang="en-US" dirty="0"/>
                  <a:t> or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y</a:t>
                </a:r>
                <a:r>
                  <a:rPr lang="en-US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&lt;= </a:t>
                </a:r>
                <a:r>
                  <a:rPr lang="en-US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</a:p>
              <a:p>
                <a:pPr lvl="1"/>
                <a:endParaRPr lang="en-US" i="1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1A0331-A0D0-1201-7D2C-8313A861A1B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12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EAB8D-442C-045C-4303-2A920C11D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2727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5AE29-48CF-493B-30CC-E4D7D5C981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 laws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A0331-A0D0-1201-7D2C-8313A861A1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4745"/>
            <a:ext cx="10972800" cy="4941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class’s </a:t>
            </a:r>
            <a:r>
              <a:rPr lang="en-US" i="1" dirty="0"/>
              <a:t>laws </a:t>
            </a:r>
            <a:r>
              <a:rPr lang="en-US" dirty="0"/>
              <a:t>capture how its methods are supposed to interact.</a:t>
            </a:r>
          </a:p>
          <a:p>
            <a:pPr lvl="3"/>
            <a:endParaRPr lang="en-US" dirty="0"/>
          </a:p>
          <a:p>
            <a:r>
              <a:rPr lang="en-US" dirty="0"/>
              <a:t>The == function should define an </a:t>
            </a:r>
            <a:r>
              <a:rPr lang="en-US" i="1" dirty="0"/>
              <a:t>equivalence relation</a:t>
            </a:r>
            <a:endParaRPr lang="en-US" dirty="0"/>
          </a:p>
          <a:p>
            <a:pPr lvl="3"/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&lt;=</a:t>
            </a:r>
            <a:r>
              <a:rPr lang="en-US" dirty="0"/>
              <a:t> function should define a </a:t>
            </a:r>
            <a:r>
              <a:rPr lang="en-US" i="1" dirty="0"/>
              <a:t>total order</a:t>
            </a:r>
          </a:p>
          <a:p>
            <a:pPr lvl="3"/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The read function should be the (left-)inverse of show: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For any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,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 (show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==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</a:p>
          <a:p>
            <a:pPr lvl="1"/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Why don’t we have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show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(left-)inverse of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read</a:t>
            </a:r>
            <a:r>
              <a:rPr lang="en-US" dirty="0">
                <a:ea typeface="Cascadia Code" panose="020B0609020000020004" pitchFamily="49" charset="0"/>
                <a:cs typeface="Cascadia Code" panose="020B0609020000020004" pitchFamily="49" charset="0"/>
              </a:rPr>
              <a:t> as well?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BEAB8D-442C-045C-4303-2A920C11D24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241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E29F-D105-4E18-9AC2-A6A65B3F8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deeper structures</a:t>
            </a:r>
          </a:p>
        </p:txBody>
      </p:sp>
    </p:spTree>
    <p:extLst>
      <p:ext uri="{BB962C8B-B14F-4D97-AF65-F5344CB8AC3E}">
        <p14:creationId xmlns:p14="http://schemas.microsoft.com/office/powerpoint/2010/main" val="14102943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058BD75-C3DE-7B1D-E4BC-F7DB29C47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Semigroups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881C8B-B3FC-9A7B-50B8-6B98CA231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first deeper structure we’re going to consider is a </a:t>
            </a:r>
            <a:r>
              <a:rPr lang="en-US" i="1" dirty="0"/>
              <a:t>semigroup</a:t>
            </a:r>
            <a:r>
              <a:rPr lang="en-US" dirty="0"/>
              <a:t>.</a:t>
            </a:r>
          </a:p>
          <a:p>
            <a:pPr lvl="3"/>
            <a:endParaRPr lang="en-US" dirty="0"/>
          </a:p>
          <a:p>
            <a:pPr lvl="3"/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935F3-6208-7EAF-F838-CB63C1EF071D}"/>
                  </a:ext>
                </a:extLst>
              </p:cNvPr>
              <p:cNvSpPr txBox="1"/>
              <p:nvPr/>
            </p:nvSpPr>
            <p:spPr>
              <a:xfrm>
                <a:off x="609600" y="1904449"/>
                <a:ext cx="5486400" cy="18405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A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semigroup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is</a:t>
                </a:r>
                <a:r>
                  <a:rPr lang="en-US" sz="2800" dirty="0">
                    <a:solidFill>
                      <a:prstClr val="white"/>
                    </a:solidFill>
                    <a:latin typeface="Skeena"/>
                  </a:rPr>
                  <a:t> a pair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,⋅⟩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 where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⋅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 is an associative binary operator on </a:t>
                </a:r>
                <a14:m>
                  <m:oMath xmlns:m="http://schemas.openxmlformats.org/officeDocument/2006/math">
                    <m:r>
                      <a:rPr kumimoji="0" lang="en-US" sz="2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.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Binary operator: </a:t>
                </a:r>
                <a14:m>
                  <m:oMath xmlns:m="http://schemas.openxmlformats.org/officeDocument/2006/math"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⋅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∷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→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keena"/>
                  <a:ea typeface="+mn-ea"/>
                  <a:cs typeface="+mn-cs"/>
                </a:endParaRP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Associative: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𝑥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⋅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⋅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𝑧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=</m:t>
                    </m:r>
                    <m:d>
                      <m:dPr>
                        <m:ctrlP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dPr>
                      <m:e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𝑥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⋅</m:t>
                        </m:r>
                        <m:r>
                          <a:rPr kumimoji="0" lang="en-US" sz="24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𝑦</m:t>
                        </m:r>
                      </m:e>
                    </m:d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⋅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𝑧</m:t>
                    </m:r>
                  </m:oMath>
                </a14:m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keena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BA935F3-6208-7EAF-F838-CB63C1EF0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4449"/>
                <a:ext cx="5486400" cy="1840504"/>
              </a:xfrm>
              <a:prstGeom prst="rect">
                <a:avLst/>
              </a:prstGeom>
              <a:blipFill>
                <a:blip r:embed="rId2"/>
                <a:stretch>
                  <a:fillRect l="-2222" t="-3311" r="-3778" b="-66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19DCE787-C4CD-CA9A-DCEB-B3F2BAF0B120}"/>
              </a:ext>
            </a:extLst>
          </p:cNvPr>
          <p:cNvSpPr txBox="1"/>
          <p:nvPr/>
        </p:nvSpPr>
        <p:spPr>
          <a:xfrm>
            <a:off x="6730779" y="1904449"/>
            <a:ext cx="4493812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2000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Semigroup </a:t>
            </a:r>
            <a:r>
              <a:rPr lang="en-US" sz="2000" i="1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-- associative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(&lt;&gt;) ::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kumimoji="0" lang="en-US" sz="2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23C319-F688-9925-7319-A463EEBD53AA}"/>
                  </a:ext>
                </a:extLst>
              </p:cNvPr>
              <p:cNvSpPr txBox="1"/>
              <p:nvPr/>
            </p:nvSpPr>
            <p:spPr>
              <a:xfrm>
                <a:off x="609600" y="3909504"/>
                <a:ext cx="5486400" cy="208672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Strings over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Σ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 form a semigroup, with the operation given by concatenation.</a:t>
                </a:r>
              </a:p>
              <a:p>
                <a:pPr>
                  <a:spcBef>
                    <a:spcPct val="20000"/>
                  </a:spcBef>
                  <a:defRPr/>
                </a:pP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keena"/>
                  <a:ea typeface="+mn-ea"/>
                  <a:cs typeface="+mn-cs"/>
                </a:endParaRPr>
              </a:p>
              <a:p>
                <a:pPr>
                  <a:spcBef>
                    <a:spcPct val="20000"/>
                  </a:spcBef>
                  <a:defRPr/>
                </a:pPr>
                <a:r>
                  <a:rPr lang="en-US" sz="2400" dirty="0">
                    <a:solidFill>
                      <a:prstClr val="white"/>
                    </a:solidFill>
                    <a:latin typeface="Skeena"/>
                  </a:rPr>
                  <a:t>I.e.,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⟨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prstClr val="white"/>
                            </a:solidFill>
                            <a:latin typeface="Cambria Math" panose="02040503050406030204" pitchFamily="18" charset="0"/>
                          </a:rPr>
                          <m:t>⋆</m:t>
                        </m:r>
                      </m:sup>
                    </m:sSup>
                    <m:r>
                      <a:rPr lang="en-US" sz="24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⌢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〉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ea typeface="Cambria Math" panose="02040503050406030204" pitchFamily="18" charset="0"/>
                  </a:rPr>
                  <a:t> is a semigroup.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323C319-F688-9925-7319-A463EEBD5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09504"/>
                <a:ext cx="5486400" cy="2086725"/>
              </a:xfrm>
              <a:prstGeom prst="rect">
                <a:avLst/>
              </a:prstGeom>
              <a:blipFill>
                <a:blip r:embed="rId3"/>
                <a:stretch>
                  <a:fillRect l="-1667" t="-2332" b="-5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66DC7A10-FA1A-67D0-56C1-B94BAF55F1B3}"/>
              </a:ext>
            </a:extLst>
          </p:cNvPr>
          <p:cNvSpPr txBox="1"/>
          <p:nvPr/>
        </p:nvSpPr>
        <p:spPr>
          <a:xfrm>
            <a:off x="6759933" y="3909504"/>
            <a:ext cx="5135217" cy="18774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instance</a:t>
            </a:r>
            <a:r>
              <a:rPr lang="en-US" sz="2000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Semigroup [</a:t>
            </a:r>
            <a:r>
              <a:rPr lang="en-US" sz="2000" i="1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</a:t>
            </a:r>
            <a:r>
              <a:rPr lang="en-US" sz="2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[] &lt;&gt; </a:t>
            </a:r>
            <a:r>
              <a:rPr lang="en-U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endParaRPr lang="en-US" sz="2000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</a:t>
            </a:r>
            <a:r>
              <a:rPr lang="en-US" sz="20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&lt;&gt; </a:t>
            </a:r>
            <a:r>
              <a:rPr lang="en-U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0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(</a:t>
            </a:r>
            <a:r>
              <a:rPr lang="en-U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&lt;&gt; </a:t>
            </a:r>
            <a:r>
              <a:rPr lang="en-US" sz="20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en-US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-- have to show associativity!</a:t>
            </a:r>
          </a:p>
        </p:txBody>
      </p:sp>
    </p:spTree>
    <p:extLst>
      <p:ext uri="{BB962C8B-B14F-4D97-AF65-F5344CB8AC3E}">
        <p14:creationId xmlns:p14="http://schemas.microsoft.com/office/powerpoint/2010/main" val="775167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AC26857-0FA6-118E-A03B-90B24B0A19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433EA6-E7FE-78E3-D2C5-CD29AB85D53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9347200" y="6356350"/>
            <a:ext cx="2844800" cy="365125"/>
          </a:xfrm>
        </p:spPr>
        <p:txBody>
          <a:bodyPr/>
          <a:lstStyle/>
          <a:p>
            <a:fld id="{3D09992B-489E-4428-A8B2-48E459438A7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95870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4F72C-1334-D83E-D81D-E2BDB19D7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AB9EF-D2DD-5478-8732-168A5819DA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next deeper structure we’re going to consider is a </a:t>
            </a:r>
            <a:r>
              <a:rPr lang="en-US" i="1" dirty="0"/>
              <a:t>monoid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4C886-12C1-00AC-803B-EAF02633F7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20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A7F740-E6C1-80E7-90A6-7E235E8AC490}"/>
                  </a:ext>
                </a:extLst>
              </p:cNvPr>
              <p:cNvSpPr txBox="1"/>
              <p:nvPr/>
            </p:nvSpPr>
            <p:spPr>
              <a:xfrm>
                <a:off x="609600" y="1904449"/>
                <a:ext cx="5486400" cy="177894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None/>
                  <a:tabLst/>
                  <a:defRPr/>
                </a:pP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A </a:t>
                </a:r>
                <a:r>
                  <a:rPr kumimoji="0" lang="en-US" sz="2800" b="0" i="1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monoid </a:t>
                </a:r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is</a:t>
                </a:r>
                <a:r>
                  <a:rPr lang="en-US" sz="2800" dirty="0">
                    <a:solidFill>
                      <a:prstClr val="white"/>
                    </a:solidFill>
                    <a:latin typeface="Skeena"/>
                  </a:rPr>
                  <a:t> a triple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,⋅,</m:t>
                    </m:r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prstClr val="white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kumimoji="0" lang="en-US" sz="2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 where: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⟨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,⋅⟩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 is a semigroup</a:t>
                </a:r>
              </a:p>
              <a:p>
                <a:pPr marL="742950" marR="0" lvl="1" indent="-285750" algn="l" defTabSz="914400" rtl="0" eaLnBrk="1" fontAlgn="auto" latinLnBrk="0" hangingPunct="1">
                  <a:lnSpc>
                    <a:spcPct val="100000"/>
                  </a:lnSpc>
                  <a:spcBef>
                    <a:spcPct val="20000"/>
                  </a:spcBef>
                  <a:spcAft>
                    <a:spcPts val="0"/>
                  </a:spcAft>
                  <a:buClrTx/>
                  <a:buSzTx/>
                  <a:buFont typeface="Arial" pitchFamily="34" charset="0"/>
                  <a:buChar char="–"/>
                  <a:tabLst/>
                  <a:defRPr/>
                </a:pP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𝜀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∈</m:t>
                    </m:r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𝑋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 is a left- and right-identity for </a:t>
                </a:r>
                <a14:m>
                  <m:oMath xmlns:m="http://schemas.openxmlformats.org/officeDocument/2006/math">
                    <m:r>
                      <a:rPr kumimoji="0" lang="en-US" sz="24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⋅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. 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A7F740-E6C1-80E7-90A6-7E235E8AC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904449"/>
                <a:ext cx="5486400" cy="1778949"/>
              </a:xfrm>
              <a:prstGeom prst="rect">
                <a:avLst/>
              </a:prstGeom>
              <a:blipFill>
                <a:blip r:embed="rId2"/>
                <a:stretch>
                  <a:fillRect l="-2222" t="-3425" r="-1333" b="-68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28E4F188-59A6-3C50-3DCC-EF89A0ED049F}"/>
              </a:ext>
            </a:extLst>
          </p:cNvPr>
          <p:cNvSpPr txBox="1"/>
          <p:nvPr/>
        </p:nvSpPr>
        <p:spPr>
          <a:xfrm>
            <a:off x="6730778" y="1904449"/>
            <a:ext cx="5339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2000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Semigroup </a:t>
            </a:r>
            <a:r>
              <a:rPr lang="en-US" sz="2000" i="1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⇒ Monoid </a:t>
            </a:r>
            <a:r>
              <a:rPr lang="en-US" sz="2000" i="1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mempty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:: </a:t>
            </a:r>
            <a:r>
              <a:rPr kumimoji="0" lang="en-US" sz="2000" b="0" i="1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endParaRPr kumimoji="0" lang="en-US" sz="2000" b="0" i="1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07A34-0F73-58E9-98CD-5814E9F0336A}"/>
                  </a:ext>
                </a:extLst>
              </p:cNvPr>
              <p:cNvSpPr txBox="1"/>
              <p:nvPr/>
            </p:nvSpPr>
            <p:spPr>
              <a:xfrm>
                <a:off x="609600" y="3909504"/>
                <a:ext cx="5486400" cy="156966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spcBef>
                    <a:spcPct val="20000"/>
                  </a:spcBef>
                  <a:defRPr/>
                </a:pPr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Strings over an alphabet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sz="24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ea typeface="+mn-ea"/>
                        <a:cs typeface="+mn-cs"/>
                      </a:rPr>
                      <m:t>Σ</m:t>
                    </m:r>
                  </m:oMath>
                </a14:m>
                <a:r>
                  <a:rPr kumimoji="0" 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 form a monoid, with the operation given by concatenation</a:t>
                </a:r>
                <a:r>
                  <a:rPr kumimoji="0" lang="en-US" sz="2400" b="0" i="0" u="none" strike="noStrike" kern="1200" cap="none" spc="0" normalizeH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Skeena"/>
                    <a:ea typeface="+mn-ea"/>
                    <a:cs typeface="+mn-cs"/>
                  </a:rPr>
                  <a:t> and the empty string as the identity</a:t>
                </a:r>
                <a:r>
                  <a:rPr lang="en-US" sz="2400" dirty="0">
                    <a:solidFill>
                      <a:prstClr val="white"/>
                    </a:solidFill>
                    <a:latin typeface="Skeena"/>
                  </a:rPr>
                  <a:t>.</a:t>
                </a:r>
                <a:endPara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Skeena"/>
                  <a:ea typeface="+mn-ea"/>
                  <a:cs typeface="+mn-cs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2E07A34-0F73-58E9-98CD-5814E9F033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909504"/>
                <a:ext cx="5486400" cy="1569660"/>
              </a:xfrm>
              <a:prstGeom prst="rect">
                <a:avLst/>
              </a:prstGeom>
              <a:blipFill>
                <a:blip r:embed="rId3"/>
                <a:stretch>
                  <a:fillRect l="-1667" t="-3101" b="-7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14E7E31-48B1-05A5-809D-2A8295B27EF1}"/>
              </a:ext>
            </a:extLst>
          </p:cNvPr>
          <p:cNvSpPr txBox="1"/>
          <p:nvPr/>
        </p:nvSpPr>
        <p:spPr>
          <a:xfrm>
            <a:off x="6759933" y="3909504"/>
            <a:ext cx="5135217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instance</a:t>
            </a:r>
            <a:r>
              <a:rPr lang="en-US" sz="2000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Monoid [</a:t>
            </a:r>
            <a:r>
              <a:rPr lang="en-US" sz="2000" i="1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000" dirty="0">
                <a:solidFill>
                  <a:prstClr val="white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</a:t>
            </a:r>
            <a:r>
              <a:rPr lang="en-US" sz="20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mempty</a:t>
            </a:r>
            <a:r>
              <a:rPr lang="en-US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[]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-- have to show unit!</a:t>
            </a:r>
          </a:p>
        </p:txBody>
      </p:sp>
    </p:spTree>
    <p:extLst>
      <p:ext uri="{BB962C8B-B14F-4D97-AF65-F5344CB8AC3E}">
        <p14:creationId xmlns:p14="http://schemas.microsoft.com/office/powerpoint/2010/main" val="2866837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4FACBCA-967F-06FD-4FB8-000CBF269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40833094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7EFCC-A3A4-DD03-0FC5-EFAEBED05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and type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9B0BA-7B94-8AB7-7784-70E2DA77A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Some things are types:</a:t>
            </a:r>
          </a:p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Bool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[Int]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Maybe Bool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Int → Bool</a:t>
            </a:r>
          </a:p>
          <a:p>
            <a:r>
              <a:rPr lang="en-US" dirty="0"/>
              <a:t>Types contain values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Some things are type constructors</a:t>
            </a:r>
          </a:p>
          <a:p>
            <a:r>
              <a:rPr lang="en-US" dirty="0">
                <a:latin typeface="Consolas" panose="020B0609020204030204" pitchFamily="49" charset="0"/>
              </a:rPr>
              <a:t>Maybe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[]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(→)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(Int →)</a:t>
            </a:r>
          </a:p>
          <a:p>
            <a:r>
              <a:rPr lang="en-US" dirty="0"/>
              <a:t>Type constructors build types</a:t>
            </a:r>
          </a:p>
          <a:p>
            <a:r>
              <a:rPr lang="en-US" dirty="0"/>
              <a:t>Type constructors </a:t>
            </a:r>
            <a:r>
              <a:rPr lang="en-US" i="1" dirty="0"/>
              <a:t>aren’t </a:t>
            </a:r>
            <a:r>
              <a:rPr lang="en-US" dirty="0"/>
              <a:t>types—they contain no values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(Yes, type constructors are </a:t>
            </a:r>
            <a:r>
              <a:rPr lang="en-US" i="1" dirty="0"/>
              <a:t>like </a:t>
            </a:r>
            <a:r>
              <a:rPr lang="en-US" dirty="0"/>
              <a:t>functions for types.)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78DD5-7F3C-59F7-12D1-E58C8AF6E98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58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27DFB-A899-C094-B3B8-1C52CC91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Constructors and their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18F351-C766-2FB5-652B-27B8CF0681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Types have properties</a:t>
            </a:r>
          </a:p>
          <a:p>
            <a:r>
              <a:rPr lang="en-US" dirty="0">
                <a:latin typeface="Consolas" panose="020B0609020204030204" pitchFamily="49" charset="0"/>
              </a:rPr>
              <a:t>[t]</a:t>
            </a:r>
            <a:r>
              <a:rPr lang="en-US" dirty="0"/>
              <a:t> is a monoid</a:t>
            </a:r>
          </a:p>
          <a:p>
            <a:pPr lvl="1"/>
            <a:r>
              <a:rPr lang="en-US" dirty="0"/>
              <a:t>We’re leaving the monoid operations implicit for now</a:t>
            </a:r>
          </a:p>
          <a:p>
            <a:pPr lvl="1"/>
            <a:r>
              <a:rPr lang="en-US" dirty="0"/>
              <a:t>Multiple choices of monoid operators for </a:t>
            </a:r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Double</a:t>
            </a:r>
          </a:p>
          <a:p>
            <a:r>
              <a:rPr lang="en-US" dirty="0">
                <a:latin typeface="Consolas" panose="020B0609020204030204" pitchFamily="49" charset="0"/>
              </a:rPr>
              <a:t>Int</a:t>
            </a:r>
            <a:r>
              <a:rPr lang="en-US" dirty="0"/>
              <a:t> supports equality, ordering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Type constructors have properties as well.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6EE5AA-1486-BB3A-9B21-373FD8C45F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160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41EFD-17C5-42C2-8B4D-CE6A22EC6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965C8-60F3-45A0-9A18-6C061381C7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8721"/>
            <a:ext cx="10972800" cy="49414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</a:t>
            </a:r>
            <a:r>
              <a:rPr lang="en-US" i="1" dirty="0"/>
              <a:t>functor</a:t>
            </a:r>
            <a:r>
              <a:rPr lang="en-US" dirty="0"/>
              <a:t> is a type constructor with a mapping operator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class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Functor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:: (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→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</a:p>
          <a:p>
            <a:pPr lvl="3"/>
            <a:endParaRPr lang="en-US" dirty="0"/>
          </a:p>
          <a:p>
            <a:r>
              <a:rPr lang="en-US" dirty="0"/>
              <a:t>Satisfying the laws</a:t>
            </a: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id = id </a:t>
            </a:r>
            <a:r>
              <a:rPr lang="en-US" dirty="0"/>
              <a:t>where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id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endParaRPr lang="en-US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1"/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=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 </a:t>
            </a:r>
            <a:r>
              <a:rPr lang="en-US" dirty="0"/>
              <a:t>where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 x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Intuition: functors abstract </a:t>
            </a:r>
            <a:r>
              <a:rPr lang="en-US" i="1" dirty="0"/>
              <a:t>containers</a:t>
            </a:r>
            <a:r>
              <a:rPr lang="en-US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2A3335-FB68-4157-9A9E-572F1811856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157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AE5D1-3F5D-7046-FC69-DDA5FED9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Maybe is a functor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5C0EE-E9E4-F38B-3FE2-19362E5DCF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400" dirty="0">
                    <a:solidFill>
                      <a:schemeClr val="accent6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instance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Functor Maybe </a:t>
                </a:r>
                <a:r>
                  <a:rPr lang="en-US" sz="2400" dirty="0">
                    <a:solidFill>
                      <a:schemeClr val="accent6"/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where</a:t>
                </a: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2400" dirty="0" err="1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fmap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:: (</a:t>
                </a:r>
                <a:r>
                  <a:rPr lang="en-US" sz="2400" i="1" dirty="0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→ </a:t>
                </a:r>
                <a:r>
                  <a:rPr lang="en-US" sz="2400" i="1" dirty="0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) → Maybe </a:t>
                </a:r>
                <a:r>
                  <a:rPr lang="en-US" sz="2400" i="1" dirty="0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  <a:r>
                  <a:rPr lang="en-US" sz="2400" dirty="0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→ Maybe </a:t>
                </a:r>
                <a:r>
                  <a:rPr lang="en-US" sz="2400" i="1" dirty="0">
                    <a:solidFill>
                      <a:schemeClr val="tx1">
                        <a:lumMod val="50000"/>
                      </a:schemeClr>
                    </a:solidFill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</a:t>
                </a: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2400" dirty="0" err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fmap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(Just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x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) = Just (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 x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)</a:t>
                </a: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	</a:t>
                </a:r>
                <a:r>
                  <a:rPr lang="en-US" sz="2400" dirty="0" err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fmap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Nothing  = Nothing</a:t>
                </a:r>
              </a:p>
              <a:p>
                <a:pPr lvl="3">
                  <a:tabLst>
                    <a:tab pos="341313" algn="l"/>
                  </a:tabLst>
                </a:pPr>
                <a:endParaRPr lang="en-US" dirty="0"/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i="1" dirty="0"/>
                  <a:t>To show:</a:t>
                </a:r>
              </a:p>
              <a:p>
                <a:pPr>
                  <a:tabLst>
                    <a:tab pos="341313" algn="l"/>
                  </a:tabLst>
                </a:pPr>
                <a:r>
                  <a:rPr lang="en-US" sz="2400" dirty="0" err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fmap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id = id :: Maybe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→ Maybe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</a:p>
              <a:p>
                <a:pPr>
                  <a:tabLst>
                    <a:tab pos="341313" algn="l"/>
                  </a:tabLst>
                </a:pPr>
                <a:r>
                  <a:rPr lang="en-US" sz="2400" dirty="0"/>
                  <a:t>If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::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→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c</a:t>
                </a:r>
                <a:r>
                  <a:rPr lang="en-US" sz="2400" dirty="0"/>
                  <a:t>,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::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a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→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b</a:t>
                </a:r>
                <a:r>
                  <a:rPr lang="en-US" sz="2400" dirty="0"/>
                  <a:t>, then </a:t>
                </a:r>
                <a:br>
                  <a:rPr lang="en-US" sz="2400" dirty="0"/>
                </a:br>
                <a:r>
                  <a:rPr lang="en-US" sz="2400" dirty="0" err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fmap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(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.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) = </a:t>
                </a:r>
                <a:r>
                  <a:rPr lang="en-US" sz="2400" dirty="0" err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fmap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. </a:t>
                </a:r>
                <a:r>
                  <a:rPr lang="en-US" sz="2400" dirty="0" err="1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fmap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g 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:: Maybe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a </a:t>
                </a:r>
                <a:r>
                  <a:rPr lang="en-US" sz="2400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→ Maybe</a:t>
                </a:r>
                <a:r>
                  <a:rPr lang="en-US" sz="2400" i="1" dirty="0">
                    <a:latin typeface="Cascadia Code" panose="020B0609020000020004" pitchFamily="49" charset="0"/>
                    <a:ea typeface="Cascadia Code" panose="020B0609020000020004" pitchFamily="49" charset="0"/>
                    <a:cs typeface="Cascadia Code" panose="020B0609020000020004" pitchFamily="49" charset="0"/>
                  </a:rPr>
                  <a:t> c</a:t>
                </a:r>
              </a:p>
              <a:p>
                <a:pPr lvl="3">
                  <a:tabLst>
                    <a:tab pos="341313" algn="l"/>
                  </a:tabLst>
                </a:pPr>
                <a:endParaRPr lang="en-US" sz="1200" i="1" dirty="0">
                  <a:latin typeface="Cascadia Code" panose="020B0609020000020004" pitchFamily="49" charset="0"/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  <a:p>
                <a:pPr marL="0" indent="0">
                  <a:buNone/>
                  <a:tabLst>
                    <a:tab pos="341313" algn="l"/>
                  </a:tabLst>
                </a:pPr>
                <a:r>
                  <a:rPr lang="en-US" sz="24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Using </a:t>
                </a:r>
                <a:r>
                  <a:rPr lang="en-US" sz="2400" i="1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function extensionality</a:t>
                </a:r>
                <a:r>
                  <a:rPr lang="en-US" sz="2400" dirty="0">
                    <a:ea typeface="Cascadia Code" panose="020B0609020000020004" pitchFamily="49" charset="0"/>
                    <a:cs typeface="Cascadia Code" panose="020B0609020000020004" pitchFamily="49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𝑥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⟺∀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𝑎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𝑔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scadia Code" panose="020B0609020000020004" pitchFamily="49" charset="0"/>
                        <a:cs typeface="Cascadia Code" panose="020B0609020000020004" pitchFamily="49" charset="0"/>
                      </a:rPr>
                      <m:t>𝑎</m:t>
                    </m:r>
                  </m:oMath>
                </a14:m>
                <a:endParaRPr lang="en-US" sz="2400" dirty="0">
                  <a:ea typeface="Cascadia Code" panose="020B0609020000020004" pitchFamily="49" charset="0"/>
                  <a:cs typeface="Cascadia Code" panose="020B0609020000020004" pitchFamily="49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7F5C0EE-E9E4-F38B-3FE2-19362E5DCF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11" t="-9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91AE2-4D96-5980-ED4B-CFF4FD2C90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1107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8BA4C-525F-45FA-B62F-93C54DF50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is a functor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30FA5E-6EF5-4839-9903-B1DD3BAA98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instance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Functor [] </a:t>
            </a:r>
            <a:r>
              <a:rPr lang="en-US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:: (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→ [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[] = []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=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 x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 </a:t>
            </a:r>
            <a:r>
              <a:rPr lang="en-US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endParaRPr lang="en-US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  <a:tabLst>
                <a:tab pos="341313" algn="l"/>
              </a:tabLst>
            </a:pPr>
            <a:endParaRPr lang="en-US" i="1" dirty="0"/>
          </a:p>
          <a:p>
            <a:pPr marL="0" indent="0">
              <a:buNone/>
              <a:tabLst>
                <a:tab pos="341313" algn="l"/>
              </a:tabLst>
            </a:pPr>
            <a:r>
              <a:rPr lang="en-US" i="1" dirty="0"/>
              <a:t>To show: </a:t>
            </a:r>
          </a:p>
          <a:p>
            <a:pPr>
              <a:tabLst>
                <a:tab pos="341313" algn="l"/>
              </a:tabLst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id = id :: [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  <a:r>
              <a:rPr lang="en-US" dirty="0"/>
              <a:t> </a:t>
            </a:r>
          </a:p>
          <a:p>
            <a:pPr>
              <a:tabLst>
                <a:tab pos="341313" algn="l"/>
              </a:tabLst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map (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= map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 map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:: [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c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</a:t>
            </a:r>
          </a:p>
          <a:p>
            <a:pPr lvl="3">
              <a:tabLst>
                <a:tab pos="341313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126B48-DA18-4DE2-B529-87324D03009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546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6DE33-4D54-56CB-0C32-BA73D34CE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(t →) is a functor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719E6-7362-361A-7187-E27F532498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instance </a:t>
            </a:r>
            <a:r>
              <a:rPr lang="en-US" dirty="0">
                <a:latin typeface="Consolas" panose="020B0609020204030204" pitchFamily="49" charset="0"/>
              </a:rPr>
              <a:t>Functor (</a:t>
            </a:r>
            <a:r>
              <a:rPr lang="en-US" i="1" dirty="0">
                <a:latin typeface="Consolas" panose="020B0609020204030204" pitchFamily="49" charset="0"/>
              </a:rPr>
              <a:t>t</a:t>
            </a:r>
            <a:r>
              <a:rPr lang="en-US" dirty="0">
                <a:latin typeface="Consolas" panose="020B0609020204030204" pitchFamily="49" charset="0"/>
              </a:rPr>
              <a:t> →)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fmap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:: (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→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→ (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→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a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 → (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 → </a:t>
            </a:r>
            <a:r>
              <a:rPr lang="en-US" i="1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  <a:tabLst>
                <a:tab pos="341313" algn="l"/>
              </a:tabLst>
            </a:pPr>
            <a:r>
              <a:rPr lang="en-US" dirty="0">
                <a:latin typeface="Consolas" panose="020B0609020204030204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</a:rPr>
              <a:t>fmap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f h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i="1" dirty="0">
                <a:latin typeface="Consolas" panose="020B0609020204030204" pitchFamily="49" charset="0"/>
              </a:rPr>
              <a:t>f</a:t>
            </a:r>
            <a:r>
              <a:rPr lang="en-US" dirty="0">
                <a:latin typeface="Consolas" panose="020B0609020204030204" pitchFamily="49" charset="0"/>
              </a:rPr>
              <a:t> . </a:t>
            </a:r>
            <a:r>
              <a:rPr lang="en-US" i="1" dirty="0">
                <a:latin typeface="Consolas" panose="020B0609020204030204" pitchFamily="49" charset="0"/>
              </a:rPr>
              <a:t>h</a:t>
            </a:r>
          </a:p>
          <a:p>
            <a:pPr lvl="3">
              <a:tabLst>
                <a:tab pos="341313" algn="l"/>
              </a:tabLst>
            </a:pPr>
            <a:endParaRPr lang="en-US" dirty="0"/>
          </a:p>
          <a:p>
            <a:pPr marL="0" indent="0">
              <a:buNone/>
              <a:tabLst>
                <a:tab pos="341313" algn="l"/>
              </a:tabLst>
            </a:pPr>
            <a:r>
              <a:rPr lang="en-US" i="1" dirty="0"/>
              <a:t>To show:</a:t>
            </a:r>
          </a:p>
          <a:p>
            <a:pPr>
              <a:tabLst>
                <a:tab pos="341313" algn="l"/>
              </a:tabLst>
            </a:pP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id = id :: (t → a) → (t → a)</a:t>
            </a:r>
          </a:p>
          <a:p>
            <a:pPr>
              <a:tabLst>
                <a:tab pos="341313" algn="l"/>
              </a:tabLst>
            </a:pP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=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.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fmap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g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:: (t → a) → (t → c)</a:t>
            </a:r>
            <a:endParaRPr lang="en-US" sz="2400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  <a:tabLst>
                <a:tab pos="341313" algn="l"/>
              </a:tabLst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A32BA-FC1C-FDD8-6724-43D70418BBA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0168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0E29F-D105-4E18-9AC2-A6A65B3F8F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" y="959123"/>
            <a:ext cx="8800769" cy="2394044"/>
          </a:xfrm>
        </p:spPr>
        <p:txBody>
          <a:bodyPr/>
          <a:lstStyle/>
          <a:p>
            <a:r>
              <a:rPr lang="en-US" dirty="0"/>
              <a:t>Types and Their Properties</a:t>
            </a:r>
          </a:p>
        </p:txBody>
      </p:sp>
    </p:spTree>
    <p:extLst>
      <p:ext uri="{BB962C8B-B14F-4D97-AF65-F5344CB8AC3E}">
        <p14:creationId xmlns:p14="http://schemas.microsoft.com/office/powerpoint/2010/main" val="4134074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4DB9-CFC7-4F28-9EAA-F0219A353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equality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4A19-9D95-4307-ABFD-2F28BB5FE8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There are many types that support equality</a:t>
            </a:r>
          </a:p>
          <a:p>
            <a:pPr marL="457200" lvl="1" indent="0">
              <a:buNone/>
              <a:tabLst>
                <a:tab pos="5030788" algn="l"/>
              </a:tabLst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(==) :: Int → Int → Bool	(==) :: Double → Double → Bool</a:t>
            </a:r>
          </a:p>
          <a:p>
            <a:pPr marL="457200" lvl="1" indent="0">
              <a:buNone/>
              <a:tabLst>
                <a:tab pos="5030788" algn="l"/>
              </a:tabLst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(==) :: [Int] → [Int] → Bool	(==) :: (Int, Int) → (Int, Int) → Bool</a:t>
            </a:r>
          </a:p>
          <a:p>
            <a:pPr lvl="1">
              <a:tabLst>
                <a:tab pos="5030788" algn="l"/>
              </a:tabLst>
            </a:pPr>
            <a:r>
              <a:rPr lang="en-US" dirty="0"/>
              <a:t>So maybe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(==) ::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Bool</a:t>
            </a:r>
            <a:r>
              <a:rPr lang="en-US" dirty="0"/>
              <a:t>?</a:t>
            </a:r>
          </a:p>
          <a:p>
            <a:pPr lvl="3">
              <a:tabLst>
                <a:tab pos="5030788" algn="l"/>
              </a:tabLst>
            </a:pPr>
            <a:endParaRPr lang="en-US" dirty="0"/>
          </a:p>
          <a:p>
            <a:pPr marL="0" indent="0">
              <a:buNone/>
              <a:tabLst>
                <a:tab pos="5030788" algn="l"/>
              </a:tabLst>
            </a:pPr>
            <a:r>
              <a:rPr lang="en-US" dirty="0"/>
              <a:t>But have some cases to exclude:</a:t>
            </a:r>
          </a:p>
          <a:p>
            <a:pPr marL="457200" lvl="1" indent="0">
              <a:buNone/>
              <a:tabLst>
                <a:tab pos="5030788" algn="l"/>
              </a:tabLst>
            </a:pPr>
            <a:r>
              <a:rPr lang="en-US" sz="18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(==) :: (Int → Int) → (Int → Int) → Bool</a:t>
            </a:r>
          </a:p>
          <a:p>
            <a:pPr lvl="1">
              <a:tabLst>
                <a:tab pos="5030788" algn="l"/>
              </a:tabLst>
            </a:pPr>
            <a:r>
              <a:rPr lang="en-US" dirty="0"/>
              <a:t>So not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(==) ::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Bool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A6E8C4-03DE-4BC0-920A-A2A5A5254F1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686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B7B50-690A-4C46-BBDD-FA10CBEA5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3B5556-BA0A-49AE-85B7-FC66556BC9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92909"/>
            <a:ext cx="10972800" cy="494142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Idea: identify the </a:t>
            </a:r>
            <a:r>
              <a:rPr lang="en-US" i="1" dirty="0"/>
              <a:t>class </a:t>
            </a:r>
            <a:r>
              <a:rPr lang="en-US" dirty="0"/>
              <a:t>of types that support equality</a:t>
            </a:r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Eq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/>
              <a:t> means “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/>
              <a:t> is a type that supports equality”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Class predicates </a:t>
            </a:r>
            <a:r>
              <a:rPr lang="en-US" i="1" dirty="0"/>
              <a:t>restrict </a:t>
            </a:r>
            <a:r>
              <a:rPr lang="en-US" dirty="0"/>
              <a:t>universal quantification</a:t>
            </a:r>
            <a:endParaRPr lang="en-US" i="1" dirty="0"/>
          </a:p>
          <a:p>
            <a:pPr lvl="3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(==) :: Eq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Bool</a:t>
            </a:r>
          </a:p>
          <a:p>
            <a:pPr marL="457200" lvl="1" indent="0">
              <a:buNone/>
            </a:pPr>
            <a:r>
              <a:rPr lang="en-US" i="1" dirty="0"/>
              <a:t>means</a:t>
            </a: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(==) :: </a:t>
            </a:r>
            <a:r>
              <a:rPr lang="en-US" i="1" dirty="0"/>
              <a:t>for all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/>
              <a:t>,</a:t>
            </a:r>
            <a:r>
              <a:rPr lang="en-US" i="1" dirty="0"/>
              <a:t> such that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i="1" dirty="0"/>
              <a:t> is an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Eq</a:t>
            </a:r>
            <a:r>
              <a:rPr lang="en-US" i="1" dirty="0"/>
              <a:t> type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</a:t>
            </a:r>
            <a:r>
              <a:rPr lang="en-US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Bool</a:t>
            </a:r>
          </a:p>
          <a:p>
            <a:pPr lvl="3"/>
            <a:endParaRPr lang="en-US" dirty="0"/>
          </a:p>
          <a:p>
            <a:r>
              <a:rPr lang="en-US" dirty="0"/>
              <a:t>Terminology:</a:t>
            </a:r>
          </a:p>
          <a:p>
            <a:pPr lvl="1"/>
            <a:r>
              <a:rPr lang="en-US" dirty="0"/>
              <a:t>You may be used to thinking of </a:t>
            </a:r>
            <a:r>
              <a:rPr lang="en-US" i="1" dirty="0"/>
              <a:t>classes of objects </a:t>
            </a:r>
            <a:r>
              <a:rPr lang="en-US" dirty="0"/>
              <a:t>(i.e., types)</a:t>
            </a:r>
          </a:p>
          <a:p>
            <a:pPr lvl="1"/>
            <a:r>
              <a:rPr lang="en-US" dirty="0"/>
              <a:t>Now we’re talking about </a:t>
            </a:r>
            <a:r>
              <a:rPr lang="en-US" i="1" dirty="0"/>
              <a:t>classes of types </a:t>
            </a:r>
            <a:r>
              <a:rPr lang="en-US" dirty="0"/>
              <a:t>(i.e., types of types)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E907A-42E2-479E-8619-6809B3F5276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85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CD23A-1184-48E9-89F5-59AD1A62B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type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337EF-AF0C-43C2-8324-0B72F8B796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Uses of equality also need to be limited to types in the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Eq</a:t>
            </a:r>
            <a:r>
              <a:rPr lang="en-US" dirty="0"/>
              <a:t> class.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elem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:: Eq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=&gt;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→ [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Bool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elem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[] = False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elem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(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 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|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  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 True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| otherwise = </a:t>
            </a:r>
            <a:r>
              <a:rPr lang="en-US" sz="24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elem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endParaRPr lang="en-US" sz="2400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lvl="3"/>
            <a:endParaRPr lang="en-US" dirty="0"/>
          </a:p>
          <a:p>
            <a:pPr lvl="1"/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Eq</a:t>
            </a:r>
            <a:r>
              <a:rPr lang="en-US" dirty="0"/>
              <a:t> constraints all </a:t>
            </a:r>
            <a:r>
              <a:rPr lang="en-US" i="1" dirty="0"/>
              <a:t>arise from </a:t>
            </a:r>
            <a:r>
              <a:rPr lang="en-US" dirty="0"/>
              <a:t>uses of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</a:t>
            </a:r>
            <a:r>
              <a:rPr lang="en-US" dirty="0"/>
              <a:t> (or </a:t>
            </a:r>
            <a:r>
              <a:rPr lang="en-US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/=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A9208-6C7E-43A3-BEF8-D27B9F2AC8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9883F22-4673-2CDF-0B58-1CE2FCEF1667}"/>
              </a:ext>
            </a:extLst>
          </p:cNvPr>
          <p:cNvSpPr/>
          <p:nvPr/>
        </p:nvSpPr>
        <p:spPr>
          <a:xfrm>
            <a:off x="2228851" y="3298370"/>
            <a:ext cx="1273628" cy="440872"/>
          </a:xfrm>
          <a:custGeom>
            <a:avLst/>
            <a:gdLst>
              <a:gd name="connsiteX0" fmla="*/ 0 w 1273628"/>
              <a:gd name="connsiteY0" fmla="*/ 73480 h 440872"/>
              <a:gd name="connsiteX1" fmla="*/ 73480 w 1273628"/>
              <a:gd name="connsiteY1" fmla="*/ 0 h 440872"/>
              <a:gd name="connsiteX2" fmla="*/ 614281 w 1273628"/>
              <a:gd name="connsiteY2" fmla="*/ 0 h 440872"/>
              <a:gd name="connsiteX3" fmla="*/ 1200148 w 1273628"/>
              <a:gd name="connsiteY3" fmla="*/ 0 h 440872"/>
              <a:gd name="connsiteX4" fmla="*/ 1273628 w 1273628"/>
              <a:gd name="connsiteY4" fmla="*/ 73480 h 440872"/>
              <a:gd name="connsiteX5" fmla="*/ 1273628 w 1273628"/>
              <a:gd name="connsiteY5" fmla="*/ 367392 h 440872"/>
              <a:gd name="connsiteX6" fmla="*/ 1200148 w 1273628"/>
              <a:gd name="connsiteY6" fmla="*/ 440872 h 440872"/>
              <a:gd name="connsiteX7" fmla="*/ 625547 w 1273628"/>
              <a:gd name="connsiteY7" fmla="*/ 440872 h 440872"/>
              <a:gd name="connsiteX8" fmla="*/ 73480 w 1273628"/>
              <a:gd name="connsiteY8" fmla="*/ 440872 h 440872"/>
              <a:gd name="connsiteX9" fmla="*/ 0 w 1273628"/>
              <a:gd name="connsiteY9" fmla="*/ 367392 h 440872"/>
              <a:gd name="connsiteX10" fmla="*/ 0 w 1273628"/>
              <a:gd name="connsiteY10" fmla="*/ 73480 h 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3628" h="440872" extrusionOk="0">
                <a:moveTo>
                  <a:pt x="0" y="73480"/>
                </a:moveTo>
                <a:cubicBezTo>
                  <a:pt x="-5336" y="31653"/>
                  <a:pt x="37226" y="-1091"/>
                  <a:pt x="73480" y="0"/>
                </a:cubicBezTo>
                <a:cubicBezTo>
                  <a:pt x="190645" y="-38692"/>
                  <a:pt x="438748" y="52279"/>
                  <a:pt x="614281" y="0"/>
                </a:cubicBezTo>
                <a:cubicBezTo>
                  <a:pt x="789814" y="-52279"/>
                  <a:pt x="1081277" y="63140"/>
                  <a:pt x="1200148" y="0"/>
                </a:cubicBezTo>
                <a:cubicBezTo>
                  <a:pt x="1241301" y="-7065"/>
                  <a:pt x="1280245" y="22959"/>
                  <a:pt x="1273628" y="73480"/>
                </a:cubicBezTo>
                <a:cubicBezTo>
                  <a:pt x="1279659" y="202598"/>
                  <a:pt x="1238749" y="302462"/>
                  <a:pt x="1273628" y="367392"/>
                </a:cubicBezTo>
                <a:cubicBezTo>
                  <a:pt x="1278733" y="405521"/>
                  <a:pt x="1239608" y="442153"/>
                  <a:pt x="1200148" y="440872"/>
                </a:cubicBezTo>
                <a:cubicBezTo>
                  <a:pt x="982673" y="447151"/>
                  <a:pt x="876669" y="428570"/>
                  <a:pt x="625547" y="440872"/>
                </a:cubicBezTo>
                <a:cubicBezTo>
                  <a:pt x="374425" y="453174"/>
                  <a:pt x="312889" y="386207"/>
                  <a:pt x="73480" y="440872"/>
                </a:cubicBezTo>
                <a:cubicBezTo>
                  <a:pt x="38694" y="449758"/>
                  <a:pt x="-7367" y="406327"/>
                  <a:pt x="0" y="367392"/>
                </a:cubicBezTo>
                <a:cubicBezTo>
                  <a:pt x="-12257" y="297165"/>
                  <a:pt x="5536" y="172289"/>
                  <a:pt x="0" y="73480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8486947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196566D-A7AC-A618-D617-283907CDB2A4}"/>
              </a:ext>
            </a:extLst>
          </p:cNvPr>
          <p:cNvSpPr/>
          <p:nvPr/>
        </p:nvSpPr>
        <p:spPr>
          <a:xfrm>
            <a:off x="2952751" y="1985742"/>
            <a:ext cx="908956" cy="440872"/>
          </a:xfrm>
          <a:custGeom>
            <a:avLst/>
            <a:gdLst>
              <a:gd name="connsiteX0" fmla="*/ 0 w 908956"/>
              <a:gd name="connsiteY0" fmla="*/ 73480 h 440872"/>
              <a:gd name="connsiteX1" fmla="*/ 73480 w 908956"/>
              <a:gd name="connsiteY1" fmla="*/ 0 h 440872"/>
              <a:gd name="connsiteX2" fmla="*/ 439238 w 908956"/>
              <a:gd name="connsiteY2" fmla="*/ 0 h 440872"/>
              <a:gd name="connsiteX3" fmla="*/ 835476 w 908956"/>
              <a:gd name="connsiteY3" fmla="*/ 0 h 440872"/>
              <a:gd name="connsiteX4" fmla="*/ 908956 w 908956"/>
              <a:gd name="connsiteY4" fmla="*/ 73480 h 440872"/>
              <a:gd name="connsiteX5" fmla="*/ 908956 w 908956"/>
              <a:gd name="connsiteY5" fmla="*/ 367392 h 440872"/>
              <a:gd name="connsiteX6" fmla="*/ 835476 w 908956"/>
              <a:gd name="connsiteY6" fmla="*/ 440872 h 440872"/>
              <a:gd name="connsiteX7" fmla="*/ 446858 w 908956"/>
              <a:gd name="connsiteY7" fmla="*/ 440872 h 440872"/>
              <a:gd name="connsiteX8" fmla="*/ 73480 w 908956"/>
              <a:gd name="connsiteY8" fmla="*/ 440872 h 440872"/>
              <a:gd name="connsiteX9" fmla="*/ 0 w 908956"/>
              <a:gd name="connsiteY9" fmla="*/ 367392 h 440872"/>
              <a:gd name="connsiteX10" fmla="*/ 0 w 908956"/>
              <a:gd name="connsiteY10" fmla="*/ 73480 h 4408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08956" h="440872" extrusionOk="0">
                <a:moveTo>
                  <a:pt x="0" y="73480"/>
                </a:moveTo>
                <a:cubicBezTo>
                  <a:pt x="-5336" y="31653"/>
                  <a:pt x="37226" y="-1091"/>
                  <a:pt x="73480" y="0"/>
                </a:cubicBezTo>
                <a:cubicBezTo>
                  <a:pt x="225199" y="-38978"/>
                  <a:pt x="256775" y="19560"/>
                  <a:pt x="439238" y="0"/>
                </a:cubicBezTo>
                <a:cubicBezTo>
                  <a:pt x="621701" y="-19560"/>
                  <a:pt x="659818" y="26792"/>
                  <a:pt x="835476" y="0"/>
                </a:cubicBezTo>
                <a:cubicBezTo>
                  <a:pt x="876629" y="-7065"/>
                  <a:pt x="915573" y="22959"/>
                  <a:pt x="908956" y="73480"/>
                </a:cubicBezTo>
                <a:cubicBezTo>
                  <a:pt x="914987" y="202598"/>
                  <a:pt x="874077" y="302462"/>
                  <a:pt x="908956" y="367392"/>
                </a:cubicBezTo>
                <a:cubicBezTo>
                  <a:pt x="914061" y="405521"/>
                  <a:pt x="874936" y="442153"/>
                  <a:pt x="835476" y="440872"/>
                </a:cubicBezTo>
                <a:cubicBezTo>
                  <a:pt x="739559" y="475526"/>
                  <a:pt x="627721" y="407942"/>
                  <a:pt x="446858" y="440872"/>
                </a:cubicBezTo>
                <a:cubicBezTo>
                  <a:pt x="265995" y="473802"/>
                  <a:pt x="199923" y="427566"/>
                  <a:pt x="73480" y="440872"/>
                </a:cubicBezTo>
                <a:cubicBezTo>
                  <a:pt x="38694" y="449758"/>
                  <a:pt x="-7367" y="406327"/>
                  <a:pt x="0" y="367392"/>
                </a:cubicBezTo>
                <a:cubicBezTo>
                  <a:pt x="-12257" y="297165"/>
                  <a:pt x="5536" y="172289"/>
                  <a:pt x="0" y="73480"/>
                </a:cubicBezTo>
                <a:close/>
              </a:path>
            </a:pathLst>
          </a:custGeom>
          <a:noFill/>
          <a:ln w="5715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848694752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2D68F0-B2E3-451F-0F89-49054D22FE10}"/>
              </a:ext>
            </a:extLst>
          </p:cNvPr>
          <p:cNvCxnSpPr>
            <a:stCxn id="5" idx="0"/>
          </p:cNvCxnSpPr>
          <p:nvPr/>
        </p:nvCxnSpPr>
        <p:spPr>
          <a:xfrm flipV="1">
            <a:off x="2865665" y="2426614"/>
            <a:ext cx="579664" cy="871756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87363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24A6F0-8719-44A9-8CBB-FEE8CC9B5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type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07822-1BF2-4E10-87AB-488BFF055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84745"/>
            <a:ext cx="5486400" cy="494142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Type classes come from </a:t>
            </a:r>
            <a:r>
              <a:rPr lang="en-US" i="1" dirty="0"/>
              <a:t>class definitions</a:t>
            </a:r>
          </a:p>
          <a:p>
            <a:pPr lvl="1"/>
            <a:r>
              <a:rPr lang="en-US" dirty="0"/>
              <a:t>Declares the </a:t>
            </a:r>
            <a:r>
              <a:rPr lang="en-US" i="1" dirty="0"/>
              <a:t>type class predicate</a:t>
            </a:r>
            <a:r>
              <a:rPr lang="en-US" dirty="0"/>
              <a:t>, like Eq</a:t>
            </a:r>
          </a:p>
          <a:p>
            <a:pPr lvl="1"/>
            <a:r>
              <a:rPr lang="en-US" dirty="0"/>
              <a:t>Nothing “special” about standard library classes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dirty="0"/>
              <a:t>Instances of the class support a declared set of functions</a:t>
            </a:r>
          </a:p>
          <a:p>
            <a:pPr lvl="1"/>
            <a:r>
              <a:rPr lang="en-US" dirty="0"/>
              <a:t>Usually called class “methods”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458430-26A7-449A-9009-EDA6E21DF37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A06BC-CA15-46E3-8F88-EDB5D1983CDC}"/>
              </a:ext>
            </a:extLst>
          </p:cNvPr>
          <p:cNvSpPr txBox="1"/>
          <p:nvPr/>
        </p:nvSpPr>
        <p:spPr>
          <a:xfrm>
            <a:off x="6097362" y="1184745"/>
            <a:ext cx="54850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Eq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(==) ::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→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→ Bool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(/=) ::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→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→ Bool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DEB50B-8F2A-6596-81BE-EAE68E01BDED}"/>
              </a:ext>
            </a:extLst>
          </p:cNvPr>
          <p:cNvSpPr txBox="1"/>
          <p:nvPr/>
        </p:nvSpPr>
        <p:spPr>
          <a:xfrm>
            <a:off x="6096000" y="2504833"/>
            <a:ext cx="548503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Eq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⇒ Ord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(&lt;) ::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→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→ Bool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(&lt;=) ::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→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→ Bool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…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987D87-906B-074A-7E26-4D99733E2804}"/>
              </a:ext>
            </a:extLst>
          </p:cNvPr>
          <p:cNvSpPr txBox="1"/>
          <p:nvPr/>
        </p:nvSpPr>
        <p:spPr>
          <a:xfrm>
            <a:off x="6096000" y="4194252"/>
            <a:ext cx="54850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Show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show ::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→ String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2F9BE9-4B09-1F26-F0AE-6870DFCEB75A}"/>
              </a:ext>
            </a:extLst>
          </p:cNvPr>
          <p:cNvSpPr txBox="1"/>
          <p:nvPr/>
        </p:nvSpPr>
        <p:spPr>
          <a:xfrm>
            <a:off x="6096000" y="5145009"/>
            <a:ext cx="548503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latin typeface="Consolas" panose="020B0609020204030204" pitchFamily="49" charset="0"/>
              </a:rPr>
              <a:t> Read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</a:rPr>
              <a:t>  read :: String → </a:t>
            </a:r>
            <a:r>
              <a:rPr lang="en-US" sz="2400" i="1" dirty="0">
                <a:latin typeface="Consolas" panose="020B0609020204030204" pitchFamily="49" charset="0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287977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8CBC-6057-4C15-973D-26E9190568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join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ED9E9-3864-474C-908F-FB7627EF9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/>
              <a:t>Instance declarations </a:t>
            </a:r>
            <a:r>
              <a:rPr lang="en-US" dirty="0"/>
              <a:t>add types to classes by implementing the class methods.</a:t>
            </a:r>
          </a:p>
          <a:p>
            <a:pPr lvl="3"/>
            <a:endParaRPr lang="en-US" i="1" dirty="0"/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data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Suit = Spades | Hearts | Diamond | Clubs</a:t>
            </a:r>
          </a:p>
          <a:p>
            <a:pPr marL="0" indent="0">
              <a:buNone/>
            </a:pP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Eq Suit </a:t>
            </a: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(==) :: Suit → Suit → Bool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Spades == Spades     = True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Hearts == Hearts     = True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Diamonds == Diamonds = True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Clubs == Clubs       = True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_ == _               = False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DB37E-9961-410B-A8FA-7D12075CDCA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3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B426-7F6A-449D-A5F4-8DC78A6B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join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3F7B-B965-4CEE-B5A2-4FA2C25A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compare lists for equality!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Eq [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</a:t>
            </a: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(==) :: [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Bool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[] == []         = True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&amp;&amp;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endParaRPr lang="en-US" sz="2400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_ == _           = False</a:t>
            </a:r>
          </a:p>
          <a:p>
            <a:pPr lvl="3"/>
            <a:endParaRPr lang="en-US" sz="12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ea typeface="Cascadia Code" panose="020B0609020000020004" pitchFamily="49" charset="0"/>
                <a:cs typeface="Cascadia Code" panose="020B0609020000020004" pitchFamily="49" charset="0"/>
              </a:rPr>
              <a:t>But how do we know this comparison is okay?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6DAE3-638B-431D-9696-7B377A5C93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964765-C1CD-0A91-EDE4-38A0A9B8973B}"/>
              </a:ext>
            </a:extLst>
          </p:cNvPr>
          <p:cNvSpPr/>
          <p:nvPr/>
        </p:nvSpPr>
        <p:spPr>
          <a:xfrm>
            <a:off x="5290457" y="3257550"/>
            <a:ext cx="1298121" cy="498022"/>
          </a:xfrm>
          <a:custGeom>
            <a:avLst/>
            <a:gdLst>
              <a:gd name="connsiteX0" fmla="*/ 0 w 1298121"/>
              <a:gd name="connsiteY0" fmla="*/ 83005 h 498022"/>
              <a:gd name="connsiteX1" fmla="*/ 83005 w 1298121"/>
              <a:gd name="connsiteY1" fmla="*/ 0 h 498022"/>
              <a:gd name="connsiteX2" fmla="*/ 671703 w 1298121"/>
              <a:gd name="connsiteY2" fmla="*/ 0 h 498022"/>
              <a:gd name="connsiteX3" fmla="*/ 1215116 w 1298121"/>
              <a:gd name="connsiteY3" fmla="*/ 0 h 498022"/>
              <a:gd name="connsiteX4" fmla="*/ 1298121 w 1298121"/>
              <a:gd name="connsiteY4" fmla="*/ 83005 h 498022"/>
              <a:gd name="connsiteX5" fmla="*/ 1298121 w 1298121"/>
              <a:gd name="connsiteY5" fmla="*/ 415017 h 498022"/>
              <a:gd name="connsiteX6" fmla="*/ 1215116 w 1298121"/>
              <a:gd name="connsiteY6" fmla="*/ 498022 h 498022"/>
              <a:gd name="connsiteX7" fmla="*/ 671703 w 1298121"/>
              <a:gd name="connsiteY7" fmla="*/ 498022 h 498022"/>
              <a:gd name="connsiteX8" fmla="*/ 83005 w 1298121"/>
              <a:gd name="connsiteY8" fmla="*/ 498022 h 498022"/>
              <a:gd name="connsiteX9" fmla="*/ 0 w 1298121"/>
              <a:gd name="connsiteY9" fmla="*/ 415017 h 498022"/>
              <a:gd name="connsiteX10" fmla="*/ 0 w 1298121"/>
              <a:gd name="connsiteY10" fmla="*/ 83005 h 4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8121" h="498022" extrusionOk="0">
                <a:moveTo>
                  <a:pt x="0" y="83005"/>
                </a:moveTo>
                <a:cubicBezTo>
                  <a:pt x="5313" y="40109"/>
                  <a:pt x="36060" y="-2281"/>
                  <a:pt x="83005" y="0"/>
                </a:cubicBezTo>
                <a:cubicBezTo>
                  <a:pt x="363893" y="-11320"/>
                  <a:pt x="517024" y="21894"/>
                  <a:pt x="671703" y="0"/>
                </a:cubicBezTo>
                <a:cubicBezTo>
                  <a:pt x="826382" y="-21894"/>
                  <a:pt x="995752" y="60261"/>
                  <a:pt x="1215116" y="0"/>
                </a:cubicBezTo>
                <a:cubicBezTo>
                  <a:pt x="1270946" y="-3578"/>
                  <a:pt x="1284994" y="35207"/>
                  <a:pt x="1298121" y="83005"/>
                </a:cubicBezTo>
                <a:cubicBezTo>
                  <a:pt x="1314543" y="222476"/>
                  <a:pt x="1263628" y="260825"/>
                  <a:pt x="1298121" y="415017"/>
                </a:cubicBezTo>
                <a:cubicBezTo>
                  <a:pt x="1299905" y="461942"/>
                  <a:pt x="1271071" y="505629"/>
                  <a:pt x="1215116" y="498022"/>
                </a:cubicBezTo>
                <a:cubicBezTo>
                  <a:pt x="1044507" y="550355"/>
                  <a:pt x="841324" y="442222"/>
                  <a:pt x="671703" y="498022"/>
                </a:cubicBezTo>
                <a:cubicBezTo>
                  <a:pt x="502082" y="553822"/>
                  <a:pt x="240005" y="490980"/>
                  <a:pt x="83005" y="498022"/>
                </a:cubicBezTo>
                <a:cubicBezTo>
                  <a:pt x="38195" y="495545"/>
                  <a:pt x="-562" y="457441"/>
                  <a:pt x="0" y="415017"/>
                </a:cubicBezTo>
                <a:cubicBezTo>
                  <a:pt x="-37462" y="340658"/>
                  <a:pt x="25380" y="153124"/>
                  <a:pt x="0" y="83005"/>
                </a:cubicBezTo>
                <a:close/>
              </a:path>
            </a:pathLst>
          </a:custGeom>
          <a:noFill/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7172625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364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4B426-7F6A-449D-A5F4-8DC78A6B17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you join a class?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5E3F7B-B965-4CEE-B5A2-4FA2C25AA6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can compare lists for equality!</a:t>
            </a:r>
          </a:p>
          <a:p>
            <a:pPr lvl="3"/>
            <a:endParaRPr lang="en-US" dirty="0"/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</a:t>
            </a: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instance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Eq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⇒ Eq [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</a:t>
            </a:r>
            <a:r>
              <a:rPr lang="en-US" sz="2400" dirty="0">
                <a:solidFill>
                  <a:schemeClr val="accent6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where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(==) :: Eq 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⇒ [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[</a:t>
            </a:r>
            <a:r>
              <a:rPr lang="en-US" sz="2400" i="1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</a:t>
            </a:r>
            <a:r>
              <a:rPr lang="en-US" sz="2400" dirty="0">
                <a:solidFill>
                  <a:schemeClr val="tx1">
                    <a:lumMod val="50000"/>
                  </a:schemeClr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] → Bool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[] == []         = True</a:t>
            </a: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==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: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 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&amp;&amp;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xs</a:t>
            </a:r>
            <a:r>
              <a:rPr lang="en-US" sz="2400" i="1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</a:t>
            </a: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== </a:t>
            </a:r>
            <a:r>
              <a:rPr lang="en-US" sz="2400" i="1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ys</a:t>
            </a:r>
            <a:endParaRPr lang="en-US" sz="2400" i="1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	  _ == _           = False</a:t>
            </a:r>
          </a:p>
          <a:p>
            <a:pPr lvl="3"/>
            <a:endParaRPr lang="en-US" sz="1200" dirty="0"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US" sz="2400" dirty="0">
                <a:ea typeface="Cascadia Code" panose="020B0609020000020004" pitchFamily="49" charset="0"/>
                <a:cs typeface="Cascadia Code" panose="020B0609020000020004" pitchFamily="49" charset="0"/>
              </a:rPr>
              <a:t>Class instances can have class predicates!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B6DAE3-638B-431D-9696-7B377A5C93C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D09992B-489E-4428-A8B2-48E459438A7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964765-C1CD-0A91-EDE4-38A0A9B8973B}"/>
              </a:ext>
            </a:extLst>
          </p:cNvPr>
          <p:cNvSpPr/>
          <p:nvPr/>
        </p:nvSpPr>
        <p:spPr>
          <a:xfrm>
            <a:off x="5290457" y="3257550"/>
            <a:ext cx="1298121" cy="498022"/>
          </a:xfrm>
          <a:custGeom>
            <a:avLst/>
            <a:gdLst>
              <a:gd name="connsiteX0" fmla="*/ 0 w 1298121"/>
              <a:gd name="connsiteY0" fmla="*/ 83005 h 498022"/>
              <a:gd name="connsiteX1" fmla="*/ 83005 w 1298121"/>
              <a:gd name="connsiteY1" fmla="*/ 0 h 498022"/>
              <a:gd name="connsiteX2" fmla="*/ 671703 w 1298121"/>
              <a:gd name="connsiteY2" fmla="*/ 0 h 498022"/>
              <a:gd name="connsiteX3" fmla="*/ 1215116 w 1298121"/>
              <a:gd name="connsiteY3" fmla="*/ 0 h 498022"/>
              <a:gd name="connsiteX4" fmla="*/ 1298121 w 1298121"/>
              <a:gd name="connsiteY4" fmla="*/ 83005 h 498022"/>
              <a:gd name="connsiteX5" fmla="*/ 1298121 w 1298121"/>
              <a:gd name="connsiteY5" fmla="*/ 415017 h 498022"/>
              <a:gd name="connsiteX6" fmla="*/ 1215116 w 1298121"/>
              <a:gd name="connsiteY6" fmla="*/ 498022 h 498022"/>
              <a:gd name="connsiteX7" fmla="*/ 671703 w 1298121"/>
              <a:gd name="connsiteY7" fmla="*/ 498022 h 498022"/>
              <a:gd name="connsiteX8" fmla="*/ 83005 w 1298121"/>
              <a:gd name="connsiteY8" fmla="*/ 498022 h 498022"/>
              <a:gd name="connsiteX9" fmla="*/ 0 w 1298121"/>
              <a:gd name="connsiteY9" fmla="*/ 415017 h 498022"/>
              <a:gd name="connsiteX10" fmla="*/ 0 w 1298121"/>
              <a:gd name="connsiteY10" fmla="*/ 83005 h 4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98121" h="498022" extrusionOk="0">
                <a:moveTo>
                  <a:pt x="0" y="83005"/>
                </a:moveTo>
                <a:cubicBezTo>
                  <a:pt x="5313" y="40109"/>
                  <a:pt x="36060" y="-2281"/>
                  <a:pt x="83005" y="0"/>
                </a:cubicBezTo>
                <a:cubicBezTo>
                  <a:pt x="363893" y="-11320"/>
                  <a:pt x="517024" y="21894"/>
                  <a:pt x="671703" y="0"/>
                </a:cubicBezTo>
                <a:cubicBezTo>
                  <a:pt x="826382" y="-21894"/>
                  <a:pt x="995752" y="60261"/>
                  <a:pt x="1215116" y="0"/>
                </a:cubicBezTo>
                <a:cubicBezTo>
                  <a:pt x="1270946" y="-3578"/>
                  <a:pt x="1284994" y="35207"/>
                  <a:pt x="1298121" y="83005"/>
                </a:cubicBezTo>
                <a:cubicBezTo>
                  <a:pt x="1314543" y="222476"/>
                  <a:pt x="1263628" y="260825"/>
                  <a:pt x="1298121" y="415017"/>
                </a:cubicBezTo>
                <a:cubicBezTo>
                  <a:pt x="1299905" y="461942"/>
                  <a:pt x="1271071" y="505629"/>
                  <a:pt x="1215116" y="498022"/>
                </a:cubicBezTo>
                <a:cubicBezTo>
                  <a:pt x="1044507" y="550355"/>
                  <a:pt x="841324" y="442222"/>
                  <a:pt x="671703" y="498022"/>
                </a:cubicBezTo>
                <a:cubicBezTo>
                  <a:pt x="502082" y="553822"/>
                  <a:pt x="240005" y="490980"/>
                  <a:pt x="83005" y="498022"/>
                </a:cubicBezTo>
                <a:cubicBezTo>
                  <a:pt x="38195" y="495545"/>
                  <a:pt x="-562" y="457441"/>
                  <a:pt x="0" y="415017"/>
                </a:cubicBezTo>
                <a:cubicBezTo>
                  <a:pt x="-37462" y="340658"/>
                  <a:pt x="25380" y="153124"/>
                  <a:pt x="0" y="83005"/>
                </a:cubicBezTo>
                <a:close/>
              </a:path>
            </a:pathLst>
          </a:custGeom>
          <a:noFill/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7172625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A6108FE-19FF-9CAC-F7AF-5D9E030BC0F9}"/>
              </a:ext>
            </a:extLst>
          </p:cNvPr>
          <p:cNvSpPr/>
          <p:nvPr/>
        </p:nvSpPr>
        <p:spPr>
          <a:xfrm>
            <a:off x="3124200" y="1948543"/>
            <a:ext cx="1333500" cy="498022"/>
          </a:xfrm>
          <a:custGeom>
            <a:avLst/>
            <a:gdLst>
              <a:gd name="connsiteX0" fmla="*/ 0 w 1333500"/>
              <a:gd name="connsiteY0" fmla="*/ 83005 h 498022"/>
              <a:gd name="connsiteX1" fmla="*/ 83005 w 1333500"/>
              <a:gd name="connsiteY1" fmla="*/ 0 h 498022"/>
              <a:gd name="connsiteX2" fmla="*/ 690100 w 1333500"/>
              <a:gd name="connsiteY2" fmla="*/ 0 h 498022"/>
              <a:gd name="connsiteX3" fmla="*/ 1250495 w 1333500"/>
              <a:gd name="connsiteY3" fmla="*/ 0 h 498022"/>
              <a:gd name="connsiteX4" fmla="*/ 1333500 w 1333500"/>
              <a:gd name="connsiteY4" fmla="*/ 83005 h 498022"/>
              <a:gd name="connsiteX5" fmla="*/ 1333500 w 1333500"/>
              <a:gd name="connsiteY5" fmla="*/ 415017 h 498022"/>
              <a:gd name="connsiteX6" fmla="*/ 1250495 w 1333500"/>
              <a:gd name="connsiteY6" fmla="*/ 498022 h 498022"/>
              <a:gd name="connsiteX7" fmla="*/ 690100 w 1333500"/>
              <a:gd name="connsiteY7" fmla="*/ 498022 h 498022"/>
              <a:gd name="connsiteX8" fmla="*/ 83005 w 1333500"/>
              <a:gd name="connsiteY8" fmla="*/ 498022 h 498022"/>
              <a:gd name="connsiteX9" fmla="*/ 0 w 1333500"/>
              <a:gd name="connsiteY9" fmla="*/ 415017 h 498022"/>
              <a:gd name="connsiteX10" fmla="*/ 0 w 1333500"/>
              <a:gd name="connsiteY10" fmla="*/ 83005 h 4980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333500" h="498022" extrusionOk="0">
                <a:moveTo>
                  <a:pt x="0" y="83005"/>
                </a:moveTo>
                <a:cubicBezTo>
                  <a:pt x="5313" y="40109"/>
                  <a:pt x="36060" y="-2281"/>
                  <a:pt x="83005" y="0"/>
                </a:cubicBezTo>
                <a:cubicBezTo>
                  <a:pt x="262192" y="-24886"/>
                  <a:pt x="388198" y="52556"/>
                  <a:pt x="690100" y="0"/>
                </a:cubicBezTo>
                <a:cubicBezTo>
                  <a:pt x="992002" y="-52556"/>
                  <a:pt x="1128838" y="17258"/>
                  <a:pt x="1250495" y="0"/>
                </a:cubicBezTo>
                <a:cubicBezTo>
                  <a:pt x="1306325" y="-3578"/>
                  <a:pt x="1320373" y="35207"/>
                  <a:pt x="1333500" y="83005"/>
                </a:cubicBezTo>
                <a:cubicBezTo>
                  <a:pt x="1349922" y="222476"/>
                  <a:pt x="1299007" y="260825"/>
                  <a:pt x="1333500" y="415017"/>
                </a:cubicBezTo>
                <a:cubicBezTo>
                  <a:pt x="1335284" y="461942"/>
                  <a:pt x="1306450" y="505629"/>
                  <a:pt x="1250495" y="498022"/>
                </a:cubicBezTo>
                <a:cubicBezTo>
                  <a:pt x="1134161" y="499551"/>
                  <a:pt x="813170" y="479217"/>
                  <a:pt x="690100" y="498022"/>
                </a:cubicBezTo>
                <a:cubicBezTo>
                  <a:pt x="567030" y="516827"/>
                  <a:pt x="271825" y="489050"/>
                  <a:pt x="83005" y="498022"/>
                </a:cubicBezTo>
                <a:cubicBezTo>
                  <a:pt x="38195" y="495545"/>
                  <a:pt x="-562" y="457441"/>
                  <a:pt x="0" y="415017"/>
                </a:cubicBezTo>
                <a:cubicBezTo>
                  <a:pt x="-37462" y="340658"/>
                  <a:pt x="25380" y="153124"/>
                  <a:pt x="0" y="83005"/>
                </a:cubicBezTo>
                <a:close/>
              </a:path>
            </a:pathLst>
          </a:custGeom>
          <a:noFill/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7172625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E22ECA6-51DC-ADBF-909F-9523B83ACE2E}"/>
              </a:ext>
            </a:extLst>
          </p:cNvPr>
          <p:cNvSpPr/>
          <p:nvPr/>
        </p:nvSpPr>
        <p:spPr>
          <a:xfrm>
            <a:off x="3366407" y="2446565"/>
            <a:ext cx="1270907" cy="419099"/>
          </a:xfrm>
          <a:custGeom>
            <a:avLst/>
            <a:gdLst>
              <a:gd name="connsiteX0" fmla="*/ 0 w 1270907"/>
              <a:gd name="connsiteY0" fmla="*/ 69851 h 419099"/>
              <a:gd name="connsiteX1" fmla="*/ 69851 w 1270907"/>
              <a:gd name="connsiteY1" fmla="*/ 0 h 419099"/>
              <a:gd name="connsiteX2" fmla="*/ 658078 w 1270907"/>
              <a:gd name="connsiteY2" fmla="*/ 0 h 419099"/>
              <a:gd name="connsiteX3" fmla="*/ 1201056 w 1270907"/>
              <a:gd name="connsiteY3" fmla="*/ 0 h 419099"/>
              <a:gd name="connsiteX4" fmla="*/ 1270907 w 1270907"/>
              <a:gd name="connsiteY4" fmla="*/ 69851 h 419099"/>
              <a:gd name="connsiteX5" fmla="*/ 1270907 w 1270907"/>
              <a:gd name="connsiteY5" fmla="*/ 349248 h 419099"/>
              <a:gd name="connsiteX6" fmla="*/ 1201056 w 1270907"/>
              <a:gd name="connsiteY6" fmla="*/ 419099 h 419099"/>
              <a:gd name="connsiteX7" fmla="*/ 658078 w 1270907"/>
              <a:gd name="connsiteY7" fmla="*/ 419099 h 419099"/>
              <a:gd name="connsiteX8" fmla="*/ 69851 w 1270907"/>
              <a:gd name="connsiteY8" fmla="*/ 419099 h 419099"/>
              <a:gd name="connsiteX9" fmla="*/ 0 w 1270907"/>
              <a:gd name="connsiteY9" fmla="*/ 349248 h 419099"/>
              <a:gd name="connsiteX10" fmla="*/ 0 w 1270907"/>
              <a:gd name="connsiteY10" fmla="*/ 69851 h 4190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270907" h="419099" extrusionOk="0">
                <a:moveTo>
                  <a:pt x="0" y="69851"/>
                </a:moveTo>
                <a:cubicBezTo>
                  <a:pt x="8873" y="36193"/>
                  <a:pt x="28072" y="-6618"/>
                  <a:pt x="69851" y="0"/>
                </a:cubicBezTo>
                <a:cubicBezTo>
                  <a:pt x="193782" y="-29897"/>
                  <a:pt x="429340" y="21837"/>
                  <a:pt x="658078" y="0"/>
                </a:cubicBezTo>
                <a:cubicBezTo>
                  <a:pt x="886816" y="-21837"/>
                  <a:pt x="990249" y="7742"/>
                  <a:pt x="1201056" y="0"/>
                </a:cubicBezTo>
                <a:cubicBezTo>
                  <a:pt x="1248509" y="-3179"/>
                  <a:pt x="1259942" y="29639"/>
                  <a:pt x="1270907" y="69851"/>
                </a:cubicBezTo>
                <a:cubicBezTo>
                  <a:pt x="1297344" y="188991"/>
                  <a:pt x="1237574" y="217960"/>
                  <a:pt x="1270907" y="349248"/>
                </a:cubicBezTo>
                <a:cubicBezTo>
                  <a:pt x="1274677" y="390115"/>
                  <a:pt x="1242440" y="421210"/>
                  <a:pt x="1201056" y="419099"/>
                </a:cubicBezTo>
                <a:cubicBezTo>
                  <a:pt x="1070783" y="482168"/>
                  <a:pt x="914629" y="355134"/>
                  <a:pt x="658078" y="419099"/>
                </a:cubicBezTo>
                <a:cubicBezTo>
                  <a:pt x="401527" y="483064"/>
                  <a:pt x="227059" y="398034"/>
                  <a:pt x="69851" y="419099"/>
                </a:cubicBezTo>
                <a:cubicBezTo>
                  <a:pt x="33949" y="412675"/>
                  <a:pt x="-1228" y="380356"/>
                  <a:pt x="0" y="349248"/>
                </a:cubicBezTo>
                <a:cubicBezTo>
                  <a:pt x="-32943" y="250948"/>
                  <a:pt x="7110" y="206333"/>
                  <a:pt x="0" y="69851"/>
                </a:cubicBezTo>
                <a:close/>
              </a:path>
            </a:pathLst>
          </a:custGeom>
          <a:noFill/>
          <a:ln w="38100">
            <a:solidFill>
              <a:schemeClr val="accent6"/>
            </a:solidFill>
            <a:extLst>
              <a:ext uri="{C807C97D-BFC1-408E-A445-0C87EB9F89A2}">
                <ask:lineSketchStyleProps xmlns:ask="http://schemas.microsoft.com/office/drawing/2018/sketchyshapes" sd="3717262567">
                  <a:prstGeom prst="roundRect">
                    <a:avLst/>
                  </a:prstGeom>
                  <ask:type>
                    <ask:lineSketchScribbl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5B800CD-DCBF-403B-6FFA-8B1303C9B834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457700" y="2171700"/>
            <a:ext cx="1481818" cy="108585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FC37639-A54E-FBA9-BE92-320AA47EB0B3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4637314" y="2669721"/>
            <a:ext cx="1302204" cy="587829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806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theme/theme1.xml><?xml version="1.0" encoding="utf-8"?>
<a:theme xmlns:a="http://schemas.openxmlformats.org/drawingml/2006/main" name="6_Office Theme">
  <a:themeElements>
    <a:clrScheme name="Iowa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FFCD00"/>
      </a:accent1>
      <a:accent2>
        <a:srgbClr val="00558C"/>
      </a:accent2>
      <a:accent3>
        <a:srgbClr val="00664F"/>
      </a:accent3>
      <a:accent4>
        <a:srgbClr val="BD472A"/>
      </a:accent4>
      <a:accent5>
        <a:srgbClr val="63666A"/>
      </a:accent5>
      <a:accent6>
        <a:srgbClr val="F79646"/>
      </a:accent6>
      <a:hlink>
        <a:srgbClr val="FFF5CC"/>
      </a:hlink>
      <a:folHlink>
        <a:srgbClr val="FFF5CC"/>
      </a:folHlink>
    </a:clrScheme>
    <a:fontScheme name="Georgia/Skeena">
      <a:majorFont>
        <a:latin typeface="Georgia Pro Light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4877</TotalTime>
  <Words>1757</Words>
  <Application>Microsoft Office PowerPoint</Application>
  <PresentationFormat>Widescreen</PresentationFormat>
  <Paragraphs>256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Cambria Math</vt:lpstr>
      <vt:lpstr>Cascadia Code</vt:lpstr>
      <vt:lpstr>Consolas</vt:lpstr>
      <vt:lpstr>Georgia Pro Light</vt:lpstr>
      <vt:lpstr>Skeena</vt:lpstr>
      <vt:lpstr>6_Office Theme</vt:lpstr>
      <vt:lpstr>Types and Their Properties</vt:lpstr>
      <vt:lpstr>Types and classes</vt:lpstr>
      <vt:lpstr>The equality problem</vt:lpstr>
      <vt:lpstr>Type classes</vt:lpstr>
      <vt:lpstr>Using type classes</vt:lpstr>
      <vt:lpstr>What is a type class?</vt:lpstr>
      <vt:lpstr>How do you join a class?</vt:lpstr>
      <vt:lpstr>How do you join a class?</vt:lpstr>
      <vt:lpstr>How do you join a class?</vt:lpstr>
      <vt:lpstr>Doing less work</vt:lpstr>
      <vt:lpstr>Classes and their laws</vt:lpstr>
      <vt:lpstr>What makes a good class instance?</vt:lpstr>
      <vt:lpstr>Type class laws</vt:lpstr>
      <vt:lpstr>Reasoning about recursion</vt:lpstr>
      <vt:lpstr>Reasoning about recursion</vt:lpstr>
      <vt:lpstr>Type class laws</vt:lpstr>
      <vt:lpstr>Type class laws</vt:lpstr>
      <vt:lpstr>Some deeper structures</vt:lpstr>
      <vt:lpstr>Semigroups</vt:lpstr>
      <vt:lpstr>Monoids</vt:lpstr>
      <vt:lpstr>Collections</vt:lpstr>
      <vt:lpstr>Types and type constructors</vt:lpstr>
      <vt:lpstr>Constructors and their properties</vt:lpstr>
      <vt:lpstr>Functors</vt:lpstr>
      <vt:lpstr>Maybe is a functor</vt:lpstr>
      <vt:lpstr>List is a functor</vt:lpstr>
      <vt:lpstr>(t →) is a functor</vt:lpstr>
      <vt:lpstr>Types and Their Properties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Haskell: Types and Classes</dc:title>
  <dc:creator>Garrett Morris</dc:creator>
  <cp:lastModifiedBy>Garrett Morris</cp:lastModifiedBy>
  <cp:revision>1</cp:revision>
  <dcterms:created xsi:type="dcterms:W3CDTF">2020-09-02T00:57:30Z</dcterms:created>
  <dcterms:modified xsi:type="dcterms:W3CDTF">2023-09-14T19:50:37Z</dcterms:modified>
</cp:coreProperties>
</file>