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handoutMasterIdLst>
    <p:handoutMasterId r:id="rId58"/>
  </p:handoutMasterIdLst>
  <p:sldIdLst>
    <p:sldId id="256" r:id="rId2"/>
    <p:sldId id="257" r:id="rId3"/>
    <p:sldId id="290" r:id="rId4"/>
    <p:sldId id="307" r:id="rId5"/>
    <p:sldId id="306" r:id="rId6"/>
    <p:sldId id="291" r:id="rId7"/>
    <p:sldId id="292" r:id="rId8"/>
    <p:sldId id="308" r:id="rId9"/>
    <p:sldId id="293" r:id="rId10"/>
    <p:sldId id="305" r:id="rId11"/>
    <p:sldId id="263" r:id="rId12"/>
    <p:sldId id="264" r:id="rId13"/>
    <p:sldId id="309" r:id="rId14"/>
    <p:sldId id="276" r:id="rId15"/>
    <p:sldId id="295" r:id="rId16"/>
    <p:sldId id="296" r:id="rId17"/>
    <p:sldId id="297" r:id="rId18"/>
    <p:sldId id="298" r:id="rId19"/>
    <p:sldId id="299" r:id="rId20"/>
    <p:sldId id="301" r:id="rId21"/>
    <p:sldId id="300" r:id="rId22"/>
    <p:sldId id="302" r:id="rId23"/>
    <p:sldId id="303" r:id="rId24"/>
    <p:sldId id="304" r:id="rId25"/>
    <p:sldId id="278" r:id="rId26"/>
    <p:sldId id="312" r:id="rId27"/>
    <p:sldId id="313" r:id="rId28"/>
    <p:sldId id="258" r:id="rId29"/>
    <p:sldId id="314" r:id="rId30"/>
    <p:sldId id="315" r:id="rId31"/>
    <p:sldId id="316" r:id="rId32"/>
    <p:sldId id="317" r:id="rId33"/>
    <p:sldId id="318" r:id="rId34"/>
    <p:sldId id="319" r:id="rId35"/>
    <p:sldId id="320" r:id="rId36"/>
    <p:sldId id="321" r:id="rId37"/>
    <p:sldId id="323" r:id="rId38"/>
    <p:sldId id="324" r:id="rId39"/>
    <p:sldId id="325" r:id="rId40"/>
    <p:sldId id="333" r:id="rId41"/>
    <p:sldId id="328" r:id="rId42"/>
    <p:sldId id="329" r:id="rId43"/>
    <p:sldId id="330" r:id="rId44"/>
    <p:sldId id="334" r:id="rId45"/>
    <p:sldId id="294" r:id="rId46"/>
    <p:sldId id="335" r:id="rId47"/>
    <p:sldId id="336" r:id="rId48"/>
    <p:sldId id="337" r:id="rId49"/>
    <p:sldId id="338" r:id="rId50"/>
    <p:sldId id="339" r:id="rId51"/>
    <p:sldId id="341" r:id="rId52"/>
    <p:sldId id="342" r:id="rId53"/>
    <p:sldId id="280" r:id="rId54"/>
    <p:sldId id="281" r:id="rId55"/>
    <p:sldId id="283" r:id="rId56"/>
    <p:sldId id="310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98115-7862-4653-A6CD-34E13F1E9B26}" v="7" dt="2023-08-24T16:07:21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7" y="2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tt Morris" userId="7a7598af41192079" providerId="LiveId" clId="{2E8AED63-B1BB-46C6-9707-757A2673C6AB}"/>
    <pc:docChg chg="undo redo custSel addSld delSld modSld sldOrd">
      <pc:chgData name="Garrett Morris" userId="7a7598af41192079" providerId="LiveId" clId="{2E8AED63-B1BB-46C6-9707-757A2673C6AB}" dt="2023-08-24T15:53:38.063" v="1581" actId="14100"/>
      <pc:docMkLst>
        <pc:docMk/>
      </pc:docMkLst>
      <pc:sldChg chg="delSp modSp mod modClrScheme chgLayout">
        <pc:chgData name="Garrett Morris" userId="7a7598af41192079" providerId="LiveId" clId="{2E8AED63-B1BB-46C6-9707-757A2673C6AB}" dt="2023-08-24T14:13:46.106" v="33" actId="20577"/>
        <pc:sldMkLst>
          <pc:docMk/>
          <pc:sldMk cId="560658808" sldId="256"/>
        </pc:sldMkLst>
        <pc:spChg chg="mod ord">
          <ac:chgData name="Garrett Morris" userId="7a7598af41192079" providerId="LiveId" clId="{2E8AED63-B1BB-46C6-9707-757A2673C6AB}" dt="2023-08-24T14:13:46.106" v="33" actId="20577"/>
          <ac:spMkLst>
            <pc:docMk/>
            <pc:sldMk cId="560658808" sldId="256"/>
            <ac:spMk id="2" creationId="{8ABC969E-68C7-44CD-9330-B1989FC677E9}"/>
          </ac:spMkLst>
        </pc:spChg>
        <pc:spChg chg="del mod ord">
          <ac:chgData name="Garrett Morris" userId="7a7598af41192079" providerId="LiveId" clId="{2E8AED63-B1BB-46C6-9707-757A2673C6AB}" dt="2023-08-24T14:13:04.175" v="4" actId="478"/>
          <ac:spMkLst>
            <pc:docMk/>
            <pc:sldMk cId="560658808" sldId="256"/>
            <ac:spMk id="3" creationId="{F9A233E6-C0C3-4A06-8C2E-F6BA2136841E}"/>
          </ac:spMkLst>
        </pc:spChg>
      </pc:sldChg>
      <pc:sldChg chg="modSp mod">
        <pc:chgData name="Garrett Morris" userId="7a7598af41192079" providerId="LiveId" clId="{2E8AED63-B1BB-46C6-9707-757A2673C6AB}" dt="2023-08-24T14:15:53.899" v="94" actId="20577"/>
        <pc:sldMkLst>
          <pc:docMk/>
          <pc:sldMk cId="3000758151" sldId="257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3000758151" sldId="257"/>
            <ac:spMk id="4" creationId="{E4BA74BB-19CB-4777-AEC4-3A5C3B8DB7D5}"/>
          </ac:spMkLst>
        </pc:spChg>
        <pc:spChg chg="mod">
          <ac:chgData name="Garrett Morris" userId="7a7598af41192079" providerId="LiveId" clId="{2E8AED63-B1BB-46C6-9707-757A2673C6AB}" dt="2023-08-24T14:15:53.899" v="94" actId="20577"/>
          <ac:spMkLst>
            <pc:docMk/>
            <pc:sldMk cId="3000758151" sldId="257"/>
            <ac:spMk id="5" creationId="{B1E9309F-77C6-4614-BAC0-37B29ED3AF55}"/>
          </ac:spMkLst>
        </pc:spChg>
      </pc:sldChg>
      <pc:sldChg chg="addSp modSp add mod modShow">
        <pc:chgData name="Garrett Morris" userId="7a7598af41192079" providerId="LiveId" clId="{2E8AED63-B1BB-46C6-9707-757A2673C6AB}" dt="2023-08-24T14:58:13.830" v="1020" actId="729"/>
        <pc:sldMkLst>
          <pc:docMk/>
          <pc:sldMk cId="3582565846" sldId="263"/>
        </pc:sldMkLst>
        <pc:spChg chg="mod">
          <ac:chgData name="Garrett Morris" userId="7a7598af41192079" providerId="LiveId" clId="{2E8AED63-B1BB-46C6-9707-757A2673C6AB}" dt="2023-08-24T14:57:49.669" v="1019" actId="14100"/>
          <ac:spMkLst>
            <pc:docMk/>
            <pc:sldMk cId="3582565846" sldId="263"/>
            <ac:spMk id="3" creationId="{B5B8A90C-66BF-4543-9D6D-3A5681FB3664}"/>
          </ac:spMkLst>
        </pc:spChg>
        <pc:spChg chg="add mod ord">
          <ac:chgData name="Garrett Morris" userId="7a7598af41192079" providerId="LiveId" clId="{2E8AED63-B1BB-46C6-9707-757A2673C6AB}" dt="2023-08-24T14:56:53.880" v="968" actId="553"/>
          <ac:spMkLst>
            <pc:docMk/>
            <pc:sldMk cId="3582565846" sldId="263"/>
            <ac:spMk id="5" creationId="{C2DA0623-63CB-C3F8-2F35-E63E4B59C594}"/>
          </ac:spMkLst>
        </pc:spChg>
        <pc:picChg chg="mod ord modCrop">
          <ac:chgData name="Garrett Morris" userId="7a7598af41192079" providerId="LiveId" clId="{2E8AED63-B1BB-46C6-9707-757A2673C6AB}" dt="2023-08-24T14:57:41.203" v="1018" actId="732"/>
          <ac:picMkLst>
            <pc:docMk/>
            <pc:sldMk cId="3582565846" sldId="263"/>
            <ac:picMk id="8" creationId="{623FCE3C-0E49-48F1-A794-55F5394D49A7}"/>
          </ac:picMkLst>
        </pc:picChg>
      </pc:sldChg>
      <pc:sldChg chg="addSp modSp add mod modShow">
        <pc:chgData name="Garrett Morris" userId="7a7598af41192079" providerId="LiveId" clId="{2E8AED63-B1BB-46C6-9707-757A2673C6AB}" dt="2023-08-24T14:58:13.830" v="1020" actId="729"/>
        <pc:sldMkLst>
          <pc:docMk/>
          <pc:sldMk cId="1498385545" sldId="264"/>
        </pc:sldMkLst>
        <pc:spChg chg="mod">
          <ac:chgData name="Garrett Morris" userId="7a7598af41192079" providerId="LiveId" clId="{2E8AED63-B1BB-46C6-9707-757A2673C6AB}" dt="2023-08-24T14:56:36.760" v="963" actId="14100"/>
          <ac:spMkLst>
            <pc:docMk/>
            <pc:sldMk cId="1498385545" sldId="264"/>
            <ac:spMk id="3" creationId="{FB490BDD-1C86-4BC7-9EA6-4A800B869B78}"/>
          </ac:spMkLst>
        </pc:spChg>
        <pc:spChg chg="add mod ord">
          <ac:chgData name="Garrett Morris" userId="7a7598af41192079" providerId="LiveId" clId="{2E8AED63-B1BB-46C6-9707-757A2673C6AB}" dt="2023-08-24T14:56:28.535" v="962" actId="14100"/>
          <ac:spMkLst>
            <pc:docMk/>
            <pc:sldMk cId="1498385545" sldId="264"/>
            <ac:spMk id="5" creationId="{B3ED662A-8599-627B-7BCA-33908C59C54A}"/>
          </ac:spMkLst>
        </pc:spChg>
        <pc:picChg chg="mod ord">
          <ac:chgData name="Garrett Morris" userId="7a7598af41192079" providerId="LiveId" clId="{2E8AED63-B1BB-46C6-9707-757A2673C6AB}" dt="2023-08-24T14:56:13.505" v="958" actId="167"/>
          <ac:picMkLst>
            <pc:docMk/>
            <pc:sldMk cId="1498385545" sldId="264"/>
            <ac:picMk id="10" creationId="{AF179C40-1DA6-4C82-8074-5F2E8C8CDE9D}"/>
          </ac:picMkLst>
        </pc:picChg>
      </pc:sldChg>
      <pc:sldChg chg="addSp modSp add mod modShow">
        <pc:chgData name="Garrett Morris" userId="7a7598af41192079" providerId="LiveId" clId="{2E8AED63-B1BB-46C6-9707-757A2673C6AB}" dt="2023-08-24T15:01:37.446" v="1072" actId="14100"/>
        <pc:sldMkLst>
          <pc:docMk/>
          <pc:sldMk cId="3042449676" sldId="276"/>
        </pc:sldMkLst>
        <pc:spChg chg="add mod ord">
          <ac:chgData name="Garrett Morris" userId="7a7598af41192079" providerId="LiveId" clId="{2E8AED63-B1BB-46C6-9707-757A2673C6AB}" dt="2023-08-24T15:01:37.446" v="1072" actId="14100"/>
          <ac:spMkLst>
            <pc:docMk/>
            <pc:sldMk cId="3042449676" sldId="276"/>
            <ac:spMk id="5" creationId="{AC149FFD-2C79-7BC3-DE5D-E535EB582204}"/>
          </ac:spMkLst>
        </pc:spChg>
        <pc:grpChg chg="add mod ord">
          <ac:chgData name="Garrett Morris" userId="7a7598af41192079" providerId="LiveId" clId="{2E8AED63-B1BB-46C6-9707-757A2673C6AB}" dt="2023-08-24T15:01:27.986" v="1070" actId="167"/>
          <ac:grpSpMkLst>
            <pc:docMk/>
            <pc:sldMk cId="3042449676" sldId="276"/>
            <ac:grpSpMk id="6" creationId="{642D05D3-ED0F-5904-5904-D04ED20B6B11}"/>
          </ac:grpSpMkLst>
        </pc:grpChg>
        <pc:picChg chg="mod modCrop">
          <ac:chgData name="Garrett Morris" userId="7a7598af41192079" providerId="LiveId" clId="{2E8AED63-B1BB-46C6-9707-757A2673C6AB}" dt="2023-08-24T15:01:20.868" v="1068" actId="164"/>
          <ac:picMkLst>
            <pc:docMk/>
            <pc:sldMk cId="3042449676" sldId="276"/>
            <ac:picMk id="8" creationId="{CBD3AE7E-E58C-4FC6-8CFD-17E4C3F0068B}"/>
          </ac:picMkLst>
        </pc:picChg>
        <pc:picChg chg="mod modCrop">
          <ac:chgData name="Garrett Morris" userId="7a7598af41192079" providerId="LiveId" clId="{2E8AED63-B1BB-46C6-9707-757A2673C6AB}" dt="2023-08-24T15:01:20.868" v="1068" actId="164"/>
          <ac:picMkLst>
            <pc:docMk/>
            <pc:sldMk cId="3042449676" sldId="276"/>
            <ac:picMk id="10" creationId="{76CEA7D8-8D41-4C07-BFCA-AB66965E6E30}"/>
          </ac:picMkLst>
        </pc:picChg>
        <pc:picChg chg="mod ord modCrop">
          <ac:chgData name="Garrett Morris" userId="7a7598af41192079" providerId="LiveId" clId="{2E8AED63-B1BB-46C6-9707-757A2673C6AB}" dt="2023-08-24T15:01:20.868" v="1068" actId="164"/>
          <ac:picMkLst>
            <pc:docMk/>
            <pc:sldMk cId="3042449676" sldId="276"/>
            <ac:picMk id="12" creationId="{63F82CD8-3AAA-492C-8712-34790F3ABE11}"/>
          </ac:picMkLst>
        </pc:picChg>
      </pc:sldChg>
      <pc:sldChg chg="delSp modSp add del mod modClrScheme chgLayout">
        <pc:chgData name="Garrett Morris" userId="7a7598af41192079" providerId="LiveId" clId="{2E8AED63-B1BB-46C6-9707-757A2673C6AB}" dt="2023-08-24T14:13:38.318" v="10" actId="478"/>
        <pc:sldMkLst>
          <pc:docMk/>
          <pc:sldMk cId="1491728334" sldId="278"/>
        </pc:sldMkLst>
        <pc:spChg chg="del mod ord">
          <ac:chgData name="Garrett Morris" userId="7a7598af41192079" providerId="LiveId" clId="{2E8AED63-B1BB-46C6-9707-757A2673C6AB}" dt="2023-08-24T14:13:36.786" v="9" actId="478"/>
          <ac:spMkLst>
            <pc:docMk/>
            <pc:sldMk cId="1491728334" sldId="278"/>
            <ac:spMk id="2" creationId="{8ABC969E-68C7-44CD-9330-B1989FC677E9}"/>
          </ac:spMkLst>
        </pc:spChg>
        <pc:spChg chg="del mod ord">
          <ac:chgData name="Garrett Morris" userId="7a7598af41192079" providerId="LiveId" clId="{2E8AED63-B1BB-46C6-9707-757A2673C6AB}" dt="2023-08-24T14:13:38.318" v="10" actId="478"/>
          <ac:spMkLst>
            <pc:docMk/>
            <pc:sldMk cId="1491728334" sldId="278"/>
            <ac:spMk id="3" creationId="{F9A233E6-C0C3-4A06-8C2E-F6BA2136841E}"/>
          </ac:spMkLst>
        </pc:spChg>
      </pc:sldChg>
      <pc:sldChg chg="del">
        <pc:chgData name="Garrett Morris" userId="7a7598af41192079" providerId="LiveId" clId="{2E8AED63-B1BB-46C6-9707-757A2673C6AB}" dt="2023-08-24T03:37:01.320" v="0" actId="47"/>
        <pc:sldMkLst>
          <pc:docMk/>
          <pc:sldMk cId="2088125403" sldId="279"/>
        </pc:sldMkLst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4251995595" sldId="290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4251995595" sldId="290"/>
            <ac:spMk id="4" creationId="{E4BA74BB-19CB-4777-AEC4-3A5C3B8DB7D5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4251995595" sldId="290"/>
            <ac:spMk id="5" creationId="{B1E9309F-77C6-4614-BAC0-37B29ED3AF55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3059538753" sldId="291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3059538753" sldId="291"/>
            <ac:spMk id="4" creationId="{E4BA74BB-19CB-4777-AEC4-3A5C3B8DB7D5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3059538753" sldId="291"/>
            <ac:spMk id="5" creationId="{B1E9309F-77C6-4614-BAC0-37B29ED3AF55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509822025" sldId="292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509822025" sldId="292"/>
            <ac:spMk id="4" creationId="{E4BA74BB-19CB-4777-AEC4-3A5C3B8DB7D5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509822025" sldId="292"/>
            <ac:spMk id="5" creationId="{B1E9309F-77C6-4614-BAC0-37B29ED3AF55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3567865131" sldId="293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3567865131" sldId="293"/>
            <ac:spMk id="4" creationId="{E4BA74BB-19CB-4777-AEC4-3A5C3B8DB7D5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3567865131" sldId="293"/>
            <ac:spMk id="5" creationId="{B1E9309F-77C6-4614-BAC0-37B29ED3AF55}"/>
          </ac:spMkLst>
        </pc:spChg>
      </pc:sldChg>
      <pc:sldChg chg="del">
        <pc:chgData name="Garrett Morris" userId="7a7598af41192079" providerId="LiveId" clId="{2E8AED63-B1BB-46C6-9707-757A2673C6AB}" dt="2023-08-24T03:37:02.262" v="1" actId="47"/>
        <pc:sldMkLst>
          <pc:docMk/>
          <pc:sldMk cId="4147946840" sldId="294"/>
        </pc:sldMkLst>
      </pc:sldChg>
      <pc:sldChg chg="delSp modSp mod modClrScheme chgLayout">
        <pc:chgData name="Garrett Morris" userId="7a7598af41192079" providerId="LiveId" clId="{2E8AED63-B1BB-46C6-9707-757A2673C6AB}" dt="2023-08-24T14:16:13.862" v="120" actId="20577"/>
        <pc:sldMkLst>
          <pc:docMk/>
          <pc:sldMk cId="3962757725" sldId="295"/>
        </pc:sldMkLst>
        <pc:spChg chg="mod ord">
          <ac:chgData name="Garrett Morris" userId="7a7598af41192079" providerId="LiveId" clId="{2E8AED63-B1BB-46C6-9707-757A2673C6AB}" dt="2023-08-24T14:13:13.059" v="5" actId="700"/>
          <ac:spMkLst>
            <pc:docMk/>
            <pc:sldMk cId="3962757725" sldId="295"/>
            <ac:spMk id="4" creationId="{07A0150F-207F-25E8-CDD2-BFB25148F221}"/>
          </ac:spMkLst>
        </pc:spChg>
        <pc:spChg chg="mod ord">
          <ac:chgData name="Garrett Morris" userId="7a7598af41192079" providerId="LiveId" clId="{2E8AED63-B1BB-46C6-9707-757A2673C6AB}" dt="2023-08-24T14:16:13.862" v="120" actId="20577"/>
          <ac:spMkLst>
            <pc:docMk/>
            <pc:sldMk cId="3962757725" sldId="295"/>
            <ac:spMk id="5" creationId="{D992659F-6EB4-FE10-C3EC-A34B548FF31D}"/>
          </ac:spMkLst>
        </pc:spChg>
        <pc:spChg chg="del mod">
          <ac:chgData name="Garrett Morris" userId="7a7598af41192079" providerId="LiveId" clId="{2E8AED63-B1BB-46C6-9707-757A2673C6AB}" dt="2023-08-24T14:13:13.059" v="5" actId="700"/>
          <ac:spMkLst>
            <pc:docMk/>
            <pc:sldMk cId="3962757725" sldId="295"/>
            <ac:spMk id="6" creationId="{583A1352-0A91-37E5-12E7-8D2350716CEC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3903805984" sldId="296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3903805984" sldId="296"/>
            <ac:spMk id="4" creationId="{59B8D823-4F17-25FF-80A1-BFD71FCBEE59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3903805984" sldId="296"/>
            <ac:spMk id="5" creationId="{4AB701E8-B2BA-2F7E-E1AF-46A68748D945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2227500728" sldId="297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2227500728" sldId="297"/>
            <ac:spMk id="2" creationId="{50D8BA0A-60CC-8DD8-CE2E-A8CFED8182F1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2227500728" sldId="297"/>
            <ac:spMk id="3" creationId="{9C547E9B-E881-223C-46EF-E1DD78792D30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2227500728" sldId="297"/>
            <ac:spMk id="4" creationId="{CBD7C987-0985-482A-E413-BBE574495436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2428505105" sldId="298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2428505105" sldId="298"/>
            <ac:spMk id="2" creationId="{785A672B-0AFC-1F82-9ED0-03DCEF235AF2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2428505105" sldId="298"/>
            <ac:spMk id="3" creationId="{EACA3A5B-2CD2-EF88-03DA-38DFCEA47DCA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2428505105" sldId="298"/>
            <ac:spMk id="4" creationId="{81CDAB99-C58A-7E55-C123-9EFEBDF6D2C4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3917401501" sldId="299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3917401501" sldId="299"/>
            <ac:spMk id="2" creationId="{EB986A37-C6C1-33E8-8154-34620F333A3D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3917401501" sldId="299"/>
            <ac:spMk id="3" creationId="{D8CBDA05-6B1B-EF6F-A988-557DCCFD44F3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3917401501" sldId="299"/>
            <ac:spMk id="4" creationId="{A0FED58E-74B4-0B13-A80D-9E04ED522CB6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1936231514" sldId="300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1936231514" sldId="300"/>
            <ac:spMk id="2" creationId="{5642378E-BE02-2A2F-E965-61C44B2F5524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1936231514" sldId="300"/>
            <ac:spMk id="3" creationId="{96F76D8F-3165-16B1-C4FA-0D1B41E8BFE5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1936231514" sldId="300"/>
            <ac:spMk id="4" creationId="{5FE2A61F-0DCD-2596-24D0-9D8D65B0BC6B}"/>
          </ac:spMkLst>
        </pc:spChg>
      </pc:sldChg>
      <pc:sldChg chg="addSp delSp modSp mod delAnim modAnim">
        <pc:chgData name="Garrett Morris" userId="7a7598af41192079" providerId="LiveId" clId="{2E8AED63-B1BB-46C6-9707-757A2673C6AB}" dt="2023-08-24T15:53:38.063" v="1581" actId="14100"/>
        <pc:sldMkLst>
          <pc:docMk/>
          <pc:sldMk cId="1815453759" sldId="301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1815453759" sldId="301"/>
            <ac:spMk id="2" creationId="{D8D1E3A6-7CDD-4BC0-900D-06C31B6FF876}"/>
          </ac:spMkLst>
        </pc:spChg>
        <pc:spChg chg="mod">
          <ac:chgData name="Garrett Morris" userId="7a7598af41192079" providerId="LiveId" clId="{2E8AED63-B1BB-46C6-9707-757A2673C6AB}" dt="2023-08-24T15:53:38.063" v="1581" actId="14100"/>
          <ac:spMkLst>
            <pc:docMk/>
            <pc:sldMk cId="1815453759" sldId="301"/>
            <ac:spMk id="3" creationId="{13950181-B1C4-431C-8EDD-666D4CE19875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1815453759" sldId="301"/>
            <ac:spMk id="4" creationId="{8B79C23E-5C2C-45A3-B5A9-1FC0CBFDD4D3}"/>
          </ac:spMkLst>
        </pc:spChg>
        <pc:spChg chg="add del mod">
          <ac:chgData name="Garrett Morris" userId="7a7598af41192079" providerId="LiveId" clId="{2E8AED63-B1BB-46C6-9707-757A2673C6AB}" dt="2023-08-24T15:09:18.581" v="1561"/>
          <ac:spMkLst>
            <pc:docMk/>
            <pc:sldMk cId="1815453759" sldId="301"/>
            <ac:spMk id="5" creationId="{60C5251C-453B-CC81-23DA-02FB0CABDB98}"/>
          </ac:spMkLst>
        </pc:spChg>
        <pc:spChg chg="add del mod">
          <ac:chgData name="Garrett Morris" userId="7a7598af41192079" providerId="LiveId" clId="{2E8AED63-B1BB-46C6-9707-757A2673C6AB}" dt="2023-08-24T15:51:53.767" v="1563"/>
          <ac:spMkLst>
            <pc:docMk/>
            <pc:sldMk cId="1815453759" sldId="301"/>
            <ac:spMk id="8" creationId="{F4D97D18-5C21-6FB6-3540-DB1E9024FBE3}"/>
          </ac:spMkLst>
        </pc:spChg>
        <pc:spChg chg="add del mod ord">
          <ac:chgData name="Garrett Morris" userId="7a7598af41192079" providerId="LiveId" clId="{2E8AED63-B1BB-46C6-9707-757A2673C6AB}" dt="2023-08-24T15:52:32.239" v="1569" actId="478"/>
          <ac:spMkLst>
            <pc:docMk/>
            <pc:sldMk cId="1815453759" sldId="301"/>
            <ac:spMk id="9" creationId="{8A44A390-E082-794F-49F8-13364F44AE92}"/>
          </ac:spMkLst>
        </pc:spChg>
        <pc:spChg chg="add mod ord">
          <ac:chgData name="Garrett Morris" userId="7a7598af41192079" providerId="LiveId" clId="{2E8AED63-B1BB-46C6-9707-757A2673C6AB}" dt="2023-08-24T15:53:32.388" v="1580" actId="14100"/>
          <ac:spMkLst>
            <pc:docMk/>
            <pc:sldMk cId="1815453759" sldId="301"/>
            <ac:spMk id="10" creationId="{DE5F50DD-F8D8-7A1E-9847-5040EF8609B5}"/>
          </ac:spMkLst>
        </pc:spChg>
        <pc:picChg chg="del">
          <ac:chgData name="Garrett Morris" userId="7a7598af41192079" providerId="LiveId" clId="{2E8AED63-B1BB-46C6-9707-757A2673C6AB}" dt="2023-08-24T15:52:52.611" v="1573" actId="478"/>
          <ac:picMkLst>
            <pc:docMk/>
            <pc:sldMk cId="1815453759" sldId="301"/>
            <ac:picMk id="6" creationId="{CB0361A4-301A-4166-8CBA-FEF9D4B01CC8}"/>
          </ac:picMkLst>
        </pc:picChg>
        <pc:picChg chg="mod ord modCrop">
          <ac:chgData name="Garrett Morris" userId="7a7598af41192079" providerId="LiveId" clId="{2E8AED63-B1BB-46C6-9707-757A2673C6AB}" dt="2023-08-24T15:53:28.127" v="1579" actId="167"/>
          <ac:picMkLst>
            <pc:docMk/>
            <pc:sldMk cId="1815453759" sldId="301"/>
            <ac:picMk id="7" creationId="{9854DD5E-9382-7586-189C-DF14548EF67C}"/>
          </ac:picMkLst>
        </pc:pic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4279283372" sldId="302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4279283372" sldId="302"/>
            <ac:spMk id="2" creationId="{57A725E2-B718-2E94-D1E2-D9DD27158A99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4279283372" sldId="302"/>
            <ac:spMk id="3" creationId="{615CCB9A-E3EB-2BED-4EFF-6BBB7C456778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4279283372" sldId="302"/>
            <ac:spMk id="4" creationId="{3C3EBC41-7136-B056-0468-4C3759D1C3F1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1130355157" sldId="303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1130355157" sldId="303"/>
            <ac:spMk id="2" creationId="{7888AC28-9206-CEDD-8DE9-9F58ABFA305E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1130355157" sldId="303"/>
            <ac:spMk id="3" creationId="{797C5B2F-8CDE-80C7-3FEC-839052F73945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1130355157" sldId="303"/>
            <ac:spMk id="4" creationId="{2195C523-3144-6099-124D-77F003E27885}"/>
          </ac:spMkLst>
        </pc:spChg>
      </pc:sldChg>
      <pc:sldChg chg="modSp">
        <pc:chgData name="Garrett Morris" userId="7a7598af41192079" providerId="LiveId" clId="{2E8AED63-B1BB-46C6-9707-757A2673C6AB}" dt="2023-08-24T14:12:36.866" v="2"/>
        <pc:sldMkLst>
          <pc:docMk/>
          <pc:sldMk cId="3277752472" sldId="304"/>
        </pc:sldMkLst>
        <pc:spChg chg="mod">
          <ac:chgData name="Garrett Morris" userId="7a7598af41192079" providerId="LiveId" clId="{2E8AED63-B1BB-46C6-9707-757A2673C6AB}" dt="2023-08-24T14:12:36.866" v="2"/>
          <ac:spMkLst>
            <pc:docMk/>
            <pc:sldMk cId="3277752472" sldId="304"/>
            <ac:spMk id="2" creationId="{7888AC28-9206-CEDD-8DE9-9F58ABFA305E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3277752472" sldId="304"/>
            <ac:spMk id="3" creationId="{797C5B2F-8CDE-80C7-3FEC-839052F73945}"/>
          </ac:spMkLst>
        </pc:spChg>
        <pc:spChg chg="mod">
          <ac:chgData name="Garrett Morris" userId="7a7598af41192079" providerId="LiveId" clId="{2E8AED63-B1BB-46C6-9707-757A2673C6AB}" dt="2023-08-24T14:12:36.866" v="2"/>
          <ac:spMkLst>
            <pc:docMk/>
            <pc:sldMk cId="3277752472" sldId="304"/>
            <ac:spMk id="4" creationId="{2195C523-3144-6099-124D-77F003E27885}"/>
          </ac:spMkLst>
        </pc:spChg>
      </pc:sldChg>
      <pc:sldChg chg="modSp new mod">
        <pc:chgData name="Garrett Morris" userId="7a7598af41192079" providerId="LiveId" clId="{2E8AED63-B1BB-46C6-9707-757A2673C6AB}" dt="2023-08-24T14:15:44.992" v="86" actId="20577"/>
        <pc:sldMkLst>
          <pc:docMk/>
          <pc:sldMk cId="1459295550" sldId="305"/>
        </pc:sldMkLst>
        <pc:spChg chg="mod">
          <ac:chgData name="Garrett Morris" userId="7a7598af41192079" providerId="LiveId" clId="{2E8AED63-B1BB-46C6-9707-757A2673C6AB}" dt="2023-08-24T14:15:44.992" v="86" actId="20577"/>
          <ac:spMkLst>
            <pc:docMk/>
            <pc:sldMk cId="1459295550" sldId="305"/>
            <ac:spMk id="2" creationId="{BA03AFE8-2669-23F5-AD8F-1F86541802DA}"/>
          </ac:spMkLst>
        </pc:spChg>
      </pc:sldChg>
      <pc:sldChg chg="addSp modSp new mod ord modAnim">
        <pc:chgData name="Garrett Morris" userId="7a7598af41192079" providerId="LiveId" clId="{2E8AED63-B1BB-46C6-9707-757A2673C6AB}" dt="2023-08-24T14:54:12" v="808"/>
        <pc:sldMkLst>
          <pc:docMk/>
          <pc:sldMk cId="1681966229" sldId="306"/>
        </pc:sldMkLst>
        <pc:spChg chg="mod">
          <ac:chgData name="Garrett Morris" userId="7a7598af41192079" providerId="LiveId" clId="{2E8AED63-B1BB-46C6-9707-757A2673C6AB}" dt="2023-08-24T14:45:53.769" v="304" actId="20577"/>
          <ac:spMkLst>
            <pc:docMk/>
            <pc:sldMk cId="1681966229" sldId="306"/>
            <ac:spMk id="2" creationId="{873FE67F-2D63-213A-AC32-F3AB46C1C7D3}"/>
          </ac:spMkLst>
        </pc:spChg>
        <pc:spChg chg="mod">
          <ac:chgData name="Garrett Morris" userId="7a7598af41192079" providerId="LiveId" clId="{2E8AED63-B1BB-46C6-9707-757A2673C6AB}" dt="2023-08-24T14:54:04.045" v="807" actId="20577"/>
          <ac:spMkLst>
            <pc:docMk/>
            <pc:sldMk cId="1681966229" sldId="306"/>
            <ac:spMk id="3" creationId="{5547CC4C-58E2-DFF7-573C-21621E8871A4}"/>
          </ac:spMkLst>
        </pc:spChg>
        <pc:spChg chg="add mod">
          <ac:chgData name="Garrett Morris" userId="7a7598af41192079" providerId="LiveId" clId="{2E8AED63-B1BB-46C6-9707-757A2673C6AB}" dt="2023-08-24T14:49:55.527" v="431" actId="12789"/>
          <ac:spMkLst>
            <pc:docMk/>
            <pc:sldMk cId="1681966229" sldId="306"/>
            <ac:spMk id="6" creationId="{7EB3E015-106F-11FD-13E3-51080491A791}"/>
          </ac:spMkLst>
        </pc:spChg>
        <pc:spChg chg="add mod">
          <ac:chgData name="Garrett Morris" userId="7a7598af41192079" providerId="LiveId" clId="{2E8AED63-B1BB-46C6-9707-757A2673C6AB}" dt="2023-08-24T14:50:06.613" v="433" actId="1076"/>
          <ac:spMkLst>
            <pc:docMk/>
            <pc:sldMk cId="1681966229" sldId="306"/>
            <ac:spMk id="8" creationId="{C92D92D6-0705-69B4-5131-1BC7E0610CB9}"/>
          </ac:spMkLst>
        </pc:spChg>
      </pc:sldChg>
      <pc:sldChg chg="addSp delSp modSp new mod modAnim">
        <pc:chgData name="Garrett Morris" userId="7a7598af41192079" providerId="LiveId" clId="{2E8AED63-B1BB-46C6-9707-757A2673C6AB}" dt="2023-08-24T14:45:37.618" v="274"/>
        <pc:sldMkLst>
          <pc:docMk/>
          <pc:sldMk cId="785520871" sldId="307"/>
        </pc:sldMkLst>
        <pc:spChg chg="mod">
          <ac:chgData name="Garrett Morris" userId="7a7598af41192079" providerId="LiveId" clId="{2E8AED63-B1BB-46C6-9707-757A2673C6AB}" dt="2023-08-24T14:17:03.194" v="148" actId="20577"/>
          <ac:spMkLst>
            <pc:docMk/>
            <pc:sldMk cId="785520871" sldId="307"/>
            <ac:spMk id="2" creationId="{461F5274-42BE-D398-819C-DD0FDADC4985}"/>
          </ac:spMkLst>
        </pc:spChg>
        <pc:spChg chg="mod">
          <ac:chgData name="Garrett Morris" userId="7a7598af41192079" providerId="LiveId" clId="{2E8AED63-B1BB-46C6-9707-757A2673C6AB}" dt="2023-08-24T14:19:38.666" v="211" actId="552"/>
          <ac:spMkLst>
            <pc:docMk/>
            <pc:sldMk cId="785520871" sldId="307"/>
            <ac:spMk id="3" creationId="{5BE71355-FA8C-0224-D32F-64ACB823F7A3}"/>
          </ac:spMkLst>
        </pc:spChg>
        <pc:spChg chg="add del">
          <ac:chgData name="Garrett Morris" userId="7a7598af41192079" providerId="LiveId" clId="{2E8AED63-B1BB-46C6-9707-757A2673C6AB}" dt="2023-08-24T14:17:48.396" v="193" actId="478"/>
          <ac:spMkLst>
            <pc:docMk/>
            <pc:sldMk cId="785520871" sldId="307"/>
            <ac:spMk id="6" creationId="{90C88828-5C52-833D-B69D-66973E5AF16F}"/>
          </ac:spMkLst>
        </pc:spChg>
        <pc:spChg chg="add del mod">
          <ac:chgData name="Garrett Morris" userId="7a7598af41192079" providerId="LiveId" clId="{2E8AED63-B1BB-46C6-9707-757A2673C6AB}" dt="2023-08-24T14:19:01.662" v="200" actId="22"/>
          <ac:spMkLst>
            <pc:docMk/>
            <pc:sldMk cId="785520871" sldId="307"/>
            <ac:spMk id="8" creationId="{602DBEB8-4A92-48D5-CC79-73A9DCF95BBD}"/>
          </ac:spMkLst>
        </pc:spChg>
        <pc:spChg chg="add del">
          <ac:chgData name="Garrett Morris" userId="7a7598af41192079" providerId="LiveId" clId="{2E8AED63-B1BB-46C6-9707-757A2673C6AB}" dt="2023-08-24T14:19:11.980" v="204" actId="22"/>
          <ac:spMkLst>
            <pc:docMk/>
            <pc:sldMk cId="785520871" sldId="307"/>
            <ac:spMk id="10" creationId="{C1B79EC8-02D7-547D-4307-83F9269081F0}"/>
          </ac:spMkLst>
        </pc:spChg>
        <pc:spChg chg="add mod">
          <ac:chgData name="Garrett Morris" userId="7a7598af41192079" providerId="LiveId" clId="{2E8AED63-B1BB-46C6-9707-757A2673C6AB}" dt="2023-08-24T14:22:19.433" v="250" actId="255"/>
          <ac:spMkLst>
            <pc:docMk/>
            <pc:sldMk cId="785520871" sldId="307"/>
            <ac:spMk id="12" creationId="{1D6FE29F-A1CF-3489-989A-675446F6FD5F}"/>
          </ac:spMkLst>
        </pc:spChg>
        <pc:spChg chg="add del">
          <ac:chgData name="Garrett Morris" userId="7a7598af41192079" providerId="LiveId" clId="{2E8AED63-B1BB-46C6-9707-757A2673C6AB}" dt="2023-08-24T14:20:45.511" v="224" actId="22"/>
          <ac:spMkLst>
            <pc:docMk/>
            <pc:sldMk cId="785520871" sldId="307"/>
            <ac:spMk id="14" creationId="{2E531CD6-00D2-1DD3-9BF9-3765A1CDB095}"/>
          </ac:spMkLst>
        </pc:spChg>
        <pc:spChg chg="add mod">
          <ac:chgData name="Garrett Morris" userId="7a7598af41192079" providerId="LiveId" clId="{2E8AED63-B1BB-46C6-9707-757A2673C6AB}" dt="2023-08-24T14:45:28.365" v="273" actId="207"/>
          <ac:spMkLst>
            <pc:docMk/>
            <pc:sldMk cId="785520871" sldId="307"/>
            <ac:spMk id="16" creationId="{E5630798-1099-FAB8-E933-9C0E80EEB55C}"/>
          </ac:spMkLst>
        </pc:spChg>
      </pc:sldChg>
      <pc:sldChg chg="addSp modSp new mod modAnim">
        <pc:chgData name="Garrett Morris" userId="7a7598af41192079" providerId="LiveId" clId="{2E8AED63-B1BB-46C6-9707-757A2673C6AB}" dt="2023-08-24T14:54:59.053" v="953"/>
        <pc:sldMkLst>
          <pc:docMk/>
          <pc:sldMk cId="380908433" sldId="308"/>
        </pc:sldMkLst>
        <pc:spChg chg="mod">
          <ac:chgData name="Garrett Morris" userId="7a7598af41192079" providerId="LiveId" clId="{2E8AED63-B1BB-46C6-9707-757A2673C6AB}" dt="2023-08-24T14:54:21.581" v="822" actId="20577"/>
          <ac:spMkLst>
            <pc:docMk/>
            <pc:sldMk cId="380908433" sldId="308"/>
            <ac:spMk id="2" creationId="{23705100-18F7-9B2F-6DA0-FF3A5D6358D3}"/>
          </ac:spMkLst>
        </pc:spChg>
        <pc:spChg chg="mod">
          <ac:chgData name="Garrett Morris" userId="7a7598af41192079" providerId="LiveId" clId="{2E8AED63-B1BB-46C6-9707-757A2673C6AB}" dt="2023-08-24T14:54:47.015" v="952" actId="20577"/>
          <ac:spMkLst>
            <pc:docMk/>
            <pc:sldMk cId="380908433" sldId="308"/>
            <ac:spMk id="3" creationId="{868BA047-18DB-0EF7-DD21-D9B7D2146144}"/>
          </ac:spMkLst>
        </pc:spChg>
        <pc:spChg chg="add mod">
          <ac:chgData name="Garrett Morris" userId="7a7598af41192079" providerId="LiveId" clId="{2E8AED63-B1BB-46C6-9707-757A2673C6AB}" dt="2023-08-24T14:53:16.302" v="673" actId="12789"/>
          <ac:spMkLst>
            <pc:docMk/>
            <pc:sldMk cId="380908433" sldId="308"/>
            <ac:spMk id="5" creationId="{0A710341-ABE5-C970-7B2D-48922F07C163}"/>
          </ac:spMkLst>
        </pc:spChg>
        <pc:spChg chg="add mod">
          <ac:chgData name="Garrett Morris" userId="7a7598af41192079" providerId="LiveId" clId="{2E8AED63-B1BB-46C6-9707-757A2673C6AB}" dt="2023-08-24T14:53:24.103" v="674" actId="1076"/>
          <ac:spMkLst>
            <pc:docMk/>
            <pc:sldMk cId="380908433" sldId="308"/>
            <ac:spMk id="6" creationId="{529971FC-3070-CCEB-BC70-46B9E7F61CE0}"/>
          </ac:spMkLst>
        </pc:spChg>
      </pc:sldChg>
      <pc:sldChg chg="addSp delSp modSp new mod modAnim">
        <pc:chgData name="Garrett Morris" userId="7a7598af41192079" providerId="LiveId" clId="{2E8AED63-B1BB-46C6-9707-757A2673C6AB}" dt="2023-08-24T15:08:42.164" v="1559" actId="20577"/>
        <pc:sldMkLst>
          <pc:docMk/>
          <pc:sldMk cId="160178164" sldId="309"/>
        </pc:sldMkLst>
        <pc:spChg chg="mod">
          <ac:chgData name="Garrett Morris" userId="7a7598af41192079" providerId="LiveId" clId="{2E8AED63-B1BB-46C6-9707-757A2673C6AB}" dt="2023-08-24T14:58:22.955" v="1040" actId="20577"/>
          <ac:spMkLst>
            <pc:docMk/>
            <pc:sldMk cId="160178164" sldId="309"/>
            <ac:spMk id="2" creationId="{4D5D4B2E-50D4-7E61-A75A-5D20EF9785E7}"/>
          </ac:spMkLst>
        </pc:spChg>
        <pc:spChg chg="del">
          <ac:chgData name="Garrett Morris" userId="7a7598af41192079" providerId="LiveId" clId="{2E8AED63-B1BB-46C6-9707-757A2673C6AB}" dt="2023-08-24T15:04:34.643" v="1074"/>
          <ac:spMkLst>
            <pc:docMk/>
            <pc:sldMk cId="160178164" sldId="309"/>
            <ac:spMk id="3" creationId="{33DB8E10-B6DB-8E5A-2376-296A48B6426A}"/>
          </ac:spMkLst>
        </pc:spChg>
        <pc:spChg chg="add mod ord">
          <ac:chgData name="Garrett Morris" userId="7a7598af41192079" providerId="LiveId" clId="{2E8AED63-B1BB-46C6-9707-757A2673C6AB}" dt="2023-08-24T15:05:49.355" v="1093" actId="14100"/>
          <ac:spMkLst>
            <pc:docMk/>
            <pc:sldMk cId="160178164" sldId="309"/>
            <ac:spMk id="5" creationId="{2258CA67-EC31-FE52-C051-EA1A27F53448}"/>
          </ac:spMkLst>
        </pc:spChg>
        <pc:spChg chg="add del mod">
          <ac:chgData name="Garrett Morris" userId="7a7598af41192079" providerId="LiveId" clId="{2E8AED63-B1BB-46C6-9707-757A2673C6AB}" dt="2023-08-24T15:04:42.436" v="1076"/>
          <ac:spMkLst>
            <pc:docMk/>
            <pc:sldMk cId="160178164" sldId="309"/>
            <ac:spMk id="8" creationId="{618CE171-272E-19D6-A910-4D902847D38C}"/>
          </ac:spMkLst>
        </pc:spChg>
        <pc:spChg chg="add del mod">
          <ac:chgData name="Garrett Morris" userId="7a7598af41192079" providerId="LiveId" clId="{2E8AED63-B1BB-46C6-9707-757A2673C6AB}" dt="2023-08-24T15:06:05.324" v="1095" actId="478"/>
          <ac:spMkLst>
            <pc:docMk/>
            <pc:sldMk cId="160178164" sldId="309"/>
            <ac:spMk id="9" creationId="{25F3982B-6223-D592-1D72-F590BEB733E5}"/>
          </ac:spMkLst>
        </pc:spChg>
        <pc:spChg chg="add mod">
          <ac:chgData name="Garrett Morris" userId="7a7598af41192079" providerId="LiveId" clId="{2E8AED63-B1BB-46C6-9707-757A2673C6AB}" dt="2023-08-24T15:08:42.164" v="1559" actId="20577"/>
          <ac:spMkLst>
            <pc:docMk/>
            <pc:sldMk cId="160178164" sldId="309"/>
            <ac:spMk id="10" creationId="{CF7615D1-D136-7FF5-8B82-0D016A100C7D}"/>
          </ac:spMkLst>
        </pc:spChg>
        <pc:picChg chg="add mod ord modCrop">
          <ac:chgData name="Garrett Morris" userId="7a7598af41192079" providerId="LiveId" clId="{2E8AED63-B1BB-46C6-9707-757A2673C6AB}" dt="2023-08-24T15:05:38.581" v="1090" actId="167"/>
          <ac:picMkLst>
            <pc:docMk/>
            <pc:sldMk cId="160178164" sldId="309"/>
            <ac:picMk id="7" creationId="{5CB0A8F8-C058-840F-ACCD-187936D49498}"/>
          </ac:picMkLst>
        </pc:picChg>
      </pc:sldChg>
      <pc:sldMasterChg chg="addSldLayout delSldLayout">
        <pc:chgData name="Garrett Morris" userId="7a7598af41192079" providerId="LiveId" clId="{2E8AED63-B1BB-46C6-9707-757A2673C6AB}" dt="2023-08-24T14:13:29.850" v="7" actId="47"/>
        <pc:sldMasterMkLst>
          <pc:docMk/>
          <pc:sldMasterMk cId="346240891" sldId="2147483674"/>
        </pc:sldMasterMkLst>
        <pc:sldLayoutChg chg="add del">
          <pc:chgData name="Garrett Morris" userId="7a7598af41192079" providerId="LiveId" clId="{2E8AED63-B1BB-46C6-9707-757A2673C6AB}" dt="2023-08-24T14:13:29.850" v="7" actId="47"/>
          <pc:sldLayoutMkLst>
            <pc:docMk/>
            <pc:sldMasterMk cId="346240891" sldId="2147483674"/>
            <pc:sldLayoutMk cId="382702706" sldId="2147483687"/>
          </pc:sldLayoutMkLst>
        </pc:sldLayoutChg>
      </pc:sldMasterChg>
    </pc:docChg>
  </pc:docChgLst>
  <pc:docChgLst>
    <pc:chgData name="Garrett Morris" userId="7a7598af41192079" providerId="LiveId" clId="{7EC565E7-1073-40C5-A0A1-354E9A3558A3}"/>
    <pc:docChg chg="undo custSel addSld delSld modSld sldOrd modShowInfo">
      <pc:chgData name="Garrett Morris" userId="7a7598af41192079" providerId="LiveId" clId="{7EC565E7-1073-40C5-A0A1-354E9A3558A3}" dt="2020-08-20T03:20:29.055" v="1417" actId="20577"/>
      <pc:docMkLst>
        <pc:docMk/>
      </pc:docMkLst>
      <pc:sldChg chg="modSp new mod">
        <pc:chgData name="Garrett Morris" userId="7a7598af41192079" providerId="LiveId" clId="{7EC565E7-1073-40C5-A0A1-354E9A3558A3}" dt="2020-08-18T14:22:04.037" v="138" actId="20577"/>
        <pc:sldMkLst>
          <pc:docMk/>
          <pc:sldMk cId="980288793" sldId="258"/>
        </pc:sldMkLst>
        <pc:spChg chg="mod">
          <ac:chgData name="Garrett Morris" userId="7a7598af41192079" providerId="LiveId" clId="{7EC565E7-1073-40C5-A0A1-354E9A3558A3}" dt="2020-08-18T14:21:23.980" v="17" actId="20577"/>
          <ac:spMkLst>
            <pc:docMk/>
            <pc:sldMk cId="980288793" sldId="258"/>
            <ac:spMk id="2" creationId="{B031EB47-BCA1-478B-AB95-B8B6D79F5773}"/>
          </ac:spMkLst>
        </pc:spChg>
        <pc:spChg chg="mod">
          <ac:chgData name="Garrett Morris" userId="7a7598af41192079" providerId="LiveId" clId="{7EC565E7-1073-40C5-A0A1-354E9A3558A3}" dt="2020-08-18T14:22:04.037" v="138" actId="20577"/>
          <ac:spMkLst>
            <pc:docMk/>
            <pc:sldMk cId="980288793" sldId="258"/>
            <ac:spMk id="3" creationId="{431EFAE9-B9A5-40F2-B303-1211ED0B7D3E}"/>
          </ac:spMkLst>
        </pc:spChg>
      </pc:sldChg>
      <pc:sldChg chg="new del">
        <pc:chgData name="Garrett Morris" userId="7a7598af41192079" providerId="LiveId" clId="{7EC565E7-1073-40C5-A0A1-354E9A3558A3}" dt="2020-08-18T14:22:09.491" v="140" actId="47"/>
        <pc:sldMkLst>
          <pc:docMk/>
          <pc:sldMk cId="973286760" sldId="259"/>
        </pc:sldMkLst>
      </pc:sldChg>
      <pc:sldChg chg="modSp add mod">
        <pc:chgData name="Garrett Morris" userId="7a7598af41192079" providerId="LiveId" clId="{7EC565E7-1073-40C5-A0A1-354E9A3558A3}" dt="2020-08-18T14:26:30.049" v="387" actId="20577"/>
        <pc:sldMkLst>
          <pc:docMk/>
          <pc:sldMk cId="3789156645" sldId="259"/>
        </pc:sldMkLst>
        <pc:spChg chg="mod">
          <ac:chgData name="Garrett Morris" userId="7a7598af41192079" providerId="LiveId" clId="{7EC565E7-1073-40C5-A0A1-354E9A3558A3}" dt="2020-08-18T14:26:30.049" v="387" actId="20577"/>
          <ac:spMkLst>
            <pc:docMk/>
            <pc:sldMk cId="3789156645" sldId="259"/>
            <ac:spMk id="3" creationId="{431EFAE9-B9A5-40F2-B303-1211ED0B7D3E}"/>
          </ac:spMkLst>
        </pc:spChg>
      </pc:sldChg>
      <pc:sldChg chg="modSp add mod">
        <pc:chgData name="Garrett Morris" userId="7a7598af41192079" providerId="LiveId" clId="{7EC565E7-1073-40C5-A0A1-354E9A3558A3}" dt="2020-08-18T22:26:07.019" v="706" actId="20577"/>
        <pc:sldMkLst>
          <pc:docMk/>
          <pc:sldMk cId="4158992365" sldId="260"/>
        </pc:sldMkLst>
        <pc:spChg chg="mod">
          <ac:chgData name="Garrett Morris" userId="7a7598af41192079" providerId="LiveId" clId="{7EC565E7-1073-40C5-A0A1-354E9A3558A3}" dt="2020-08-18T22:26:07.019" v="706" actId="20577"/>
          <ac:spMkLst>
            <pc:docMk/>
            <pc:sldMk cId="4158992365" sldId="260"/>
            <ac:spMk id="3" creationId="{431EFAE9-B9A5-40F2-B303-1211ED0B7D3E}"/>
          </ac:spMkLst>
        </pc:spChg>
      </pc:sldChg>
      <pc:sldChg chg="modSp add mod ord">
        <pc:chgData name="Garrett Morris" userId="7a7598af41192079" providerId="LiveId" clId="{7EC565E7-1073-40C5-A0A1-354E9A3558A3}" dt="2020-08-19T00:55:36.748" v="1027" actId="20577"/>
        <pc:sldMkLst>
          <pc:docMk/>
          <pc:sldMk cId="3299515394" sldId="261"/>
        </pc:sldMkLst>
        <pc:spChg chg="mod">
          <ac:chgData name="Garrett Morris" userId="7a7598af41192079" providerId="LiveId" clId="{7EC565E7-1073-40C5-A0A1-354E9A3558A3}" dt="2020-08-19T00:55:36.748" v="1027" actId="20577"/>
          <ac:spMkLst>
            <pc:docMk/>
            <pc:sldMk cId="3299515394" sldId="261"/>
            <ac:spMk id="3" creationId="{431EFAE9-B9A5-40F2-B303-1211ED0B7D3E}"/>
          </ac:spMkLst>
        </pc:spChg>
      </pc:sldChg>
      <pc:sldChg chg="modSp add mod">
        <pc:chgData name="Garrett Morris" userId="7a7598af41192079" providerId="LiveId" clId="{7EC565E7-1073-40C5-A0A1-354E9A3558A3}" dt="2020-08-19T00:56:31.706" v="1269" actId="20577"/>
        <pc:sldMkLst>
          <pc:docMk/>
          <pc:sldMk cId="3977868003" sldId="262"/>
        </pc:sldMkLst>
        <pc:spChg chg="mod">
          <ac:chgData name="Garrett Morris" userId="7a7598af41192079" providerId="LiveId" clId="{7EC565E7-1073-40C5-A0A1-354E9A3558A3}" dt="2020-08-19T00:56:31.706" v="1269" actId="20577"/>
          <ac:spMkLst>
            <pc:docMk/>
            <pc:sldMk cId="3977868003" sldId="262"/>
            <ac:spMk id="3" creationId="{431EFAE9-B9A5-40F2-B303-1211ED0B7D3E}"/>
          </ac:spMkLst>
        </pc:spChg>
      </pc:sldChg>
      <pc:sldChg chg="addSp delSp modSp new mod ord modClrScheme chgLayout">
        <pc:chgData name="Garrett Morris" userId="7a7598af41192079" providerId="LiveId" clId="{7EC565E7-1073-40C5-A0A1-354E9A3558A3}" dt="2020-08-18T22:27:56.928" v="783" actId="20577"/>
        <pc:sldMkLst>
          <pc:docMk/>
          <pc:sldMk cId="524436684" sldId="263"/>
        </pc:sldMkLst>
        <pc:spChg chg="del mod ord">
          <ac:chgData name="Garrett Morris" userId="7a7598af41192079" providerId="LiveId" clId="{7EC565E7-1073-40C5-A0A1-354E9A3558A3}" dt="2020-08-18T22:27:33.231" v="716" actId="700"/>
          <ac:spMkLst>
            <pc:docMk/>
            <pc:sldMk cId="524436684" sldId="263"/>
            <ac:spMk id="2" creationId="{39A4FBC4-45DE-4EC4-ACF0-B700CDC8A531}"/>
          </ac:spMkLst>
        </pc:spChg>
        <pc:spChg chg="del mod ord">
          <ac:chgData name="Garrett Morris" userId="7a7598af41192079" providerId="LiveId" clId="{7EC565E7-1073-40C5-A0A1-354E9A3558A3}" dt="2020-08-18T22:27:33.231" v="716" actId="700"/>
          <ac:spMkLst>
            <pc:docMk/>
            <pc:sldMk cId="524436684" sldId="263"/>
            <ac:spMk id="3" creationId="{3A430055-EA9E-4DD5-95EC-A4006452DFA5}"/>
          </ac:spMkLst>
        </pc:spChg>
        <pc:spChg chg="mod ord">
          <ac:chgData name="Garrett Morris" userId="7a7598af41192079" providerId="LiveId" clId="{7EC565E7-1073-40C5-A0A1-354E9A3558A3}" dt="2020-08-18T22:27:33.231" v="716" actId="700"/>
          <ac:spMkLst>
            <pc:docMk/>
            <pc:sldMk cId="524436684" sldId="263"/>
            <ac:spMk id="4" creationId="{4236A9DC-BE83-4B1C-AB77-224C6816D1C4}"/>
          </ac:spMkLst>
        </pc:spChg>
        <pc:spChg chg="add mod ord">
          <ac:chgData name="Garrett Morris" userId="7a7598af41192079" providerId="LiveId" clId="{7EC565E7-1073-40C5-A0A1-354E9A3558A3}" dt="2020-08-18T22:27:56.928" v="783" actId="20577"/>
          <ac:spMkLst>
            <pc:docMk/>
            <pc:sldMk cId="524436684" sldId="263"/>
            <ac:spMk id="5" creationId="{A04E3687-A578-48E0-A059-01BF461CBF6C}"/>
          </ac:spMkLst>
        </pc:spChg>
        <pc:spChg chg="add mod ord">
          <ac:chgData name="Garrett Morris" userId="7a7598af41192079" providerId="LiveId" clId="{7EC565E7-1073-40C5-A0A1-354E9A3558A3}" dt="2020-08-18T22:27:33.231" v="716" actId="700"/>
          <ac:spMkLst>
            <pc:docMk/>
            <pc:sldMk cId="524436684" sldId="263"/>
            <ac:spMk id="6" creationId="{360ADDD8-1F49-458F-A8F4-AE708C84BE6F}"/>
          </ac:spMkLst>
        </pc:spChg>
      </pc:sldChg>
      <pc:sldChg chg="add ord">
        <pc:chgData name="Garrett Morris" userId="7a7598af41192079" providerId="LiveId" clId="{7EC565E7-1073-40C5-A0A1-354E9A3558A3}" dt="2020-08-19T00:53:10.393" v="786"/>
        <pc:sldMkLst>
          <pc:docMk/>
          <pc:sldMk cId="1209270495" sldId="264"/>
        </pc:sldMkLst>
      </pc:sldChg>
      <pc:sldChg chg="addSp delSp modSp new mod modClrScheme chgLayout">
        <pc:chgData name="Garrett Morris" userId="7a7598af41192079" providerId="LiveId" clId="{7EC565E7-1073-40C5-A0A1-354E9A3558A3}" dt="2020-08-20T03:20:29.055" v="1417" actId="20577"/>
        <pc:sldMkLst>
          <pc:docMk/>
          <pc:sldMk cId="2568207108" sldId="265"/>
        </pc:sldMkLst>
        <pc:spChg chg="del mod ord">
          <ac:chgData name="Garrett Morris" userId="7a7598af41192079" providerId="LiveId" clId="{7EC565E7-1073-40C5-A0A1-354E9A3558A3}" dt="2020-08-19T00:56:54.390" v="1271" actId="700"/>
          <ac:spMkLst>
            <pc:docMk/>
            <pc:sldMk cId="2568207108" sldId="265"/>
            <ac:spMk id="2" creationId="{37C04311-D1E0-4F8C-B188-04E2BEBC0040}"/>
          </ac:spMkLst>
        </pc:spChg>
        <pc:spChg chg="del mod ord">
          <ac:chgData name="Garrett Morris" userId="7a7598af41192079" providerId="LiveId" clId="{7EC565E7-1073-40C5-A0A1-354E9A3558A3}" dt="2020-08-19T00:56:54.390" v="1271" actId="700"/>
          <ac:spMkLst>
            <pc:docMk/>
            <pc:sldMk cId="2568207108" sldId="265"/>
            <ac:spMk id="3" creationId="{CD4900B9-2677-41A8-AAAF-29A7D4DBD8D1}"/>
          </ac:spMkLst>
        </pc:spChg>
        <pc:spChg chg="mod ord">
          <ac:chgData name="Garrett Morris" userId="7a7598af41192079" providerId="LiveId" clId="{7EC565E7-1073-40C5-A0A1-354E9A3558A3}" dt="2020-08-19T00:56:54.390" v="1271" actId="700"/>
          <ac:spMkLst>
            <pc:docMk/>
            <pc:sldMk cId="2568207108" sldId="265"/>
            <ac:spMk id="4" creationId="{BCA3B56D-2437-4048-819F-A2D63C5D118C}"/>
          </ac:spMkLst>
        </pc:spChg>
        <pc:spChg chg="add mod ord">
          <ac:chgData name="Garrett Morris" userId="7a7598af41192079" providerId="LiveId" clId="{7EC565E7-1073-40C5-A0A1-354E9A3558A3}" dt="2020-08-19T00:56:56.841" v="1276" actId="20577"/>
          <ac:spMkLst>
            <pc:docMk/>
            <pc:sldMk cId="2568207108" sldId="265"/>
            <ac:spMk id="5" creationId="{2AC8A0DB-1B59-4F9C-A4F5-4A69993E624A}"/>
          </ac:spMkLst>
        </pc:spChg>
        <pc:spChg chg="add mod ord">
          <ac:chgData name="Garrett Morris" userId="7a7598af41192079" providerId="LiveId" clId="{7EC565E7-1073-40C5-A0A1-354E9A3558A3}" dt="2020-08-20T03:20:29.055" v="1417" actId="20577"/>
          <ac:spMkLst>
            <pc:docMk/>
            <pc:sldMk cId="2568207108" sldId="265"/>
            <ac:spMk id="6" creationId="{5F1DB9AA-256D-4D9F-B658-D840CA4C5F53}"/>
          </ac:spMkLst>
        </pc:spChg>
      </pc:sldChg>
    </pc:docChg>
  </pc:docChgLst>
  <pc:docChgLst>
    <pc:chgData name="Garrett Morris" userId="7a7598af41192079" providerId="LiveId" clId="{2D95888C-3591-40B9-9612-3011E8AA83B3}"/>
    <pc:docChg chg="undo custSel addSld modSld">
      <pc:chgData name="Garrett Morris" userId="7a7598af41192079" providerId="LiveId" clId="{2D95888C-3591-40B9-9612-3011E8AA83B3}" dt="2020-08-19T13:56:47.281" v="639" actId="2711"/>
      <pc:docMkLst>
        <pc:docMk/>
      </pc:docMkLst>
      <pc:sldChg chg="modSp mod">
        <pc:chgData name="Garrett Morris" userId="7a7598af41192079" providerId="LiveId" clId="{2D95888C-3591-40B9-9612-3011E8AA83B3}" dt="2020-08-19T13:32:59.119" v="59" actId="114"/>
        <pc:sldMkLst>
          <pc:docMk/>
          <pc:sldMk cId="3000758151" sldId="257"/>
        </pc:sldMkLst>
        <pc:spChg chg="mod">
          <ac:chgData name="Garrett Morris" userId="7a7598af41192079" providerId="LiveId" clId="{2D95888C-3591-40B9-9612-3011E8AA83B3}" dt="2020-08-19T13:32:59.119" v="59" actId="114"/>
          <ac:spMkLst>
            <pc:docMk/>
            <pc:sldMk cId="3000758151" sldId="257"/>
            <ac:spMk id="6" creationId="{5855EA3A-C98C-4A3F-9D4F-20DD4DF5A0BC}"/>
          </ac:spMkLst>
        </pc:spChg>
      </pc:sldChg>
      <pc:sldChg chg="modSp mod">
        <pc:chgData name="Garrett Morris" userId="7a7598af41192079" providerId="LiveId" clId="{2D95888C-3591-40B9-9612-3011E8AA83B3}" dt="2020-08-19T13:33:54.965" v="76" actId="14"/>
        <pc:sldMkLst>
          <pc:docMk/>
          <pc:sldMk cId="2568207108" sldId="265"/>
        </pc:sldMkLst>
        <pc:spChg chg="mod">
          <ac:chgData name="Garrett Morris" userId="7a7598af41192079" providerId="LiveId" clId="{2D95888C-3591-40B9-9612-3011E8AA83B3}" dt="2020-08-19T13:33:54.965" v="76" actId="14"/>
          <ac:spMkLst>
            <pc:docMk/>
            <pc:sldMk cId="2568207108" sldId="265"/>
            <ac:spMk id="6" creationId="{5F1DB9AA-256D-4D9F-B658-D840CA4C5F53}"/>
          </ac:spMkLst>
        </pc:spChg>
      </pc:sldChg>
      <pc:sldChg chg="modSp new mod">
        <pc:chgData name="Garrett Morris" userId="7a7598af41192079" providerId="LiveId" clId="{2D95888C-3591-40B9-9612-3011E8AA83B3}" dt="2020-08-19T13:36:47.084" v="134" actId="20577"/>
        <pc:sldMkLst>
          <pc:docMk/>
          <pc:sldMk cId="394898274" sldId="266"/>
        </pc:sldMkLst>
        <pc:spChg chg="mod">
          <ac:chgData name="Garrett Morris" userId="7a7598af41192079" providerId="LiveId" clId="{2D95888C-3591-40B9-9612-3011E8AA83B3}" dt="2020-08-19T13:34:27.093" v="87" actId="20577"/>
          <ac:spMkLst>
            <pc:docMk/>
            <pc:sldMk cId="394898274" sldId="266"/>
            <ac:spMk id="2" creationId="{BCA1C730-B32D-457F-9C7F-A4FB03E0D2DE}"/>
          </ac:spMkLst>
        </pc:spChg>
        <pc:spChg chg="mod">
          <ac:chgData name="Garrett Morris" userId="7a7598af41192079" providerId="LiveId" clId="{2D95888C-3591-40B9-9612-3011E8AA83B3}" dt="2020-08-19T13:36:47.084" v="134" actId="20577"/>
          <ac:spMkLst>
            <pc:docMk/>
            <pc:sldMk cId="394898274" sldId="266"/>
            <ac:spMk id="3" creationId="{A67CD43E-BB1E-4936-8059-B8E793E479D5}"/>
          </ac:spMkLst>
        </pc:spChg>
      </pc:sldChg>
      <pc:sldChg chg="modSp new mod">
        <pc:chgData name="Garrett Morris" userId="7a7598af41192079" providerId="LiveId" clId="{2D95888C-3591-40B9-9612-3011E8AA83B3}" dt="2020-08-19T13:41:16.379" v="245" actId="20577"/>
        <pc:sldMkLst>
          <pc:docMk/>
          <pc:sldMk cId="3481049088" sldId="267"/>
        </pc:sldMkLst>
        <pc:spChg chg="mod">
          <ac:chgData name="Garrett Morris" userId="7a7598af41192079" providerId="LiveId" clId="{2D95888C-3591-40B9-9612-3011E8AA83B3}" dt="2020-08-19T13:37:03.194" v="149" actId="20577"/>
          <ac:spMkLst>
            <pc:docMk/>
            <pc:sldMk cId="3481049088" sldId="267"/>
            <ac:spMk id="2" creationId="{C4458E68-E718-47D4-971D-C21D04A8E4F6}"/>
          </ac:spMkLst>
        </pc:spChg>
        <pc:spChg chg="mod">
          <ac:chgData name="Garrett Morris" userId="7a7598af41192079" providerId="LiveId" clId="{2D95888C-3591-40B9-9612-3011E8AA83B3}" dt="2020-08-19T13:41:16.379" v="245" actId="20577"/>
          <ac:spMkLst>
            <pc:docMk/>
            <pc:sldMk cId="3481049088" sldId="267"/>
            <ac:spMk id="3" creationId="{DFA2E80A-F2F3-498B-82BF-B7770BCC158E}"/>
          </ac:spMkLst>
        </pc:spChg>
      </pc:sldChg>
      <pc:sldChg chg="modSp new mod">
        <pc:chgData name="Garrett Morris" userId="7a7598af41192079" providerId="LiveId" clId="{2D95888C-3591-40B9-9612-3011E8AA83B3}" dt="2020-08-19T13:48:15.696" v="377" actId="20577"/>
        <pc:sldMkLst>
          <pc:docMk/>
          <pc:sldMk cId="3316575950" sldId="268"/>
        </pc:sldMkLst>
        <pc:spChg chg="mod">
          <ac:chgData name="Garrett Morris" userId="7a7598af41192079" providerId="LiveId" clId="{2D95888C-3591-40B9-9612-3011E8AA83B3}" dt="2020-08-19T13:39:03.878" v="219" actId="20577"/>
          <ac:spMkLst>
            <pc:docMk/>
            <pc:sldMk cId="3316575950" sldId="268"/>
            <ac:spMk id="2" creationId="{C23494AE-5712-499B-97F4-8C7C44D164E6}"/>
          </ac:spMkLst>
        </pc:spChg>
        <pc:spChg chg="mod">
          <ac:chgData name="Garrett Morris" userId="7a7598af41192079" providerId="LiveId" clId="{2D95888C-3591-40B9-9612-3011E8AA83B3}" dt="2020-08-19T13:48:15.696" v="377" actId="20577"/>
          <ac:spMkLst>
            <pc:docMk/>
            <pc:sldMk cId="3316575950" sldId="268"/>
            <ac:spMk id="3" creationId="{75767DF2-D5B4-460E-B7B8-713A7BD56CC4}"/>
          </ac:spMkLst>
        </pc:spChg>
      </pc:sldChg>
      <pc:sldChg chg="modSp add mod">
        <pc:chgData name="Garrett Morris" userId="7a7598af41192079" providerId="LiveId" clId="{2D95888C-3591-40B9-9612-3011E8AA83B3}" dt="2020-08-19T13:48:24.544" v="380" actId="20577"/>
        <pc:sldMkLst>
          <pc:docMk/>
          <pc:sldMk cId="3031420293" sldId="269"/>
        </pc:sldMkLst>
        <pc:spChg chg="mod">
          <ac:chgData name="Garrett Morris" userId="7a7598af41192079" providerId="LiveId" clId="{2D95888C-3591-40B9-9612-3011E8AA83B3}" dt="2020-08-19T13:48:24.544" v="380" actId="20577"/>
          <ac:spMkLst>
            <pc:docMk/>
            <pc:sldMk cId="3031420293" sldId="269"/>
            <ac:spMk id="3" creationId="{75767DF2-D5B4-460E-B7B8-713A7BD56CC4}"/>
          </ac:spMkLst>
        </pc:spChg>
      </pc:sldChg>
      <pc:sldChg chg="modSp add mod">
        <pc:chgData name="Garrett Morris" userId="7a7598af41192079" providerId="LiveId" clId="{2D95888C-3591-40B9-9612-3011E8AA83B3}" dt="2020-08-19T13:48:32.006" v="384" actId="20577"/>
        <pc:sldMkLst>
          <pc:docMk/>
          <pc:sldMk cId="740904624" sldId="270"/>
        </pc:sldMkLst>
        <pc:spChg chg="mod">
          <ac:chgData name="Garrett Morris" userId="7a7598af41192079" providerId="LiveId" clId="{2D95888C-3591-40B9-9612-3011E8AA83B3}" dt="2020-08-19T13:48:32.006" v="384" actId="20577"/>
          <ac:spMkLst>
            <pc:docMk/>
            <pc:sldMk cId="740904624" sldId="270"/>
            <ac:spMk id="3" creationId="{75767DF2-D5B4-460E-B7B8-713A7BD56CC4}"/>
          </ac:spMkLst>
        </pc:spChg>
      </pc:sldChg>
      <pc:sldChg chg="modSp new mod">
        <pc:chgData name="Garrett Morris" userId="7a7598af41192079" providerId="LiveId" clId="{2D95888C-3591-40B9-9612-3011E8AA83B3}" dt="2020-08-19T13:54:53.847" v="577" actId="20577"/>
        <pc:sldMkLst>
          <pc:docMk/>
          <pc:sldMk cId="3916519785" sldId="271"/>
        </pc:sldMkLst>
        <pc:spChg chg="mod">
          <ac:chgData name="Garrett Morris" userId="7a7598af41192079" providerId="LiveId" clId="{2D95888C-3591-40B9-9612-3011E8AA83B3}" dt="2020-08-19T13:50:53.681" v="398" actId="20577"/>
          <ac:spMkLst>
            <pc:docMk/>
            <pc:sldMk cId="3916519785" sldId="271"/>
            <ac:spMk id="2" creationId="{C74C84E6-1044-46E0-976D-222B61D78854}"/>
          </ac:spMkLst>
        </pc:spChg>
        <pc:spChg chg="mod">
          <ac:chgData name="Garrett Morris" userId="7a7598af41192079" providerId="LiveId" clId="{2D95888C-3591-40B9-9612-3011E8AA83B3}" dt="2020-08-19T13:54:53.847" v="577" actId="20577"/>
          <ac:spMkLst>
            <pc:docMk/>
            <pc:sldMk cId="3916519785" sldId="271"/>
            <ac:spMk id="3" creationId="{78AA91C0-289A-44DC-905C-6C734551DEE1}"/>
          </ac:spMkLst>
        </pc:spChg>
      </pc:sldChg>
      <pc:sldChg chg="modSp new mod">
        <pc:chgData name="Garrett Morris" userId="7a7598af41192079" providerId="LiveId" clId="{2D95888C-3591-40B9-9612-3011E8AA83B3}" dt="2020-08-19T13:55:57.171" v="608" actId="2711"/>
        <pc:sldMkLst>
          <pc:docMk/>
          <pc:sldMk cId="1447973140" sldId="272"/>
        </pc:sldMkLst>
        <pc:spChg chg="mod">
          <ac:chgData name="Garrett Morris" userId="7a7598af41192079" providerId="LiveId" clId="{2D95888C-3591-40B9-9612-3011E8AA83B3}" dt="2020-08-19T13:55:04.932" v="597" actId="20577"/>
          <ac:spMkLst>
            <pc:docMk/>
            <pc:sldMk cId="1447973140" sldId="272"/>
            <ac:spMk id="2" creationId="{5AF39C0F-AD6E-46D5-8375-047807A0602D}"/>
          </ac:spMkLst>
        </pc:spChg>
        <pc:spChg chg="mod">
          <ac:chgData name="Garrett Morris" userId="7a7598af41192079" providerId="LiveId" clId="{2D95888C-3591-40B9-9612-3011E8AA83B3}" dt="2020-08-19T13:55:57.171" v="608" actId="2711"/>
          <ac:spMkLst>
            <pc:docMk/>
            <pc:sldMk cId="1447973140" sldId="272"/>
            <ac:spMk id="3" creationId="{059F1987-C479-43F0-B83A-3BC9F55BDC03}"/>
          </ac:spMkLst>
        </pc:spChg>
      </pc:sldChg>
      <pc:sldChg chg="modSp new mod">
        <pc:chgData name="Garrett Morris" userId="7a7598af41192079" providerId="LiveId" clId="{2D95888C-3591-40B9-9612-3011E8AA83B3}" dt="2020-08-19T13:56:47.281" v="639" actId="2711"/>
        <pc:sldMkLst>
          <pc:docMk/>
          <pc:sldMk cId="4175717949" sldId="273"/>
        </pc:sldMkLst>
        <pc:spChg chg="mod">
          <ac:chgData name="Garrett Morris" userId="7a7598af41192079" providerId="LiveId" clId="{2D95888C-3591-40B9-9612-3011E8AA83B3}" dt="2020-08-19T13:56:10.747" v="630" actId="20577"/>
          <ac:spMkLst>
            <pc:docMk/>
            <pc:sldMk cId="4175717949" sldId="273"/>
            <ac:spMk id="2" creationId="{CA857513-1761-493E-8547-95E5E5872567}"/>
          </ac:spMkLst>
        </pc:spChg>
        <pc:spChg chg="mod">
          <ac:chgData name="Garrett Morris" userId="7a7598af41192079" providerId="LiveId" clId="{2D95888C-3591-40B9-9612-3011E8AA83B3}" dt="2020-08-19T13:56:47.281" v="639" actId="2711"/>
          <ac:spMkLst>
            <pc:docMk/>
            <pc:sldMk cId="4175717949" sldId="273"/>
            <ac:spMk id="3" creationId="{2002FD0D-B672-46BE-A8C2-7D16D326A597}"/>
          </ac:spMkLst>
        </pc:spChg>
      </pc:sldChg>
    </pc:docChg>
  </pc:docChgLst>
  <pc:docChgLst>
    <pc:chgData name="Garrett Morris" userId="7a7598af41192079" providerId="LiveId" clId="{CBC84380-0708-4912-98DE-B8828D35079F}"/>
    <pc:docChg chg="undo custSel addSld delSld modSld sldOrd modMainMaster modShowInfo">
      <pc:chgData name="Garrett Morris" userId="7a7598af41192079" providerId="LiveId" clId="{CBC84380-0708-4912-98DE-B8828D35079F}" dt="2021-08-26T19:56:58.567" v="1444" actId="2744"/>
      <pc:docMkLst>
        <pc:docMk/>
      </pc:docMkLst>
      <pc:sldChg chg="modSp mod">
        <pc:chgData name="Garrett Morris" userId="7a7598af41192079" providerId="LiveId" clId="{CBC84380-0708-4912-98DE-B8828D35079F}" dt="2021-08-26T19:56:36.544" v="1443" actId="20577"/>
        <pc:sldMkLst>
          <pc:docMk/>
          <pc:sldMk cId="560658808" sldId="256"/>
        </pc:sldMkLst>
        <pc:spChg chg="mod">
          <ac:chgData name="Garrett Morris" userId="7a7598af41192079" providerId="LiveId" clId="{CBC84380-0708-4912-98DE-B8828D35079F}" dt="2021-08-26T19:56:36.544" v="1443" actId="20577"/>
          <ac:spMkLst>
            <pc:docMk/>
            <pc:sldMk cId="560658808" sldId="256"/>
            <ac:spMk id="2" creationId="{8ABC969E-68C7-44CD-9330-B1989FC677E9}"/>
          </ac:spMkLst>
        </pc:spChg>
      </pc:sldChg>
      <pc:sldChg chg="del">
        <pc:chgData name="Garrett Morris" userId="7a7598af41192079" providerId="LiveId" clId="{CBC84380-0708-4912-98DE-B8828D35079F}" dt="2021-08-26T16:56:39.248" v="0" actId="47"/>
        <pc:sldMkLst>
          <pc:docMk/>
          <pc:sldMk cId="1209270495" sldId="264"/>
        </pc:sldMkLst>
      </pc:sldChg>
      <pc:sldChg chg="modSp mod">
        <pc:chgData name="Garrett Morris" userId="7a7598af41192079" providerId="LiveId" clId="{CBC84380-0708-4912-98DE-B8828D35079F}" dt="2021-08-26T19:16:27.494" v="1375" actId="313"/>
        <pc:sldMkLst>
          <pc:docMk/>
          <pc:sldMk cId="3481049088" sldId="267"/>
        </pc:sldMkLst>
        <pc:spChg chg="mod">
          <ac:chgData name="Garrett Morris" userId="7a7598af41192079" providerId="LiveId" clId="{CBC84380-0708-4912-98DE-B8828D35079F}" dt="2021-08-26T19:16:27.494" v="1375" actId="313"/>
          <ac:spMkLst>
            <pc:docMk/>
            <pc:sldMk cId="3481049088" sldId="267"/>
            <ac:spMk id="3" creationId="{DFA2E80A-F2F3-498B-82BF-B7770BCC158E}"/>
          </ac:spMkLst>
        </pc:spChg>
      </pc:sldChg>
      <pc:sldChg chg="addSp delSp modSp new mod ord modClrScheme chgLayout">
        <pc:chgData name="Garrett Morris" userId="7a7598af41192079" providerId="LiveId" clId="{CBC84380-0708-4912-98DE-B8828D35079F}" dt="2021-08-26T17:02:44.618" v="767" actId="478"/>
        <pc:sldMkLst>
          <pc:docMk/>
          <pc:sldMk cId="3556473641" sldId="274"/>
        </pc:sldMkLst>
        <pc:spChg chg="del">
          <ac:chgData name="Garrett Morris" userId="7a7598af41192079" providerId="LiveId" clId="{CBC84380-0708-4912-98DE-B8828D35079F}" dt="2021-08-26T16:58:26.792" v="178" actId="700"/>
          <ac:spMkLst>
            <pc:docMk/>
            <pc:sldMk cId="3556473641" sldId="274"/>
            <ac:spMk id="2" creationId="{5AF7A44B-EECD-4569-922E-6A3D412A4435}"/>
          </ac:spMkLst>
        </pc:spChg>
        <pc:spChg chg="del">
          <ac:chgData name="Garrett Morris" userId="7a7598af41192079" providerId="LiveId" clId="{CBC84380-0708-4912-98DE-B8828D35079F}" dt="2021-08-26T16:58:26.792" v="178" actId="700"/>
          <ac:spMkLst>
            <pc:docMk/>
            <pc:sldMk cId="3556473641" sldId="274"/>
            <ac:spMk id="3" creationId="{51AA2343-8A01-4B23-91B7-2C18DF911B06}"/>
          </ac:spMkLst>
        </pc:spChg>
        <pc:spChg chg="del mod ord">
          <ac:chgData name="Garrett Morris" userId="7a7598af41192079" providerId="LiveId" clId="{CBC84380-0708-4912-98DE-B8828D35079F}" dt="2021-08-26T17:02:44.618" v="767" actId="478"/>
          <ac:spMkLst>
            <pc:docMk/>
            <pc:sldMk cId="3556473641" sldId="274"/>
            <ac:spMk id="4" creationId="{8C092A8B-33C2-4460-9FFC-70D454106FAB}"/>
          </ac:spMkLst>
        </pc:spChg>
        <pc:spChg chg="add del mod">
          <ac:chgData name="Garrett Morris" userId="7a7598af41192079" providerId="LiveId" clId="{CBC84380-0708-4912-98DE-B8828D35079F}" dt="2021-08-26T16:58:51.630" v="204" actId="478"/>
          <ac:spMkLst>
            <pc:docMk/>
            <pc:sldMk cId="3556473641" sldId="274"/>
            <ac:spMk id="5" creationId="{FEE89B4D-9AD8-4467-8FCB-27F1E71B6568}"/>
          </ac:spMkLst>
        </pc:spChg>
        <pc:spChg chg="add mod">
          <ac:chgData name="Garrett Morris" userId="7a7598af41192079" providerId="LiveId" clId="{CBC84380-0708-4912-98DE-B8828D35079F}" dt="2021-08-26T17:02:34.951" v="766" actId="114"/>
          <ac:spMkLst>
            <pc:docMk/>
            <pc:sldMk cId="3556473641" sldId="274"/>
            <ac:spMk id="6" creationId="{D4AFC9D8-5808-45F6-9923-6B7B66FA773E}"/>
          </ac:spMkLst>
        </pc:spChg>
      </pc:sldChg>
      <pc:sldChg chg="addSp delSp modSp new mod modClrScheme chgLayout">
        <pc:chgData name="Garrett Morris" userId="7a7598af41192079" providerId="LiveId" clId="{CBC84380-0708-4912-98DE-B8828D35079F}" dt="2021-08-26T17:08:51.280" v="1368" actId="20577"/>
        <pc:sldMkLst>
          <pc:docMk/>
          <pc:sldMk cId="621646157" sldId="275"/>
        </pc:sldMkLst>
        <pc:spChg chg="del mod ord">
          <ac:chgData name="Garrett Morris" userId="7a7598af41192079" providerId="LiveId" clId="{CBC84380-0708-4912-98DE-B8828D35079F}" dt="2021-08-26T17:03:13.286" v="769" actId="700"/>
          <ac:spMkLst>
            <pc:docMk/>
            <pc:sldMk cId="621646157" sldId="275"/>
            <ac:spMk id="2" creationId="{8E9F4D2B-36BF-4ACB-8C37-8430BC378B86}"/>
          </ac:spMkLst>
        </pc:spChg>
        <pc:spChg chg="del mod ord">
          <ac:chgData name="Garrett Morris" userId="7a7598af41192079" providerId="LiveId" clId="{CBC84380-0708-4912-98DE-B8828D35079F}" dt="2021-08-26T17:03:13.286" v="769" actId="700"/>
          <ac:spMkLst>
            <pc:docMk/>
            <pc:sldMk cId="621646157" sldId="275"/>
            <ac:spMk id="3" creationId="{A5B624F4-5D99-43E6-A903-79236EC3B977}"/>
          </ac:spMkLst>
        </pc:spChg>
        <pc:spChg chg="add mod ord">
          <ac:chgData name="Garrett Morris" userId="7a7598af41192079" providerId="LiveId" clId="{CBC84380-0708-4912-98DE-B8828D35079F}" dt="2021-08-26T17:04:49.134" v="805" actId="1036"/>
          <ac:spMkLst>
            <pc:docMk/>
            <pc:sldMk cId="621646157" sldId="275"/>
            <ac:spMk id="4" creationId="{198FBCE8-157A-4211-B745-3C96E8FBE10E}"/>
          </ac:spMkLst>
        </pc:spChg>
        <pc:spChg chg="add mod ord">
          <ac:chgData name="Garrett Morris" userId="7a7598af41192079" providerId="LiveId" clId="{CBC84380-0708-4912-98DE-B8828D35079F}" dt="2021-08-26T17:08:51.280" v="1368" actId="20577"/>
          <ac:spMkLst>
            <pc:docMk/>
            <pc:sldMk cId="621646157" sldId="275"/>
            <ac:spMk id="5" creationId="{EB3AE9C1-2AE4-4FB8-A57C-D0953CE9EB46}"/>
          </ac:spMkLst>
        </pc:spChg>
      </pc:sldChg>
      <pc:sldChg chg="add">
        <pc:chgData name="Garrett Morris" userId="7a7598af41192079" providerId="LiveId" clId="{CBC84380-0708-4912-98DE-B8828D35079F}" dt="2021-08-26T17:09:22.604" v="1369"/>
        <pc:sldMkLst>
          <pc:docMk/>
          <pc:sldMk cId="2308345894" sldId="276"/>
        </pc:sldMkLst>
      </pc:sldChg>
      <pc:sldChg chg="add">
        <pc:chgData name="Garrett Morris" userId="7a7598af41192079" providerId="LiveId" clId="{CBC84380-0708-4912-98DE-B8828D35079F}" dt="2021-08-26T17:09:27.600" v="1370"/>
        <pc:sldMkLst>
          <pc:docMk/>
          <pc:sldMk cId="141537655" sldId="277"/>
        </pc:sldMkLst>
      </pc:sldChg>
      <pc:sldChg chg="modSp add mod">
        <pc:chgData name="Garrett Morris" userId="7a7598af41192079" providerId="LiveId" clId="{CBC84380-0708-4912-98DE-B8828D35079F}" dt="2021-08-26T19:56:31.135" v="1442" actId="20577"/>
        <pc:sldMkLst>
          <pc:docMk/>
          <pc:sldMk cId="1491728334" sldId="278"/>
        </pc:sldMkLst>
        <pc:spChg chg="mod">
          <ac:chgData name="Garrett Morris" userId="7a7598af41192079" providerId="LiveId" clId="{CBC84380-0708-4912-98DE-B8828D35079F}" dt="2021-08-26T19:56:31.135" v="1442" actId="20577"/>
          <ac:spMkLst>
            <pc:docMk/>
            <pc:sldMk cId="1491728334" sldId="278"/>
            <ac:spMk id="2" creationId="{8ABC969E-68C7-44CD-9330-B1989FC677E9}"/>
          </ac:spMkLst>
        </pc:spChg>
      </pc:sldChg>
      <pc:sldMasterChg chg="addSldLayout delSldLayout modSldLayout sldLayoutOrd">
        <pc:chgData name="Garrett Morris" userId="7a7598af41192079" providerId="LiveId" clId="{CBC84380-0708-4912-98DE-B8828D35079F}" dt="2021-08-26T16:58:18.464" v="177" actId="6014"/>
        <pc:sldMasterMkLst>
          <pc:docMk/>
          <pc:sldMasterMk cId="4182144942" sldId="2147483660"/>
        </pc:sldMasterMkLst>
        <pc:sldLayoutChg chg="modSp mod">
          <pc:chgData name="Garrett Morris" userId="7a7598af41192079" providerId="LiveId" clId="{CBC84380-0708-4912-98DE-B8828D35079F}" dt="2021-08-26T16:58:02.233" v="175" actId="1076"/>
          <pc:sldLayoutMkLst>
            <pc:docMk/>
            <pc:sldMasterMk cId="4182144942" sldId="2147483660"/>
            <pc:sldLayoutMk cId="2214930708" sldId="2147483672"/>
          </pc:sldLayoutMkLst>
          <pc:picChg chg="mod">
            <ac:chgData name="Garrett Morris" userId="7a7598af41192079" providerId="LiveId" clId="{CBC84380-0708-4912-98DE-B8828D35079F}" dt="2021-08-26T16:58:02.233" v="175" actId="1076"/>
            <ac:picMkLst>
              <pc:docMk/>
              <pc:sldMasterMk cId="4182144942" sldId="2147483660"/>
              <pc:sldLayoutMk cId="2214930708" sldId="2147483672"/>
              <ac:picMk id="9" creationId="{23149A2B-1551-4766-B3A2-DB7FEBD14E48}"/>
            </ac:picMkLst>
          </pc:picChg>
        </pc:sldLayoutChg>
        <pc:sldLayoutChg chg="new del mod">
          <pc:chgData name="Garrett Morris" userId="7a7598af41192079" providerId="LiveId" clId="{CBC84380-0708-4912-98DE-B8828D35079F}" dt="2021-08-26T16:57:51.471" v="172" actId="2696"/>
          <pc:sldLayoutMkLst>
            <pc:docMk/>
            <pc:sldMasterMk cId="4182144942" sldId="2147483660"/>
            <pc:sldLayoutMk cId="488628151" sldId="2147483673"/>
          </pc:sldLayoutMkLst>
        </pc:sldLayoutChg>
        <pc:sldLayoutChg chg="addSp modSp mod ord">
          <pc:chgData name="Garrett Morris" userId="7a7598af41192079" providerId="LiveId" clId="{CBC84380-0708-4912-98DE-B8828D35079F}" dt="2021-08-26T16:58:18.464" v="177" actId="6014"/>
          <pc:sldLayoutMkLst>
            <pc:docMk/>
            <pc:sldMasterMk cId="4182144942" sldId="2147483660"/>
            <pc:sldLayoutMk cId="522805847" sldId="2147483673"/>
          </pc:sldLayoutMkLst>
          <pc:picChg chg="add mod">
            <ac:chgData name="Garrett Morris" userId="7a7598af41192079" providerId="LiveId" clId="{CBC84380-0708-4912-98DE-B8828D35079F}" dt="2021-08-26T16:58:05.437" v="176"/>
            <ac:picMkLst>
              <pc:docMk/>
              <pc:sldMasterMk cId="4182144942" sldId="2147483660"/>
              <pc:sldLayoutMk cId="522805847" sldId="2147483673"/>
              <ac:picMk id="7" creationId="{EEA40285-24BC-43F8-9EE9-1D035156DD89}"/>
            </ac:picMkLst>
          </pc:picChg>
        </pc:sldLayoutChg>
      </pc:sldMasterChg>
    </pc:docChg>
  </pc:docChgLst>
  <pc:docChgLst>
    <pc:chgData name="Garrett Morris" userId="7a7598af41192079" providerId="LiveId" clId="{24898115-7862-4653-A6CD-34E13F1E9B26}"/>
    <pc:docChg chg="undo custSel addSld delSld modSld">
      <pc:chgData name="Garrett Morris" userId="7a7598af41192079" providerId="LiveId" clId="{24898115-7862-4653-A6CD-34E13F1E9B26}" dt="2023-08-31T17:02:47.003" v="492" actId="2711"/>
      <pc:docMkLst>
        <pc:docMk/>
      </pc:docMkLst>
      <pc:sldChg chg="add">
        <pc:chgData name="Garrett Morris" userId="7a7598af41192079" providerId="LiveId" clId="{24898115-7862-4653-A6CD-34E13F1E9B26}" dt="2023-08-28T16:19:25.034" v="92"/>
        <pc:sldMkLst>
          <pc:docMk/>
          <pc:sldMk cId="1410853526" sldId="258"/>
        </pc:sldMkLst>
      </pc:sldChg>
      <pc:sldChg chg="addSp delSp modSp mod delAnim modAnim">
        <pc:chgData name="Garrett Morris" userId="7a7598af41192079" providerId="LiveId" clId="{24898115-7862-4653-A6CD-34E13F1E9B26}" dt="2023-08-24T16:03:27.592" v="5" actId="478"/>
        <pc:sldMkLst>
          <pc:docMk/>
          <pc:sldMk cId="3582565846" sldId="263"/>
        </pc:sldMkLst>
        <pc:spChg chg="add del mod">
          <ac:chgData name="Garrett Morris" userId="7a7598af41192079" providerId="LiveId" clId="{24898115-7862-4653-A6CD-34E13F1E9B26}" dt="2023-08-24T16:03:22.505" v="4" actId="478"/>
          <ac:spMkLst>
            <pc:docMk/>
            <pc:sldMk cId="3582565846" sldId="263"/>
            <ac:spMk id="3" creationId="{B5B8A90C-66BF-4543-9D6D-3A5681FB3664}"/>
          </ac:spMkLst>
        </pc:spChg>
        <pc:spChg chg="add del mod ord">
          <ac:chgData name="Garrett Morris" userId="7a7598af41192079" providerId="LiveId" clId="{24898115-7862-4653-A6CD-34E13F1E9B26}" dt="2023-08-24T16:03:27.592" v="5" actId="478"/>
          <ac:spMkLst>
            <pc:docMk/>
            <pc:sldMk cId="3582565846" sldId="263"/>
            <ac:spMk id="6" creationId="{A58E1861-85AA-7D7F-B740-12C00D072307}"/>
          </ac:spMkLst>
        </pc:spChg>
        <pc:spChg chg="add del mod">
          <ac:chgData name="Garrett Morris" userId="7a7598af41192079" providerId="LiveId" clId="{24898115-7862-4653-A6CD-34E13F1E9B26}" dt="2023-08-24T16:03:22.505" v="4" actId="478"/>
          <ac:spMkLst>
            <pc:docMk/>
            <pc:sldMk cId="3582565846" sldId="263"/>
            <ac:spMk id="9" creationId="{9C955273-6DFE-6AE5-1F71-2FFA8205F5DB}"/>
          </ac:spMkLst>
        </pc:spChg>
      </pc:sldChg>
      <pc:sldChg chg="addSp delSp modSp mod delAnim modAnim">
        <pc:chgData name="Garrett Morris" userId="7a7598af41192079" providerId="LiveId" clId="{24898115-7862-4653-A6CD-34E13F1E9B26}" dt="2023-08-24T16:06:51.836" v="9" actId="478"/>
        <pc:sldMkLst>
          <pc:docMk/>
          <pc:sldMk cId="1498385545" sldId="264"/>
        </pc:sldMkLst>
        <pc:spChg chg="mod">
          <ac:chgData name="Garrett Morris" userId="7a7598af41192079" providerId="LiveId" clId="{24898115-7862-4653-A6CD-34E13F1E9B26}" dt="2023-08-24T16:06:46.969" v="8" actId="554"/>
          <ac:spMkLst>
            <pc:docMk/>
            <pc:sldMk cId="1498385545" sldId="264"/>
            <ac:spMk id="3" creationId="{FB490BDD-1C86-4BC7-9EA6-4A800B869B78}"/>
          </ac:spMkLst>
        </pc:spChg>
        <pc:spChg chg="add del mod ord">
          <ac:chgData name="Garrett Morris" userId="7a7598af41192079" providerId="LiveId" clId="{24898115-7862-4653-A6CD-34E13F1E9B26}" dt="2023-08-24T16:06:51.836" v="9" actId="478"/>
          <ac:spMkLst>
            <pc:docMk/>
            <pc:sldMk cId="1498385545" sldId="264"/>
            <ac:spMk id="6" creationId="{A460AC9C-FF1C-7628-2CDD-DEDA57DFB4E7}"/>
          </ac:spMkLst>
        </pc:spChg>
      </pc:sldChg>
      <pc:sldChg chg="addSp delSp modSp mod delAnim modAnim">
        <pc:chgData name="Garrett Morris" userId="7a7598af41192079" providerId="LiveId" clId="{24898115-7862-4653-A6CD-34E13F1E9B26}" dt="2023-08-24T16:07:13.540" v="13" actId="478"/>
        <pc:sldMkLst>
          <pc:docMk/>
          <pc:sldMk cId="3042449676" sldId="276"/>
        </pc:sldMkLst>
        <pc:spChg chg="mod">
          <ac:chgData name="Garrett Morris" userId="7a7598af41192079" providerId="LiveId" clId="{24898115-7862-4653-A6CD-34E13F1E9B26}" dt="2023-08-24T16:07:10.690" v="12" actId="554"/>
          <ac:spMkLst>
            <pc:docMk/>
            <pc:sldMk cId="3042449676" sldId="276"/>
            <ac:spMk id="3" creationId="{91DC9970-DF89-40E1-A6A9-E0CAC03A1CA7}"/>
          </ac:spMkLst>
        </pc:spChg>
        <pc:spChg chg="add del mod ord">
          <ac:chgData name="Garrett Morris" userId="7a7598af41192079" providerId="LiveId" clId="{24898115-7862-4653-A6CD-34E13F1E9B26}" dt="2023-08-24T16:07:13.540" v="13" actId="478"/>
          <ac:spMkLst>
            <pc:docMk/>
            <pc:sldMk cId="3042449676" sldId="276"/>
            <ac:spMk id="7" creationId="{C8100380-55C0-EF44-6645-171E905A7D89}"/>
          </ac:spMkLst>
        </pc:spChg>
      </pc:sldChg>
      <pc:sldChg chg="addSp modSp mod modClrScheme chgLayout">
        <pc:chgData name="Garrett Morris" userId="7a7598af41192079" providerId="LiveId" clId="{24898115-7862-4653-A6CD-34E13F1E9B26}" dt="2023-08-28T16:19:05.383" v="91" actId="20577"/>
        <pc:sldMkLst>
          <pc:docMk/>
          <pc:sldMk cId="1491728334" sldId="278"/>
        </pc:sldMkLst>
        <pc:spChg chg="add mod">
          <ac:chgData name="Garrett Morris" userId="7a7598af41192079" providerId="LiveId" clId="{24898115-7862-4653-A6CD-34E13F1E9B26}" dt="2023-08-28T16:19:05.383" v="91" actId="20577"/>
          <ac:spMkLst>
            <pc:docMk/>
            <pc:sldMk cId="1491728334" sldId="278"/>
            <ac:spMk id="2" creationId="{92647052-D104-BCA5-7090-39A10AC5FE44}"/>
          </ac:spMkLst>
        </pc:spChg>
      </pc:sldChg>
      <pc:sldChg chg="modSp add del mod modClrScheme chgLayout">
        <pc:chgData name="Garrett Morris" userId="7a7598af41192079" providerId="LiveId" clId="{24898115-7862-4653-A6CD-34E13F1E9B26}" dt="2023-08-31T17:00:52.624" v="462" actId="2711"/>
        <pc:sldMkLst>
          <pc:docMk/>
          <pc:sldMk cId="4053528975" sldId="280"/>
        </pc:sldMkLst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4053528975" sldId="280"/>
            <ac:spMk id="2" creationId="{1FC1F918-1968-4F22-8750-0DF8D10EC550}"/>
          </ac:spMkLst>
        </pc:spChg>
        <pc:spChg chg="mod ord">
          <ac:chgData name="Garrett Morris" userId="7a7598af41192079" providerId="LiveId" clId="{24898115-7862-4653-A6CD-34E13F1E9B26}" dt="2023-08-31T17:00:52.624" v="462" actId="2711"/>
          <ac:spMkLst>
            <pc:docMk/>
            <pc:sldMk cId="4053528975" sldId="280"/>
            <ac:spMk id="3" creationId="{6CE590D7-EF1D-4045-84EE-626AB6D4B3A6}"/>
          </ac:spMkLst>
        </pc:spChg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4053528975" sldId="280"/>
            <ac:spMk id="4" creationId="{FC815C07-2551-4277-9CB5-410E2A001C70}"/>
          </ac:spMkLst>
        </pc:spChg>
      </pc:sldChg>
      <pc:sldChg chg="modSp add del mod modClrScheme chgLayout">
        <pc:chgData name="Garrett Morris" userId="7a7598af41192079" providerId="LiveId" clId="{24898115-7862-4653-A6CD-34E13F1E9B26}" dt="2023-08-31T17:01:16.755" v="474" actId="20577"/>
        <pc:sldMkLst>
          <pc:docMk/>
          <pc:sldMk cId="423442345" sldId="281"/>
        </pc:sldMkLst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423442345" sldId="281"/>
            <ac:spMk id="2" creationId="{63B79F08-807A-41DE-B29D-D49D807B56F5}"/>
          </ac:spMkLst>
        </pc:spChg>
        <pc:spChg chg="mod ord">
          <ac:chgData name="Garrett Morris" userId="7a7598af41192079" providerId="LiveId" clId="{24898115-7862-4653-A6CD-34E13F1E9B26}" dt="2023-08-31T17:01:16.755" v="474" actId="20577"/>
          <ac:spMkLst>
            <pc:docMk/>
            <pc:sldMk cId="423442345" sldId="281"/>
            <ac:spMk id="3" creationId="{79436714-5A41-4952-B6D5-3869D641FD6C}"/>
          </ac:spMkLst>
        </pc:spChg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423442345" sldId="281"/>
            <ac:spMk id="4" creationId="{A15E60EB-7FDE-4119-8FF9-5074B56BF9CF}"/>
          </ac:spMkLst>
        </pc:spChg>
      </pc:sldChg>
      <pc:sldChg chg="modSp add del mod modClrScheme chgLayout">
        <pc:chgData name="Garrett Morris" userId="7a7598af41192079" providerId="LiveId" clId="{24898115-7862-4653-A6CD-34E13F1E9B26}" dt="2023-08-31T17:02:47.003" v="492" actId="2711"/>
        <pc:sldMkLst>
          <pc:docMk/>
          <pc:sldMk cId="313801571" sldId="283"/>
        </pc:sldMkLst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313801571" sldId="283"/>
            <ac:spMk id="2" creationId="{64894F3C-4C61-4E67-BD97-1D72726EEFF7}"/>
          </ac:spMkLst>
        </pc:spChg>
        <pc:spChg chg="mod ord">
          <ac:chgData name="Garrett Morris" userId="7a7598af41192079" providerId="LiveId" clId="{24898115-7862-4653-A6CD-34E13F1E9B26}" dt="2023-08-31T17:02:47.003" v="492" actId="2711"/>
          <ac:spMkLst>
            <pc:docMk/>
            <pc:sldMk cId="313801571" sldId="283"/>
            <ac:spMk id="3" creationId="{A5DEFA30-6B05-490C-95D6-D2917D26255A}"/>
          </ac:spMkLst>
        </pc:spChg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313801571" sldId="283"/>
            <ac:spMk id="4" creationId="{B1A78966-0755-4F45-B58C-139FC567280A}"/>
          </ac:spMkLst>
        </pc:spChg>
      </pc:sldChg>
      <pc:sldChg chg="modSp add mod">
        <pc:chgData name="Garrett Morris" userId="7a7598af41192079" providerId="LiveId" clId="{24898115-7862-4653-A6CD-34E13F1E9B26}" dt="2023-08-29T16:41:05.584" v="279" actId="207"/>
        <pc:sldMkLst>
          <pc:docMk/>
          <pc:sldMk cId="4219818125" sldId="294"/>
        </pc:sldMkLst>
        <pc:spChg chg="mod">
          <ac:chgData name="Garrett Morris" userId="7a7598af41192079" providerId="LiveId" clId="{24898115-7862-4653-A6CD-34E13F1E9B26}" dt="2023-08-29T16:41:05.584" v="279" actId="207"/>
          <ac:spMkLst>
            <pc:docMk/>
            <pc:sldMk cId="4219818125" sldId="294"/>
            <ac:spMk id="3" creationId="{B46C1BA9-BF51-43F3-8410-E3AF494F0912}"/>
          </ac:spMkLst>
        </pc:spChg>
      </pc:sldChg>
      <pc:sldChg chg="modSp mod">
        <pc:chgData name="Garrett Morris" userId="7a7598af41192079" providerId="LiveId" clId="{24898115-7862-4653-A6CD-34E13F1E9B26}" dt="2023-08-28T16:18:47.576" v="40" actId="20577"/>
        <pc:sldMkLst>
          <pc:docMk/>
          <pc:sldMk cId="3962757725" sldId="295"/>
        </pc:sldMkLst>
        <pc:spChg chg="mod">
          <ac:chgData name="Garrett Morris" userId="7a7598af41192079" providerId="LiveId" clId="{24898115-7862-4653-A6CD-34E13F1E9B26}" dt="2023-08-28T16:18:47.576" v="40" actId="20577"/>
          <ac:spMkLst>
            <pc:docMk/>
            <pc:sldMk cId="3962757725" sldId="295"/>
            <ac:spMk id="5" creationId="{D992659F-6EB4-FE10-C3EC-A34B548FF31D}"/>
          </ac:spMkLst>
        </pc:spChg>
      </pc:sldChg>
      <pc:sldChg chg="addSp delSp modSp modAnim">
        <pc:chgData name="Garrett Morris" userId="7a7598af41192079" providerId="LiveId" clId="{24898115-7862-4653-A6CD-34E13F1E9B26}" dt="2023-08-24T16:07:21.140" v="17"/>
        <pc:sldMkLst>
          <pc:docMk/>
          <pc:sldMk cId="3903805984" sldId="296"/>
        </pc:sldMkLst>
        <pc:spChg chg="add del mod">
          <ac:chgData name="Garrett Morris" userId="7a7598af41192079" providerId="LiveId" clId="{24898115-7862-4653-A6CD-34E13F1E9B26}" dt="2023-08-24T16:07:17.772" v="15"/>
          <ac:spMkLst>
            <pc:docMk/>
            <pc:sldMk cId="3903805984" sldId="296"/>
            <ac:spMk id="2" creationId="{E92A9FA2-F2CC-915B-22DE-1422E3FDF2C0}"/>
          </ac:spMkLst>
        </pc:spChg>
        <pc:spChg chg="add del mod">
          <ac:chgData name="Garrett Morris" userId="7a7598af41192079" providerId="LiveId" clId="{24898115-7862-4653-A6CD-34E13F1E9B26}" dt="2023-08-24T16:07:21.140" v="17"/>
          <ac:spMkLst>
            <pc:docMk/>
            <pc:sldMk cId="3903805984" sldId="296"/>
            <ac:spMk id="3" creationId="{FF330823-8C82-080C-F0F5-85D81C3E23FE}"/>
          </ac:spMkLst>
        </pc:spChg>
      </pc:sldChg>
      <pc:sldChg chg="modSp mod">
        <pc:chgData name="Garrett Morris" userId="7a7598af41192079" providerId="LiveId" clId="{24898115-7862-4653-A6CD-34E13F1E9B26}" dt="2023-08-29T16:33:09.546" v="228" actId="114"/>
        <pc:sldMkLst>
          <pc:docMk/>
          <pc:sldMk cId="2227500728" sldId="297"/>
        </pc:sldMkLst>
        <pc:spChg chg="mod">
          <ac:chgData name="Garrett Morris" userId="7a7598af41192079" providerId="LiveId" clId="{24898115-7862-4653-A6CD-34E13F1E9B26}" dt="2023-08-29T16:33:09.546" v="228" actId="114"/>
          <ac:spMkLst>
            <pc:docMk/>
            <pc:sldMk cId="2227500728" sldId="297"/>
            <ac:spMk id="3" creationId="{9C547E9B-E881-223C-46EF-E1DD78792D30}"/>
          </ac:spMkLst>
        </pc:spChg>
      </pc:sldChg>
      <pc:sldChg chg="modSp mod">
        <pc:chgData name="Garrett Morris" userId="7a7598af41192079" providerId="LiveId" clId="{24898115-7862-4653-A6CD-34E13F1E9B26}" dt="2023-08-29T16:34:49.925" v="229" actId="2711"/>
        <pc:sldMkLst>
          <pc:docMk/>
          <pc:sldMk cId="3917401501" sldId="299"/>
        </pc:sldMkLst>
        <pc:spChg chg="mod">
          <ac:chgData name="Garrett Morris" userId="7a7598af41192079" providerId="LiveId" clId="{24898115-7862-4653-A6CD-34E13F1E9B26}" dt="2023-08-29T16:34:49.925" v="229" actId="2711"/>
          <ac:spMkLst>
            <pc:docMk/>
            <pc:sldMk cId="3917401501" sldId="299"/>
            <ac:spMk id="3" creationId="{D8CBDA05-6B1B-EF6F-A988-557DCCFD44F3}"/>
          </ac:spMkLst>
        </pc:spChg>
      </pc:sldChg>
      <pc:sldChg chg="modSp mod">
        <pc:chgData name="Garrett Morris" userId="7a7598af41192079" providerId="LiveId" clId="{24898115-7862-4653-A6CD-34E13F1E9B26}" dt="2023-08-29T16:35:20.909" v="233" actId="2711"/>
        <pc:sldMkLst>
          <pc:docMk/>
          <pc:sldMk cId="1936231514" sldId="300"/>
        </pc:sldMkLst>
        <pc:spChg chg="mod">
          <ac:chgData name="Garrett Morris" userId="7a7598af41192079" providerId="LiveId" clId="{24898115-7862-4653-A6CD-34E13F1E9B26}" dt="2023-08-29T16:35:20.909" v="233" actId="2711"/>
          <ac:spMkLst>
            <pc:docMk/>
            <pc:sldMk cId="1936231514" sldId="300"/>
            <ac:spMk id="3" creationId="{96F76D8F-3165-16B1-C4FA-0D1B41E8BFE5}"/>
          </ac:spMkLst>
        </pc:spChg>
      </pc:sldChg>
      <pc:sldChg chg="modSp mod">
        <pc:chgData name="Garrett Morris" userId="7a7598af41192079" providerId="LiveId" clId="{24898115-7862-4653-A6CD-34E13F1E9B26}" dt="2023-08-29T16:29:04.161" v="204" actId="1035"/>
        <pc:sldMkLst>
          <pc:docMk/>
          <pc:sldMk cId="1815453759" sldId="301"/>
        </pc:sldMkLst>
        <pc:spChg chg="mod">
          <ac:chgData name="Garrett Morris" userId="7a7598af41192079" providerId="LiveId" clId="{24898115-7862-4653-A6CD-34E13F1E9B26}" dt="2023-08-29T16:29:04.161" v="204" actId="1035"/>
          <ac:spMkLst>
            <pc:docMk/>
            <pc:sldMk cId="1815453759" sldId="301"/>
            <ac:spMk id="10" creationId="{DE5F50DD-F8D8-7A1E-9847-5040EF8609B5}"/>
          </ac:spMkLst>
        </pc:spChg>
      </pc:sldChg>
      <pc:sldChg chg="modSp mod">
        <pc:chgData name="Garrett Morris" userId="7a7598af41192079" providerId="LiveId" clId="{24898115-7862-4653-A6CD-34E13F1E9B26}" dt="2023-08-29T16:35:47.245" v="239" actId="207"/>
        <pc:sldMkLst>
          <pc:docMk/>
          <pc:sldMk cId="1130355157" sldId="303"/>
        </pc:sldMkLst>
        <pc:spChg chg="mod">
          <ac:chgData name="Garrett Morris" userId="7a7598af41192079" providerId="LiveId" clId="{24898115-7862-4653-A6CD-34E13F1E9B26}" dt="2023-08-29T16:35:47.245" v="239" actId="207"/>
          <ac:spMkLst>
            <pc:docMk/>
            <pc:sldMk cId="1130355157" sldId="303"/>
            <ac:spMk id="3" creationId="{797C5B2F-8CDE-80C7-3FEC-839052F73945}"/>
          </ac:spMkLst>
        </pc:spChg>
      </pc:sldChg>
      <pc:sldChg chg="new">
        <pc:chgData name="Garrett Morris" userId="7a7598af41192079" providerId="LiveId" clId="{24898115-7862-4653-A6CD-34E13F1E9B26}" dt="2023-08-28T16:18:40.975" v="29" actId="680"/>
        <pc:sldMkLst>
          <pc:docMk/>
          <pc:sldMk cId="1904895999" sldId="310"/>
        </pc:sldMkLst>
      </pc:sldChg>
      <pc:sldChg chg="modSp new del mod">
        <pc:chgData name="Garrett Morris" userId="7a7598af41192079" providerId="LiveId" clId="{24898115-7862-4653-A6CD-34E13F1E9B26}" dt="2023-08-24T16:07:46.142" v="28" actId="47"/>
        <pc:sldMkLst>
          <pc:docMk/>
          <pc:sldMk cId="2565746952" sldId="310"/>
        </pc:sldMkLst>
        <pc:spChg chg="mod">
          <ac:chgData name="Garrett Morris" userId="7a7598af41192079" providerId="LiveId" clId="{24898115-7862-4653-A6CD-34E13F1E9B26}" dt="2023-08-24T16:07:34.495" v="27" actId="20577"/>
          <ac:spMkLst>
            <pc:docMk/>
            <pc:sldMk cId="2565746952" sldId="310"/>
            <ac:spMk id="3" creationId="{FD186F40-3417-11DE-CA2F-E08B425488A7}"/>
          </ac:spMkLst>
        </pc:spChg>
      </pc:sldChg>
      <pc:sldChg chg="add del">
        <pc:chgData name="Garrett Morris" userId="7a7598af41192079" providerId="LiveId" clId="{24898115-7862-4653-A6CD-34E13F1E9B26}" dt="2023-08-28T16:20:35.165" v="96" actId="47"/>
        <pc:sldMkLst>
          <pc:docMk/>
          <pc:sldMk cId="999868921" sldId="311"/>
        </pc:sldMkLst>
      </pc:sldChg>
      <pc:sldChg chg="modSp add mod">
        <pc:chgData name="Garrett Morris" userId="7a7598af41192079" providerId="LiveId" clId="{24898115-7862-4653-A6CD-34E13F1E9B26}" dt="2023-08-29T16:35:56.971" v="240" actId="2711"/>
        <pc:sldMkLst>
          <pc:docMk/>
          <pc:sldMk cId="578615562" sldId="312"/>
        </pc:sldMkLst>
        <pc:spChg chg="mod">
          <ac:chgData name="Garrett Morris" userId="7a7598af41192079" providerId="LiveId" clId="{24898115-7862-4653-A6CD-34E13F1E9B26}" dt="2023-08-29T16:35:56.971" v="240" actId="2711"/>
          <ac:spMkLst>
            <pc:docMk/>
            <pc:sldMk cId="578615562" sldId="312"/>
            <ac:spMk id="3" creationId="{85447084-E8EA-7F6E-44AD-939F7C321786}"/>
          </ac:spMkLst>
        </pc:spChg>
      </pc:sldChg>
      <pc:sldChg chg="add">
        <pc:chgData name="Garrett Morris" userId="7a7598af41192079" providerId="LiveId" clId="{24898115-7862-4653-A6CD-34E13F1E9B26}" dt="2023-08-28T16:19:25.034" v="92"/>
        <pc:sldMkLst>
          <pc:docMk/>
          <pc:sldMk cId="1912000505" sldId="313"/>
        </pc:sldMkLst>
      </pc:sldChg>
      <pc:sldChg chg="add">
        <pc:chgData name="Garrett Morris" userId="7a7598af41192079" providerId="LiveId" clId="{24898115-7862-4653-A6CD-34E13F1E9B26}" dt="2023-08-28T16:19:25.034" v="92"/>
        <pc:sldMkLst>
          <pc:docMk/>
          <pc:sldMk cId="2111019553" sldId="314"/>
        </pc:sldMkLst>
      </pc:sldChg>
      <pc:sldChg chg="modSp add">
        <pc:chgData name="Garrett Morris" userId="7a7598af41192079" providerId="LiveId" clId="{24898115-7862-4653-A6CD-34E13F1E9B26}" dt="2023-08-29T16:36:17.120" v="241" actId="2711"/>
        <pc:sldMkLst>
          <pc:docMk/>
          <pc:sldMk cId="3789654839" sldId="315"/>
        </pc:sldMkLst>
        <pc:spChg chg="mod">
          <ac:chgData name="Garrett Morris" userId="7a7598af41192079" providerId="LiveId" clId="{24898115-7862-4653-A6CD-34E13F1E9B26}" dt="2023-08-29T16:36:17.120" v="241" actId="2711"/>
          <ac:spMkLst>
            <pc:docMk/>
            <pc:sldMk cId="3789654839" sldId="315"/>
            <ac:spMk id="3" creationId="{2AB82B2A-89B4-0F15-A37B-511841202287}"/>
          </ac:spMkLst>
        </pc:spChg>
      </pc:sldChg>
      <pc:sldChg chg="modSp add">
        <pc:chgData name="Garrett Morris" userId="7a7598af41192079" providerId="LiveId" clId="{24898115-7862-4653-A6CD-34E13F1E9B26}" dt="2023-08-29T16:36:49.308" v="244"/>
        <pc:sldMkLst>
          <pc:docMk/>
          <pc:sldMk cId="419146981" sldId="316"/>
        </pc:sldMkLst>
        <pc:spChg chg="mod">
          <ac:chgData name="Garrett Morris" userId="7a7598af41192079" providerId="LiveId" clId="{24898115-7862-4653-A6CD-34E13F1E9B26}" dt="2023-08-29T16:36:49.308" v="244"/>
          <ac:spMkLst>
            <pc:docMk/>
            <pc:sldMk cId="419146981" sldId="316"/>
            <ac:spMk id="3" creationId="{2AB82B2A-89B4-0F15-A37B-511841202287}"/>
          </ac:spMkLst>
        </pc:spChg>
      </pc:sldChg>
      <pc:sldChg chg="modSp add mod">
        <pc:chgData name="Garrett Morris" userId="7a7598af41192079" providerId="LiveId" clId="{24898115-7862-4653-A6CD-34E13F1E9B26}" dt="2023-08-29T16:37:14.273" v="248" actId="2711"/>
        <pc:sldMkLst>
          <pc:docMk/>
          <pc:sldMk cId="3546383290" sldId="317"/>
        </pc:sldMkLst>
        <pc:spChg chg="mod">
          <ac:chgData name="Garrett Morris" userId="7a7598af41192079" providerId="LiveId" clId="{24898115-7862-4653-A6CD-34E13F1E9B26}" dt="2023-08-29T16:37:14.273" v="248" actId="2711"/>
          <ac:spMkLst>
            <pc:docMk/>
            <pc:sldMk cId="3546383290" sldId="317"/>
            <ac:spMk id="3" creationId="{72B87C41-A56E-0294-B9E8-FB4C878C23A1}"/>
          </ac:spMkLst>
        </pc:spChg>
      </pc:sldChg>
      <pc:sldChg chg="add">
        <pc:chgData name="Garrett Morris" userId="7a7598af41192079" providerId="LiveId" clId="{24898115-7862-4653-A6CD-34E13F1E9B26}" dt="2023-08-28T16:19:25.034" v="92"/>
        <pc:sldMkLst>
          <pc:docMk/>
          <pc:sldMk cId="3313015115" sldId="318"/>
        </pc:sldMkLst>
      </pc:sldChg>
      <pc:sldChg chg="modSp add mod">
        <pc:chgData name="Garrett Morris" userId="7a7598af41192079" providerId="LiveId" clId="{24898115-7862-4653-A6CD-34E13F1E9B26}" dt="2023-08-29T16:37:30.740" v="251" actId="1036"/>
        <pc:sldMkLst>
          <pc:docMk/>
          <pc:sldMk cId="3404317729" sldId="319"/>
        </pc:sldMkLst>
        <pc:spChg chg="mod">
          <ac:chgData name="Garrett Morris" userId="7a7598af41192079" providerId="LiveId" clId="{24898115-7862-4653-A6CD-34E13F1E9B26}" dt="2023-08-29T16:37:30.740" v="251" actId="1036"/>
          <ac:spMkLst>
            <pc:docMk/>
            <pc:sldMk cId="3404317729" sldId="319"/>
            <ac:spMk id="3" creationId="{8CED697C-6ED9-FA8C-6B62-34822A6EFB75}"/>
          </ac:spMkLst>
        </pc:spChg>
      </pc:sldChg>
      <pc:sldChg chg="add">
        <pc:chgData name="Garrett Morris" userId="7a7598af41192079" providerId="LiveId" clId="{24898115-7862-4653-A6CD-34E13F1E9B26}" dt="2023-08-28T16:19:25.034" v="92"/>
        <pc:sldMkLst>
          <pc:docMk/>
          <pc:sldMk cId="176136076" sldId="320"/>
        </pc:sldMkLst>
      </pc:sldChg>
      <pc:sldChg chg="addSp delSp modSp new mod modClrScheme chgLayout">
        <pc:chgData name="Garrett Morris" userId="7a7598af41192079" providerId="LiveId" clId="{24898115-7862-4653-A6CD-34E13F1E9B26}" dt="2023-08-28T16:21:30.124" v="134" actId="20577"/>
        <pc:sldMkLst>
          <pc:docMk/>
          <pc:sldMk cId="123217329" sldId="321"/>
        </pc:sldMkLst>
        <pc:spChg chg="del mod ord">
          <ac:chgData name="Garrett Morris" userId="7a7598af41192079" providerId="LiveId" clId="{24898115-7862-4653-A6CD-34E13F1E9B26}" dt="2023-08-28T16:21:25.233" v="98" actId="700"/>
          <ac:spMkLst>
            <pc:docMk/>
            <pc:sldMk cId="123217329" sldId="321"/>
            <ac:spMk id="2" creationId="{D339D0BE-5338-AD90-5223-E140428BEBC5}"/>
          </ac:spMkLst>
        </pc:spChg>
        <pc:spChg chg="del">
          <ac:chgData name="Garrett Morris" userId="7a7598af41192079" providerId="LiveId" clId="{24898115-7862-4653-A6CD-34E13F1E9B26}" dt="2023-08-28T16:21:25.233" v="98" actId="700"/>
          <ac:spMkLst>
            <pc:docMk/>
            <pc:sldMk cId="123217329" sldId="321"/>
            <ac:spMk id="3" creationId="{05539421-F895-676E-4104-55671B7E125A}"/>
          </ac:spMkLst>
        </pc:spChg>
        <pc:spChg chg="mod ord">
          <ac:chgData name="Garrett Morris" userId="7a7598af41192079" providerId="LiveId" clId="{24898115-7862-4653-A6CD-34E13F1E9B26}" dt="2023-08-28T16:21:25.233" v="98" actId="700"/>
          <ac:spMkLst>
            <pc:docMk/>
            <pc:sldMk cId="123217329" sldId="321"/>
            <ac:spMk id="4" creationId="{1BF9CCAD-6478-5DA2-20DC-B026DA57AD76}"/>
          </ac:spMkLst>
        </pc:spChg>
        <pc:spChg chg="add mod ord">
          <ac:chgData name="Garrett Morris" userId="7a7598af41192079" providerId="LiveId" clId="{24898115-7862-4653-A6CD-34E13F1E9B26}" dt="2023-08-28T16:21:30.124" v="134" actId="20577"/>
          <ac:spMkLst>
            <pc:docMk/>
            <pc:sldMk cId="123217329" sldId="321"/>
            <ac:spMk id="5" creationId="{DE4C01E8-8E3B-31A5-F63E-00589C1A32ED}"/>
          </ac:spMkLst>
        </pc:spChg>
      </pc:sldChg>
      <pc:sldChg chg="add">
        <pc:chgData name="Garrett Morris" userId="7a7598af41192079" providerId="LiveId" clId="{24898115-7862-4653-A6CD-34E13F1E9B26}" dt="2023-08-28T16:21:34.376" v="135"/>
        <pc:sldMkLst>
          <pc:docMk/>
          <pc:sldMk cId="3331036993" sldId="323"/>
        </pc:sldMkLst>
      </pc:sldChg>
      <pc:sldChg chg="modSp add">
        <pc:chgData name="Garrett Morris" userId="7a7598af41192079" providerId="LiveId" clId="{24898115-7862-4653-A6CD-34E13F1E9B26}" dt="2023-08-29T16:31:50.453" v="216" actId="20577"/>
        <pc:sldMkLst>
          <pc:docMk/>
          <pc:sldMk cId="3205314466" sldId="324"/>
        </pc:sldMkLst>
        <pc:spChg chg="mod">
          <ac:chgData name="Garrett Morris" userId="7a7598af41192079" providerId="LiveId" clId="{24898115-7862-4653-A6CD-34E13F1E9B26}" dt="2023-08-29T16:31:50.453" v="216" actId="20577"/>
          <ac:spMkLst>
            <pc:docMk/>
            <pc:sldMk cId="3205314466" sldId="324"/>
            <ac:spMk id="4" creationId="{D38E7C54-E703-B119-887E-320A8957FE95}"/>
          </ac:spMkLst>
        </pc:spChg>
      </pc:sldChg>
      <pc:sldChg chg="add">
        <pc:chgData name="Garrett Morris" userId="7a7598af41192079" providerId="LiveId" clId="{24898115-7862-4653-A6CD-34E13F1E9B26}" dt="2023-08-28T16:21:34.376" v="135"/>
        <pc:sldMkLst>
          <pc:docMk/>
          <pc:sldMk cId="371556403" sldId="325"/>
        </pc:sldMkLst>
      </pc:sldChg>
      <pc:sldChg chg="modSp add mod">
        <pc:chgData name="Garrett Morris" userId="7a7598af41192079" providerId="LiveId" clId="{24898115-7862-4653-A6CD-34E13F1E9B26}" dt="2023-08-29T16:38:11.278" v="257" actId="2711"/>
        <pc:sldMkLst>
          <pc:docMk/>
          <pc:sldMk cId="380744410" sldId="328"/>
        </pc:sldMkLst>
        <pc:spChg chg="mod">
          <ac:chgData name="Garrett Morris" userId="7a7598af41192079" providerId="LiveId" clId="{24898115-7862-4653-A6CD-34E13F1E9B26}" dt="2023-08-29T16:38:11.278" v="257" actId="2711"/>
          <ac:spMkLst>
            <pc:docMk/>
            <pc:sldMk cId="380744410" sldId="328"/>
            <ac:spMk id="3" creationId="{1802C138-323C-E1C3-15BC-DF73F5867C55}"/>
          </ac:spMkLst>
        </pc:spChg>
      </pc:sldChg>
      <pc:sldChg chg="modSp add mod">
        <pc:chgData name="Garrett Morris" userId="7a7598af41192079" providerId="LiveId" clId="{24898115-7862-4653-A6CD-34E13F1E9B26}" dt="2023-08-29T16:38:46.551" v="263" actId="207"/>
        <pc:sldMkLst>
          <pc:docMk/>
          <pc:sldMk cId="3345933801" sldId="329"/>
        </pc:sldMkLst>
        <pc:spChg chg="mod">
          <ac:chgData name="Garrett Morris" userId="7a7598af41192079" providerId="LiveId" clId="{24898115-7862-4653-A6CD-34E13F1E9B26}" dt="2023-08-29T16:38:46.551" v="263" actId="207"/>
          <ac:spMkLst>
            <pc:docMk/>
            <pc:sldMk cId="3345933801" sldId="329"/>
            <ac:spMk id="3" creationId="{1802C138-323C-E1C3-15BC-DF73F5867C55}"/>
          </ac:spMkLst>
        </pc:spChg>
      </pc:sldChg>
      <pc:sldChg chg="modSp add mod">
        <pc:chgData name="Garrett Morris" userId="7a7598af41192079" providerId="LiveId" clId="{24898115-7862-4653-A6CD-34E13F1E9B26}" dt="2023-08-29T16:39:22.942" v="269" actId="2711"/>
        <pc:sldMkLst>
          <pc:docMk/>
          <pc:sldMk cId="3001296005" sldId="330"/>
        </pc:sldMkLst>
        <pc:spChg chg="mod">
          <ac:chgData name="Garrett Morris" userId="7a7598af41192079" providerId="LiveId" clId="{24898115-7862-4653-A6CD-34E13F1E9B26}" dt="2023-08-29T16:39:22.942" v="269" actId="2711"/>
          <ac:spMkLst>
            <pc:docMk/>
            <pc:sldMk cId="3001296005" sldId="330"/>
            <ac:spMk id="3" creationId="{1802C138-323C-E1C3-15BC-DF73F5867C55}"/>
          </ac:spMkLst>
        </pc:spChg>
      </pc:sldChg>
      <pc:sldChg chg="add del">
        <pc:chgData name="Garrett Morris" userId="7a7598af41192079" providerId="LiveId" clId="{24898115-7862-4653-A6CD-34E13F1E9B26}" dt="2023-08-28T16:22:43.924" v="143" actId="47"/>
        <pc:sldMkLst>
          <pc:docMk/>
          <pc:sldMk cId="3396390205" sldId="331"/>
        </pc:sldMkLst>
      </pc:sldChg>
      <pc:sldChg chg="add del">
        <pc:chgData name="Garrett Morris" userId="7a7598af41192079" providerId="LiveId" clId="{24898115-7862-4653-A6CD-34E13F1E9B26}" dt="2023-08-28T16:22:16.634" v="137" actId="47"/>
        <pc:sldMkLst>
          <pc:docMk/>
          <pc:sldMk cId="775563968" sldId="332"/>
        </pc:sldMkLst>
      </pc:sldChg>
      <pc:sldChg chg="modSp add mod">
        <pc:chgData name="Garrett Morris" userId="7a7598af41192079" providerId="LiveId" clId="{24898115-7862-4653-A6CD-34E13F1E9B26}" dt="2023-08-29T16:37:45.224" v="252" actId="2711"/>
        <pc:sldMkLst>
          <pc:docMk/>
          <pc:sldMk cId="802079127" sldId="333"/>
        </pc:sldMkLst>
        <pc:spChg chg="mod">
          <ac:chgData name="Garrett Morris" userId="7a7598af41192079" providerId="LiveId" clId="{24898115-7862-4653-A6CD-34E13F1E9B26}" dt="2023-08-29T16:37:45.224" v="252" actId="2711"/>
          <ac:spMkLst>
            <pc:docMk/>
            <pc:sldMk cId="802079127" sldId="333"/>
            <ac:spMk id="3" creationId="{BDE94DA3-96A0-4ADF-AAC5-1EAB96718FEE}"/>
          </ac:spMkLst>
        </pc:spChg>
      </pc:sldChg>
      <pc:sldChg chg="modSp add mod">
        <pc:chgData name="Garrett Morris" userId="7a7598af41192079" providerId="LiveId" clId="{24898115-7862-4653-A6CD-34E13F1E9B26}" dt="2023-08-29T16:40:45.174" v="276" actId="2711"/>
        <pc:sldMkLst>
          <pc:docMk/>
          <pc:sldMk cId="3046119504" sldId="334"/>
        </pc:sldMkLst>
        <pc:spChg chg="mod">
          <ac:chgData name="Garrett Morris" userId="7a7598af41192079" providerId="LiveId" clId="{24898115-7862-4653-A6CD-34E13F1E9B26}" dt="2023-08-28T16:22:29.919" v="142" actId="20577"/>
          <ac:spMkLst>
            <pc:docMk/>
            <pc:sldMk cId="3046119504" sldId="334"/>
            <ac:spMk id="2" creationId="{13CEC4C7-EC71-4752-BBD1-1164422778C3}"/>
          </ac:spMkLst>
        </pc:spChg>
        <pc:spChg chg="mod">
          <ac:chgData name="Garrett Morris" userId="7a7598af41192079" providerId="LiveId" clId="{24898115-7862-4653-A6CD-34E13F1E9B26}" dt="2023-08-29T16:40:45.174" v="276" actId="2711"/>
          <ac:spMkLst>
            <pc:docMk/>
            <pc:sldMk cId="3046119504" sldId="334"/>
            <ac:spMk id="3" creationId="{991253D6-3D1A-4648-96B8-0A63C928391D}"/>
          </ac:spMkLst>
        </pc:spChg>
      </pc:sldChg>
      <pc:sldChg chg="modSp add mod">
        <pc:chgData name="Garrett Morris" userId="7a7598af41192079" providerId="LiveId" clId="{24898115-7862-4653-A6CD-34E13F1E9B26}" dt="2023-08-29T16:44:26.076" v="326" actId="5793"/>
        <pc:sldMkLst>
          <pc:docMk/>
          <pc:sldMk cId="1735912944" sldId="335"/>
        </pc:sldMkLst>
        <pc:spChg chg="mod">
          <ac:chgData name="Garrett Morris" userId="7a7598af41192079" providerId="LiveId" clId="{24898115-7862-4653-A6CD-34E13F1E9B26}" dt="2023-08-29T16:44:26.076" v="326" actId="5793"/>
          <ac:spMkLst>
            <pc:docMk/>
            <pc:sldMk cId="1735912944" sldId="335"/>
            <ac:spMk id="3" creationId="{C7A2CB4E-5ACD-405C-A6AC-DD7B47D862CF}"/>
          </ac:spMkLst>
        </pc:spChg>
      </pc:sldChg>
      <pc:sldChg chg="modSp add mod">
        <pc:chgData name="Garrett Morris" userId="7a7598af41192079" providerId="LiveId" clId="{24898115-7862-4653-A6CD-34E13F1E9B26}" dt="2023-08-29T16:44:05.718" v="314" actId="5793"/>
        <pc:sldMkLst>
          <pc:docMk/>
          <pc:sldMk cId="1820287494" sldId="336"/>
        </pc:sldMkLst>
        <pc:spChg chg="mod">
          <ac:chgData name="Garrett Morris" userId="7a7598af41192079" providerId="LiveId" clId="{24898115-7862-4653-A6CD-34E13F1E9B26}" dt="2023-08-29T16:44:05.718" v="314" actId="5793"/>
          <ac:spMkLst>
            <pc:docMk/>
            <pc:sldMk cId="1820287494" sldId="336"/>
            <ac:spMk id="3" creationId="{6FA63B2A-4936-448F-856E-B9E355E7E716}"/>
          </ac:spMkLst>
        </pc:spChg>
      </pc:sldChg>
      <pc:sldChg chg="modSp add mod">
        <pc:chgData name="Garrett Morris" userId="7a7598af41192079" providerId="LiveId" clId="{24898115-7862-4653-A6CD-34E13F1E9B26}" dt="2023-08-29T16:44:42.416" v="337" actId="5793"/>
        <pc:sldMkLst>
          <pc:docMk/>
          <pc:sldMk cId="2507062677" sldId="337"/>
        </pc:sldMkLst>
        <pc:spChg chg="mod">
          <ac:chgData name="Garrett Morris" userId="7a7598af41192079" providerId="LiveId" clId="{24898115-7862-4653-A6CD-34E13F1E9B26}" dt="2023-08-29T16:44:42.416" v="337" actId="5793"/>
          <ac:spMkLst>
            <pc:docMk/>
            <pc:sldMk cId="2507062677" sldId="337"/>
            <ac:spMk id="3" creationId="{0AD7321D-E183-4E98-8480-C4687901A7C8}"/>
          </ac:spMkLst>
        </pc:spChg>
      </pc:sldChg>
      <pc:sldChg chg="modSp add mod">
        <pc:chgData name="Garrett Morris" userId="7a7598af41192079" providerId="LiveId" clId="{24898115-7862-4653-A6CD-34E13F1E9B26}" dt="2023-08-29T16:46:33.565" v="350" actId="114"/>
        <pc:sldMkLst>
          <pc:docMk/>
          <pc:sldMk cId="2815028518" sldId="338"/>
        </pc:sldMkLst>
        <pc:spChg chg="mod">
          <ac:chgData name="Garrett Morris" userId="7a7598af41192079" providerId="LiveId" clId="{24898115-7862-4653-A6CD-34E13F1E9B26}" dt="2023-08-29T16:46:33.565" v="350" actId="114"/>
          <ac:spMkLst>
            <pc:docMk/>
            <pc:sldMk cId="2815028518" sldId="338"/>
            <ac:spMk id="3" creationId="{D467CDD4-6117-4C54-B733-862055C52137}"/>
          </ac:spMkLst>
        </pc:spChg>
      </pc:sldChg>
      <pc:sldChg chg="addSp delSp modSp add del mod modClrScheme chgLayout">
        <pc:chgData name="Garrett Morris" userId="7a7598af41192079" providerId="LiveId" clId="{24898115-7862-4653-A6CD-34E13F1E9B26}" dt="2023-08-31T16:34:25.268" v="374" actId="20577"/>
        <pc:sldMkLst>
          <pc:docMk/>
          <pc:sldMk cId="2294594483" sldId="339"/>
        </pc:sldMkLst>
        <pc:spChg chg="mod ord">
          <ac:chgData name="Garrett Morris" userId="7a7598af41192079" providerId="LiveId" clId="{24898115-7862-4653-A6CD-34E13F1E9B26}" dt="2023-08-31T16:34:17.660" v="372" actId="700"/>
          <ac:spMkLst>
            <pc:docMk/>
            <pc:sldMk cId="2294594483" sldId="339"/>
            <ac:spMk id="4" creationId="{71EAEC40-FEA6-4C3F-95A6-10F9214DA8E4}"/>
          </ac:spMkLst>
        </pc:spChg>
        <pc:spChg chg="mod ord">
          <ac:chgData name="Garrett Morris" userId="7a7598af41192079" providerId="LiveId" clId="{24898115-7862-4653-A6CD-34E13F1E9B26}" dt="2023-08-31T16:34:25.268" v="374" actId="20577"/>
          <ac:spMkLst>
            <pc:docMk/>
            <pc:sldMk cId="2294594483" sldId="339"/>
            <ac:spMk id="5" creationId="{6603B20D-D672-4CAC-8DE7-75E7D99E7778}"/>
          </ac:spMkLst>
        </pc:spChg>
        <pc:spChg chg="add del">
          <ac:chgData name="Garrett Morris" userId="7a7598af41192079" providerId="LiveId" clId="{24898115-7862-4653-A6CD-34E13F1E9B26}" dt="2023-08-31T16:34:17.660" v="372" actId="700"/>
          <ac:spMkLst>
            <pc:docMk/>
            <pc:sldMk cId="2294594483" sldId="339"/>
            <ac:spMk id="6" creationId="{AE3C1935-8CBC-433A-8180-0E438767B35C}"/>
          </ac:spMkLst>
        </pc:spChg>
      </pc:sldChg>
      <pc:sldChg chg="add del">
        <pc:chgData name="Garrett Morris" userId="7a7598af41192079" providerId="LiveId" clId="{24898115-7862-4653-A6CD-34E13F1E9B26}" dt="2023-08-28T16:23:29.588" v="203" actId="47"/>
        <pc:sldMkLst>
          <pc:docMk/>
          <pc:sldMk cId="3510475668" sldId="339"/>
        </pc:sldMkLst>
      </pc:sldChg>
      <pc:sldChg chg="modSp add del mod modClrScheme chgLayout">
        <pc:chgData name="Garrett Morris" userId="7a7598af41192079" providerId="LiveId" clId="{24898115-7862-4653-A6CD-34E13F1E9B26}" dt="2023-08-31T16:35:28.547" v="436" actId="47"/>
        <pc:sldMkLst>
          <pc:docMk/>
          <pc:sldMk cId="2669905386" sldId="340"/>
        </pc:sldMkLst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2669905386" sldId="340"/>
            <ac:spMk id="4" creationId="{713AD990-EB1C-4416-B493-19DE6155F24F}"/>
          </ac:spMkLst>
        </pc:spChg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2669905386" sldId="340"/>
            <ac:spMk id="5" creationId="{C630AF4A-8BC2-45F8-9B14-F766E8693083}"/>
          </ac:spMkLst>
        </pc:spChg>
        <pc:picChg chg="mod ord">
          <ac:chgData name="Garrett Morris" userId="7a7598af41192079" providerId="LiveId" clId="{24898115-7862-4653-A6CD-34E13F1E9B26}" dt="2023-08-31T16:34:03.671" v="369" actId="700"/>
          <ac:picMkLst>
            <pc:docMk/>
            <pc:sldMk cId="2669905386" sldId="340"/>
            <ac:picMk id="10" creationId="{89F9743C-A621-4322-A8C4-CB098D1B538D}"/>
          </ac:picMkLst>
        </pc:picChg>
      </pc:sldChg>
      <pc:sldChg chg="modSp add del mod modClrScheme chgLayout">
        <pc:chgData name="Garrett Morris" userId="7a7598af41192079" providerId="LiveId" clId="{24898115-7862-4653-A6CD-34E13F1E9B26}" dt="2023-08-31T16:58:59.897" v="446" actId="114"/>
        <pc:sldMkLst>
          <pc:docMk/>
          <pc:sldMk cId="2833306692" sldId="341"/>
        </pc:sldMkLst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2833306692" sldId="341"/>
            <ac:spMk id="2" creationId="{B5CDE84D-53A8-3E4C-84F9-4A4114D1D9B8}"/>
          </ac:spMkLst>
        </pc:spChg>
        <pc:spChg chg="mod ord">
          <ac:chgData name="Garrett Morris" userId="7a7598af41192079" providerId="LiveId" clId="{24898115-7862-4653-A6CD-34E13F1E9B26}" dt="2023-08-31T16:58:59.897" v="446" actId="114"/>
          <ac:spMkLst>
            <pc:docMk/>
            <pc:sldMk cId="2833306692" sldId="341"/>
            <ac:spMk id="3" creationId="{DF7EDCFC-137E-40D9-4053-0BD18F0786B2}"/>
          </ac:spMkLst>
        </pc:spChg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2833306692" sldId="341"/>
            <ac:spMk id="4" creationId="{4C5DA341-03FE-6A7D-1BBF-47C2A14F31B6}"/>
          </ac:spMkLst>
        </pc:spChg>
      </pc:sldChg>
      <pc:sldChg chg="modSp add del mod modClrScheme chgLayout">
        <pc:chgData name="Garrett Morris" userId="7a7598af41192079" providerId="LiveId" clId="{24898115-7862-4653-A6CD-34E13F1E9B26}" dt="2023-08-31T17:00:02.363" v="458" actId="2711"/>
        <pc:sldMkLst>
          <pc:docMk/>
          <pc:sldMk cId="3052124320" sldId="342"/>
        </pc:sldMkLst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3052124320" sldId="342"/>
            <ac:spMk id="2" creationId="{1FB08C03-C65E-531A-0D7D-54D62D405397}"/>
          </ac:spMkLst>
        </pc:spChg>
        <pc:spChg chg="mod ord">
          <ac:chgData name="Garrett Morris" userId="7a7598af41192079" providerId="LiveId" clId="{24898115-7862-4653-A6CD-34E13F1E9B26}" dt="2023-08-31T17:00:02.363" v="458" actId="2711"/>
          <ac:spMkLst>
            <pc:docMk/>
            <pc:sldMk cId="3052124320" sldId="342"/>
            <ac:spMk id="3" creationId="{BF8DDC04-46D5-D34F-C392-79CFE5B8D4BB}"/>
          </ac:spMkLst>
        </pc:spChg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3052124320" sldId="342"/>
            <ac:spMk id="4" creationId="{3551FE43-24D2-F41B-5FCC-C75EDD4A2354}"/>
          </ac:spMkLst>
        </pc:spChg>
      </pc:sldChg>
      <pc:sldChg chg="modSp add del mod modClrScheme chgLayout">
        <pc:chgData name="Garrett Morris" userId="7a7598af41192079" providerId="LiveId" clId="{24898115-7862-4653-A6CD-34E13F1E9B26}" dt="2023-08-31T17:00:21.124" v="459" actId="47"/>
        <pc:sldMkLst>
          <pc:docMk/>
          <pc:sldMk cId="4172646807" sldId="343"/>
        </pc:sldMkLst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4172646807" sldId="343"/>
            <ac:spMk id="2" creationId="{921253B5-0514-01A3-2386-8848671537AD}"/>
          </ac:spMkLst>
        </pc:spChg>
        <pc:spChg chg="mod ord">
          <ac:chgData name="Garrett Morris" userId="7a7598af41192079" providerId="LiveId" clId="{24898115-7862-4653-A6CD-34E13F1E9B26}" dt="2023-08-31T16:35:41.337" v="439" actId="20577"/>
          <ac:spMkLst>
            <pc:docMk/>
            <pc:sldMk cId="4172646807" sldId="343"/>
            <ac:spMk id="3" creationId="{104B7699-5C06-5863-91EA-37B88E6E11BF}"/>
          </ac:spMkLst>
        </pc:spChg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4172646807" sldId="343"/>
            <ac:spMk id="4" creationId="{54324B76-F7A9-0E1F-C7DA-018828D84DBC}"/>
          </ac:spMkLst>
        </pc:spChg>
      </pc:sldChg>
      <pc:sldChg chg="modSp add del mod modClrScheme chgLayout">
        <pc:chgData name="Garrett Morris" userId="7a7598af41192079" providerId="LiveId" clId="{24898115-7862-4653-A6CD-34E13F1E9B26}" dt="2023-08-31T17:00:21.124" v="459" actId="47"/>
        <pc:sldMkLst>
          <pc:docMk/>
          <pc:sldMk cId="2687306175" sldId="344"/>
        </pc:sldMkLst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2687306175" sldId="344"/>
            <ac:spMk id="2" creationId="{48DE1C51-2FE1-8DF5-5D7A-1820BE70A920}"/>
          </ac:spMkLst>
        </pc:spChg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2687306175" sldId="344"/>
            <ac:spMk id="3" creationId="{DC0BF290-A3EB-4B4D-6163-A8407C2F8B5B}"/>
          </ac:spMkLst>
        </pc:spChg>
        <pc:spChg chg="mod ord">
          <ac:chgData name="Garrett Morris" userId="7a7598af41192079" providerId="LiveId" clId="{24898115-7862-4653-A6CD-34E13F1E9B26}" dt="2023-08-31T16:34:03.671" v="369" actId="700"/>
          <ac:spMkLst>
            <pc:docMk/>
            <pc:sldMk cId="2687306175" sldId="344"/>
            <ac:spMk id="4" creationId="{711E0545-324C-C436-9852-E37E8F7291F8}"/>
          </ac:spMkLst>
        </pc:spChg>
      </pc:sldChg>
      <pc:sldMasterChg chg="delSldLayout">
        <pc:chgData name="Garrett Morris" userId="7a7598af41192079" providerId="LiveId" clId="{24898115-7862-4653-A6CD-34E13F1E9B26}" dt="2023-08-28T16:22:16.634" v="137" actId="47"/>
        <pc:sldMasterMkLst>
          <pc:docMk/>
          <pc:sldMasterMk cId="346240891" sldId="2147483674"/>
        </pc:sldMasterMkLst>
        <pc:sldLayoutChg chg="del">
          <pc:chgData name="Garrett Morris" userId="7a7598af41192079" providerId="LiveId" clId="{24898115-7862-4653-A6CD-34E13F1E9B26}" dt="2023-08-28T16:22:16.634" v="137" actId="47"/>
          <pc:sldLayoutMkLst>
            <pc:docMk/>
            <pc:sldMasterMk cId="346240891" sldId="2147483674"/>
            <pc:sldLayoutMk cId="254132907" sldId="2147483688"/>
          </pc:sldLayoutMkLst>
        </pc:sldLayoutChg>
        <pc:sldLayoutChg chg="del">
          <pc:chgData name="Garrett Morris" userId="7a7598af41192079" providerId="LiveId" clId="{24898115-7862-4653-A6CD-34E13F1E9B26}" dt="2023-08-28T16:20:35.165" v="96" actId="47"/>
          <pc:sldLayoutMkLst>
            <pc:docMk/>
            <pc:sldMasterMk cId="346240891" sldId="2147483674"/>
            <pc:sldLayoutMk cId="4101290611" sldId="2147483688"/>
          </pc:sldLayoutMkLst>
        </pc:sldLayoutChg>
      </pc:sldMasterChg>
    </pc:docChg>
  </pc:docChgLst>
  <pc:docChgLst>
    <pc:chgData name="Garrett Morris" userId="7a7598af41192079" providerId="LiveId" clId="{CEECA6EA-A0F3-44FB-99D4-D3BA0077E2B3}"/>
    <pc:docChg chg="undo redo custSel addSld delSld modSld">
      <pc:chgData name="Garrett Morris" userId="7a7598af41192079" providerId="LiveId" clId="{CEECA6EA-A0F3-44FB-99D4-D3BA0077E2B3}" dt="2022-08-25T16:40:59.175" v="4335" actId="20577"/>
      <pc:docMkLst>
        <pc:docMk/>
      </pc:docMkLst>
      <pc:sldChg chg="delSp modSp mod">
        <pc:chgData name="Garrett Morris" userId="7a7598af41192079" providerId="LiveId" clId="{CEECA6EA-A0F3-44FB-99D4-D3BA0077E2B3}" dt="2022-08-19T14:45:21.874" v="234" actId="478"/>
        <pc:sldMkLst>
          <pc:docMk/>
          <pc:sldMk cId="3000758151" sldId="257"/>
        </pc:sldMkLst>
        <pc:spChg chg="mod">
          <ac:chgData name="Garrett Morris" userId="7a7598af41192079" providerId="LiveId" clId="{CEECA6EA-A0F3-44FB-99D4-D3BA0077E2B3}" dt="2022-08-19T14:38:01.222" v="22" actId="20577"/>
          <ac:spMkLst>
            <pc:docMk/>
            <pc:sldMk cId="3000758151" sldId="257"/>
            <ac:spMk id="5" creationId="{B1E9309F-77C6-4614-BAC0-37B29ED3AF55}"/>
          </ac:spMkLst>
        </pc:spChg>
        <pc:spChg chg="del mod">
          <ac:chgData name="Garrett Morris" userId="7a7598af41192079" providerId="LiveId" clId="{CEECA6EA-A0F3-44FB-99D4-D3BA0077E2B3}" dt="2022-08-19T14:45:21.874" v="234" actId="478"/>
          <ac:spMkLst>
            <pc:docMk/>
            <pc:sldMk cId="3000758151" sldId="257"/>
            <ac:spMk id="6" creationId="{5855EA3A-C98C-4A3F-9D4F-20DD4DF5A0BC}"/>
          </ac:spMkLst>
        </pc:spChg>
        <pc:picChg chg="mod modCrop">
          <ac:chgData name="Garrett Morris" userId="7a7598af41192079" providerId="LiveId" clId="{CEECA6EA-A0F3-44FB-99D4-D3BA0077E2B3}" dt="2022-08-19T14:39:02.329" v="26" actId="732"/>
          <ac:picMkLst>
            <pc:docMk/>
            <pc:sldMk cId="3000758151" sldId="257"/>
            <ac:picMk id="7" creationId="{47310B54-E69E-411D-B6C2-661E127E48DC}"/>
          </ac:picMkLst>
        </pc:picChg>
      </pc:sldChg>
      <pc:sldChg chg="del">
        <pc:chgData name="Garrett Morris" userId="7a7598af41192079" providerId="LiveId" clId="{CEECA6EA-A0F3-44FB-99D4-D3BA0077E2B3}" dt="2022-08-19T14:37:10.284" v="1" actId="47"/>
        <pc:sldMkLst>
          <pc:docMk/>
          <pc:sldMk cId="980288793" sldId="258"/>
        </pc:sldMkLst>
      </pc:sldChg>
      <pc:sldChg chg="del">
        <pc:chgData name="Garrett Morris" userId="7a7598af41192079" providerId="LiveId" clId="{CEECA6EA-A0F3-44FB-99D4-D3BA0077E2B3}" dt="2022-08-19T14:53:26.259" v="349" actId="47"/>
        <pc:sldMkLst>
          <pc:docMk/>
          <pc:sldMk cId="3789156645" sldId="259"/>
        </pc:sldMkLst>
      </pc:sldChg>
      <pc:sldChg chg="del">
        <pc:chgData name="Garrett Morris" userId="7a7598af41192079" providerId="LiveId" clId="{CEECA6EA-A0F3-44FB-99D4-D3BA0077E2B3}" dt="2022-08-19T14:53:26.259" v="349" actId="47"/>
        <pc:sldMkLst>
          <pc:docMk/>
          <pc:sldMk cId="4158992365" sldId="260"/>
        </pc:sldMkLst>
      </pc:sldChg>
      <pc:sldChg chg="del">
        <pc:chgData name="Garrett Morris" userId="7a7598af41192079" providerId="LiveId" clId="{CEECA6EA-A0F3-44FB-99D4-D3BA0077E2B3}" dt="2022-08-19T14:53:26.259" v="349" actId="47"/>
        <pc:sldMkLst>
          <pc:docMk/>
          <pc:sldMk cId="3299515394" sldId="261"/>
        </pc:sldMkLst>
      </pc:sldChg>
      <pc:sldChg chg="del">
        <pc:chgData name="Garrett Morris" userId="7a7598af41192079" providerId="LiveId" clId="{CEECA6EA-A0F3-44FB-99D4-D3BA0077E2B3}" dt="2022-08-19T14:53:26.259" v="349" actId="47"/>
        <pc:sldMkLst>
          <pc:docMk/>
          <pc:sldMk cId="3977868003" sldId="262"/>
        </pc:sldMkLst>
      </pc:sldChg>
      <pc:sldChg chg="del">
        <pc:chgData name="Garrett Morris" userId="7a7598af41192079" providerId="LiveId" clId="{CEECA6EA-A0F3-44FB-99D4-D3BA0077E2B3}" dt="2022-08-19T14:59:37.513" v="470" actId="47"/>
        <pc:sldMkLst>
          <pc:docMk/>
          <pc:sldMk cId="524436684" sldId="263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2568207108" sldId="265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394898274" sldId="266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3481049088" sldId="267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3316575950" sldId="268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3031420293" sldId="269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740904624" sldId="270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3916519785" sldId="271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1447973140" sldId="272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4175717949" sldId="273"/>
        </pc:sldMkLst>
      </pc:sldChg>
      <pc:sldChg chg="del">
        <pc:chgData name="Garrett Morris" userId="7a7598af41192079" providerId="LiveId" clId="{CEECA6EA-A0F3-44FB-99D4-D3BA0077E2B3}" dt="2022-08-17T19:56:10.449" v="0" actId="47"/>
        <pc:sldMkLst>
          <pc:docMk/>
          <pc:sldMk cId="3556473641" sldId="274"/>
        </pc:sldMkLst>
      </pc:sldChg>
      <pc:sldChg chg="del">
        <pc:chgData name="Garrett Morris" userId="7a7598af41192079" providerId="LiveId" clId="{CEECA6EA-A0F3-44FB-99D4-D3BA0077E2B3}" dt="2022-08-25T15:41:43.495" v="1458" actId="47"/>
        <pc:sldMkLst>
          <pc:docMk/>
          <pc:sldMk cId="621646157" sldId="275"/>
        </pc:sldMkLst>
      </pc:sldChg>
      <pc:sldChg chg="del">
        <pc:chgData name="Garrett Morris" userId="7a7598af41192079" providerId="LiveId" clId="{CEECA6EA-A0F3-44FB-99D4-D3BA0077E2B3}" dt="2022-08-19T14:59:44.067" v="471" actId="47"/>
        <pc:sldMkLst>
          <pc:docMk/>
          <pc:sldMk cId="2308345894" sldId="276"/>
        </pc:sldMkLst>
      </pc:sldChg>
      <pc:sldChg chg="del">
        <pc:chgData name="Garrett Morris" userId="7a7598af41192079" providerId="LiveId" clId="{CEECA6EA-A0F3-44FB-99D4-D3BA0077E2B3}" dt="2022-08-24T19:39:18.488" v="472" actId="47"/>
        <pc:sldMkLst>
          <pc:docMk/>
          <pc:sldMk cId="141537655" sldId="277"/>
        </pc:sldMkLst>
      </pc:sldChg>
      <pc:sldChg chg="addSp delSp modSp new mod modClrScheme chgLayout">
        <pc:chgData name="Garrett Morris" userId="7a7598af41192079" providerId="LiveId" clId="{CEECA6EA-A0F3-44FB-99D4-D3BA0077E2B3}" dt="2022-08-19T14:42:46.684" v="204" actId="20577"/>
        <pc:sldMkLst>
          <pc:docMk/>
          <pc:sldMk cId="2088125403" sldId="279"/>
        </pc:sldMkLst>
        <pc:spChg chg="del mod ord">
          <ac:chgData name="Garrett Morris" userId="7a7598af41192079" providerId="LiveId" clId="{CEECA6EA-A0F3-44FB-99D4-D3BA0077E2B3}" dt="2022-08-19T14:39:38.918" v="28" actId="700"/>
          <ac:spMkLst>
            <pc:docMk/>
            <pc:sldMk cId="2088125403" sldId="279"/>
            <ac:spMk id="2" creationId="{233E3A72-DF23-39F3-B481-B89200594841}"/>
          </ac:spMkLst>
        </pc:spChg>
        <pc:spChg chg="del mod ord">
          <ac:chgData name="Garrett Morris" userId="7a7598af41192079" providerId="LiveId" clId="{CEECA6EA-A0F3-44FB-99D4-D3BA0077E2B3}" dt="2022-08-19T14:39:38.918" v="28" actId="700"/>
          <ac:spMkLst>
            <pc:docMk/>
            <pc:sldMk cId="2088125403" sldId="279"/>
            <ac:spMk id="3" creationId="{BDC81CEF-8E2B-7F2B-25BE-3B5DAB3024CD}"/>
          </ac:spMkLst>
        </pc:spChg>
        <pc:spChg chg="mod ord">
          <ac:chgData name="Garrett Morris" userId="7a7598af41192079" providerId="LiveId" clId="{CEECA6EA-A0F3-44FB-99D4-D3BA0077E2B3}" dt="2022-08-19T14:39:38.918" v="28" actId="700"/>
          <ac:spMkLst>
            <pc:docMk/>
            <pc:sldMk cId="2088125403" sldId="279"/>
            <ac:spMk id="4" creationId="{4819A7EC-5CB1-B863-604E-9DA543E440C4}"/>
          </ac:spMkLst>
        </pc:spChg>
        <pc:spChg chg="add mod ord">
          <ac:chgData name="Garrett Morris" userId="7a7598af41192079" providerId="LiveId" clId="{CEECA6EA-A0F3-44FB-99D4-D3BA0077E2B3}" dt="2022-08-19T14:39:45.273" v="49" actId="20577"/>
          <ac:spMkLst>
            <pc:docMk/>
            <pc:sldMk cId="2088125403" sldId="279"/>
            <ac:spMk id="5" creationId="{1C22020A-BAB4-5DF6-2D9F-8735943D791E}"/>
          </ac:spMkLst>
        </pc:spChg>
        <pc:spChg chg="add mod ord">
          <ac:chgData name="Garrett Morris" userId="7a7598af41192079" providerId="LiveId" clId="{CEECA6EA-A0F3-44FB-99D4-D3BA0077E2B3}" dt="2022-08-19T14:42:46.684" v="204" actId="20577"/>
          <ac:spMkLst>
            <pc:docMk/>
            <pc:sldMk cId="2088125403" sldId="279"/>
            <ac:spMk id="6" creationId="{BB02ABA3-DB8B-DE3D-678C-4409A3625C64}"/>
          </ac:spMkLst>
        </pc:spChg>
      </pc:sldChg>
      <pc:sldChg chg="new del">
        <pc:chgData name="Garrett Morris" userId="7a7598af41192079" providerId="LiveId" clId="{CEECA6EA-A0F3-44FB-99D4-D3BA0077E2B3}" dt="2022-08-19T14:40:42.271" v="51" actId="47"/>
        <pc:sldMkLst>
          <pc:docMk/>
          <pc:sldMk cId="1039671040" sldId="280"/>
        </pc:sldMkLst>
      </pc:sldChg>
      <pc:sldChg chg="addSp delSp modSp add del mod modAnim">
        <pc:chgData name="Garrett Morris" userId="7a7598af41192079" providerId="LiveId" clId="{CEECA6EA-A0F3-44FB-99D4-D3BA0077E2B3}" dt="2022-08-19T14:53:54.689" v="350" actId="47"/>
        <pc:sldMkLst>
          <pc:docMk/>
          <pc:sldMk cId="3658819221" sldId="280"/>
        </pc:sldMkLst>
        <pc:spChg chg="add mod">
          <ac:chgData name="Garrett Morris" userId="7a7598af41192079" providerId="LiveId" clId="{CEECA6EA-A0F3-44FB-99D4-D3BA0077E2B3}" dt="2022-08-19T14:48:02.706" v="260" actId="1076"/>
          <ac:spMkLst>
            <pc:docMk/>
            <pc:sldMk cId="3658819221" sldId="280"/>
            <ac:spMk id="2" creationId="{00F04A41-5785-6989-BF26-325C938569A3}"/>
          </ac:spMkLst>
        </pc:spChg>
        <pc:spChg chg="del">
          <ac:chgData name="Garrett Morris" userId="7a7598af41192079" providerId="LiveId" clId="{CEECA6EA-A0F3-44FB-99D4-D3BA0077E2B3}" dt="2022-08-19T14:45:26.105" v="235" actId="478"/>
          <ac:spMkLst>
            <pc:docMk/>
            <pc:sldMk cId="3658819221" sldId="280"/>
            <ac:spMk id="6" creationId="{5855EA3A-C98C-4A3F-9D4F-20DD4DF5A0BC}"/>
          </ac:spMkLst>
        </pc:spChg>
        <pc:picChg chg="mod">
          <ac:chgData name="Garrett Morris" userId="7a7598af41192079" providerId="LiveId" clId="{CEECA6EA-A0F3-44FB-99D4-D3BA0077E2B3}" dt="2022-08-19T14:44:59.237" v="232" actId="1076"/>
          <ac:picMkLst>
            <pc:docMk/>
            <pc:sldMk cId="3658819221" sldId="280"/>
            <ac:picMk id="7" creationId="{47310B54-E69E-411D-B6C2-661E127E48DC}"/>
          </ac:picMkLst>
        </pc:picChg>
      </pc:sldChg>
      <pc:sldChg chg="addSp delSp modSp add del mod modAnim">
        <pc:chgData name="Garrett Morris" userId="7a7598af41192079" providerId="LiveId" clId="{CEECA6EA-A0F3-44FB-99D4-D3BA0077E2B3}" dt="2022-08-19T14:53:54.689" v="350" actId="47"/>
        <pc:sldMkLst>
          <pc:docMk/>
          <pc:sldMk cId="1083136494" sldId="281"/>
        </pc:sldMkLst>
        <pc:spChg chg="mod ord">
          <ac:chgData name="Garrett Morris" userId="7a7598af41192079" providerId="LiveId" clId="{CEECA6EA-A0F3-44FB-99D4-D3BA0077E2B3}" dt="2022-08-19T14:48:32.047" v="267" actId="1076"/>
          <ac:spMkLst>
            <pc:docMk/>
            <pc:sldMk cId="1083136494" sldId="281"/>
            <ac:spMk id="2" creationId="{00F04A41-5785-6989-BF26-325C938569A3}"/>
          </ac:spMkLst>
        </pc:spChg>
        <pc:spChg chg="add del mod">
          <ac:chgData name="Garrett Morris" userId="7a7598af41192079" providerId="LiveId" clId="{CEECA6EA-A0F3-44FB-99D4-D3BA0077E2B3}" dt="2022-08-19T14:48:09.173" v="263" actId="478"/>
          <ac:spMkLst>
            <pc:docMk/>
            <pc:sldMk cId="1083136494" sldId="281"/>
            <ac:spMk id="3" creationId="{87C54A60-5427-00A0-EDC1-42BCB893024E}"/>
          </ac:spMkLst>
        </pc:spChg>
        <pc:spChg chg="add mod">
          <ac:chgData name="Garrett Morris" userId="7a7598af41192079" providerId="LiveId" clId="{CEECA6EA-A0F3-44FB-99D4-D3BA0077E2B3}" dt="2022-08-19T14:48:05.203" v="261"/>
          <ac:spMkLst>
            <pc:docMk/>
            <pc:sldMk cId="1083136494" sldId="281"/>
            <ac:spMk id="6" creationId="{6CEEDAC8-401B-2CE0-0642-7B46E00DD709}"/>
          </ac:spMkLst>
        </pc:spChg>
      </pc:sldChg>
      <pc:sldChg chg="add del">
        <pc:chgData name="Garrett Morris" userId="7a7598af41192079" providerId="LiveId" clId="{CEECA6EA-A0F3-44FB-99D4-D3BA0077E2B3}" dt="2022-08-19T14:48:54.251" v="268" actId="47"/>
        <pc:sldMkLst>
          <pc:docMk/>
          <pc:sldMk cId="160326907" sldId="282"/>
        </pc:sldMkLst>
      </pc:sldChg>
      <pc:sldChg chg="addSp modSp add del mod">
        <pc:chgData name="Garrett Morris" userId="7a7598af41192079" providerId="LiveId" clId="{CEECA6EA-A0F3-44FB-99D4-D3BA0077E2B3}" dt="2022-08-19T14:53:54.689" v="350" actId="47"/>
        <pc:sldMkLst>
          <pc:docMk/>
          <pc:sldMk cId="4222416185" sldId="282"/>
        </pc:sldMkLst>
        <pc:spChg chg="add mod">
          <ac:chgData name="Garrett Morris" userId="7a7598af41192079" providerId="LiveId" clId="{CEECA6EA-A0F3-44FB-99D4-D3BA0077E2B3}" dt="2022-08-19T14:51:05.882" v="309" actId="3064"/>
          <ac:spMkLst>
            <pc:docMk/>
            <pc:sldMk cId="4222416185" sldId="282"/>
            <ac:spMk id="3" creationId="{A193B2CD-4760-55EE-AC7B-869E44DEC5C0}"/>
          </ac:spMkLst>
        </pc:spChg>
      </pc:sldChg>
      <pc:sldChg chg="addSp delSp modSp add del mod">
        <pc:chgData name="Garrett Morris" userId="7a7598af41192079" providerId="LiveId" clId="{CEECA6EA-A0F3-44FB-99D4-D3BA0077E2B3}" dt="2022-08-24T19:50:54.594" v="479" actId="47"/>
        <pc:sldMkLst>
          <pc:docMk/>
          <pc:sldMk cId="1861029725" sldId="283"/>
        </pc:sldMkLst>
        <pc:spChg chg="del mod">
          <ac:chgData name="Garrett Morris" userId="7a7598af41192079" providerId="LiveId" clId="{CEECA6EA-A0F3-44FB-99D4-D3BA0077E2B3}" dt="2022-08-19T14:56:58.219" v="405" actId="478"/>
          <ac:spMkLst>
            <pc:docMk/>
            <pc:sldMk cId="1861029725" sldId="283"/>
            <ac:spMk id="2" creationId="{00F04A41-5785-6989-BF26-325C938569A3}"/>
          </ac:spMkLst>
        </pc:spChg>
        <pc:spChg chg="del mod">
          <ac:chgData name="Garrett Morris" userId="7a7598af41192079" providerId="LiveId" clId="{CEECA6EA-A0F3-44FB-99D4-D3BA0077E2B3}" dt="2022-08-19T14:56:54.264" v="404" actId="478"/>
          <ac:spMkLst>
            <pc:docMk/>
            <pc:sldMk cId="1861029725" sldId="283"/>
            <ac:spMk id="3" creationId="{A193B2CD-4760-55EE-AC7B-869E44DEC5C0}"/>
          </ac:spMkLst>
        </pc:spChg>
        <pc:spChg chg="del mod">
          <ac:chgData name="Garrett Morris" userId="7a7598af41192079" providerId="LiveId" clId="{CEECA6EA-A0F3-44FB-99D4-D3BA0077E2B3}" dt="2022-08-19T14:57:03.567" v="408" actId="478"/>
          <ac:spMkLst>
            <pc:docMk/>
            <pc:sldMk cId="1861029725" sldId="283"/>
            <ac:spMk id="6" creationId="{6CEEDAC8-401B-2CE0-0642-7B46E00DD709}"/>
          </ac:spMkLst>
        </pc:spChg>
        <pc:spChg chg="add del mod ord">
          <ac:chgData name="Garrett Morris" userId="7a7598af41192079" providerId="LiveId" clId="{CEECA6EA-A0F3-44FB-99D4-D3BA0077E2B3}" dt="2022-08-19T14:58:18.828" v="462" actId="478"/>
          <ac:spMkLst>
            <pc:docMk/>
            <pc:sldMk cId="1861029725" sldId="283"/>
            <ac:spMk id="8" creationId="{E7E3F8FB-461D-CC6A-75AD-481DBF1BEAD0}"/>
          </ac:spMkLst>
        </pc:spChg>
        <pc:spChg chg="add mod">
          <ac:chgData name="Garrett Morris" userId="7a7598af41192079" providerId="LiveId" clId="{CEECA6EA-A0F3-44FB-99D4-D3BA0077E2B3}" dt="2022-08-19T14:55:46.880" v="363" actId="12789"/>
          <ac:spMkLst>
            <pc:docMk/>
            <pc:sldMk cId="1861029725" sldId="283"/>
            <ac:spMk id="9" creationId="{7C9EF93C-4BD2-9EE0-2982-2BE9FA084CCA}"/>
          </ac:spMkLst>
        </pc:spChg>
        <pc:spChg chg="add del mod">
          <ac:chgData name="Garrett Morris" userId="7a7598af41192079" providerId="LiveId" clId="{CEECA6EA-A0F3-44FB-99D4-D3BA0077E2B3}" dt="2022-08-19T14:57:36.253" v="415" actId="478"/>
          <ac:spMkLst>
            <pc:docMk/>
            <pc:sldMk cId="1861029725" sldId="283"/>
            <ac:spMk id="10" creationId="{4182281C-FCD6-7983-482A-AF162C3252B8}"/>
          </ac:spMkLst>
        </pc:spChg>
        <pc:spChg chg="add del mod">
          <ac:chgData name="Garrett Morris" userId="7a7598af41192079" providerId="LiveId" clId="{CEECA6EA-A0F3-44FB-99D4-D3BA0077E2B3}" dt="2022-08-19T14:57:33.454" v="414" actId="478"/>
          <ac:spMkLst>
            <pc:docMk/>
            <pc:sldMk cId="1861029725" sldId="283"/>
            <ac:spMk id="11" creationId="{C86FEB51-A430-62F8-3E7C-AF938ABAD80F}"/>
          </ac:spMkLst>
        </pc:spChg>
        <pc:spChg chg="add del mod">
          <ac:chgData name="Garrett Morris" userId="7a7598af41192079" providerId="LiveId" clId="{CEECA6EA-A0F3-44FB-99D4-D3BA0077E2B3}" dt="2022-08-19T14:57:07.056" v="409" actId="478"/>
          <ac:spMkLst>
            <pc:docMk/>
            <pc:sldMk cId="1861029725" sldId="283"/>
            <ac:spMk id="12" creationId="{F72AD26B-D7FF-1CCB-DBF0-4E2FE9E61227}"/>
          </ac:spMkLst>
        </pc:spChg>
        <pc:spChg chg="add mod">
          <ac:chgData name="Garrett Morris" userId="7a7598af41192079" providerId="LiveId" clId="{CEECA6EA-A0F3-44FB-99D4-D3BA0077E2B3}" dt="2022-08-19T14:57:14.212" v="411" actId="571"/>
          <ac:spMkLst>
            <pc:docMk/>
            <pc:sldMk cId="1861029725" sldId="283"/>
            <ac:spMk id="13" creationId="{8CA4CDBE-A94E-7BDC-18D6-B47313FDC184}"/>
          </ac:spMkLst>
        </pc:spChg>
        <pc:spChg chg="add del mod">
          <ac:chgData name="Garrett Morris" userId="7a7598af41192079" providerId="LiveId" clId="{CEECA6EA-A0F3-44FB-99D4-D3BA0077E2B3}" dt="2022-08-19T14:59:15.559" v="466" actId="478"/>
          <ac:spMkLst>
            <pc:docMk/>
            <pc:sldMk cId="1861029725" sldId="283"/>
            <ac:spMk id="14" creationId="{F06BE5CE-E84A-713A-3803-695864DA5D8C}"/>
          </ac:spMkLst>
        </pc:spChg>
        <pc:spChg chg="add del mod">
          <ac:chgData name="Garrett Morris" userId="7a7598af41192079" providerId="LiveId" clId="{CEECA6EA-A0F3-44FB-99D4-D3BA0077E2B3}" dt="2022-08-19T14:59:15.559" v="466" actId="478"/>
          <ac:spMkLst>
            <pc:docMk/>
            <pc:sldMk cId="1861029725" sldId="283"/>
            <ac:spMk id="15" creationId="{6D4EB3E6-56B1-006F-FB02-F8CA0BC3F9EC}"/>
          </ac:spMkLst>
        </pc:spChg>
        <pc:spChg chg="add del mod">
          <ac:chgData name="Garrett Morris" userId="7a7598af41192079" providerId="LiveId" clId="{CEECA6EA-A0F3-44FB-99D4-D3BA0077E2B3}" dt="2022-08-19T14:59:15.559" v="466" actId="478"/>
          <ac:spMkLst>
            <pc:docMk/>
            <pc:sldMk cId="1861029725" sldId="283"/>
            <ac:spMk id="16" creationId="{13AE05C0-8D20-E061-3783-E10DBFE67EDF}"/>
          </ac:spMkLst>
        </pc:spChg>
        <pc:picChg chg="mod">
          <ac:chgData name="Garrett Morris" userId="7a7598af41192079" providerId="LiveId" clId="{CEECA6EA-A0F3-44FB-99D4-D3BA0077E2B3}" dt="2022-08-19T14:57:01.009" v="406" actId="1076"/>
          <ac:picMkLst>
            <pc:docMk/>
            <pc:sldMk cId="1861029725" sldId="283"/>
            <ac:picMk id="7" creationId="{47310B54-E69E-411D-B6C2-661E127E48DC}"/>
          </ac:picMkLst>
        </pc:picChg>
      </pc:sldChg>
      <pc:sldChg chg="add del">
        <pc:chgData name="Garrett Morris" userId="7a7598af41192079" providerId="LiveId" clId="{CEECA6EA-A0F3-44FB-99D4-D3BA0077E2B3}" dt="2022-08-19T14:48:54.251" v="268" actId="47"/>
        <pc:sldMkLst>
          <pc:docMk/>
          <pc:sldMk cId="3669686954" sldId="283"/>
        </pc:sldMkLst>
      </pc:sldChg>
      <pc:sldChg chg="add del">
        <pc:chgData name="Garrett Morris" userId="7a7598af41192079" providerId="LiveId" clId="{CEECA6EA-A0F3-44FB-99D4-D3BA0077E2B3}" dt="2022-08-19T14:54:13.703" v="356" actId="2890"/>
        <pc:sldMkLst>
          <pc:docMk/>
          <pc:sldMk cId="1795084041" sldId="284"/>
        </pc:sldMkLst>
      </pc:sldChg>
      <pc:sldChg chg="delSp add del mod">
        <pc:chgData name="Garrett Morris" userId="7a7598af41192079" providerId="LiveId" clId="{CEECA6EA-A0F3-44FB-99D4-D3BA0077E2B3}" dt="2022-08-24T19:50:54.594" v="479" actId="47"/>
        <pc:sldMkLst>
          <pc:docMk/>
          <pc:sldMk cId="2893602575" sldId="284"/>
        </pc:sldMkLst>
        <pc:spChg chg="del">
          <ac:chgData name="Garrett Morris" userId="7a7598af41192079" providerId="LiveId" clId="{CEECA6EA-A0F3-44FB-99D4-D3BA0077E2B3}" dt="2022-08-19T14:59:19.595" v="467" actId="478"/>
          <ac:spMkLst>
            <pc:docMk/>
            <pc:sldMk cId="2893602575" sldId="284"/>
            <ac:spMk id="15" creationId="{6D4EB3E6-56B1-006F-FB02-F8CA0BC3F9EC}"/>
          </ac:spMkLst>
        </pc:spChg>
        <pc:spChg chg="del">
          <ac:chgData name="Garrett Morris" userId="7a7598af41192079" providerId="LiveId" clId="{CEECA6EA-A0F3-44FB-99D4-D3BA0077E2B3}" dt="2022-08-19T14:59:19.595" v="467" actId="478"/>
          <ac:spMkLst>
            <pc:docMk/>
            <pc:sldMk cId="2893602575" sldId="284"/>
            <ac:spMk id="16" creationId="{13AE05C0-8D20-E061-3783-E10DBFE67EDF}"/>
          </ac:spMkLst>
        </pc:spChg>
      </pc:sldChg>
      <pc:sldChg chg="add del">
        <pc:chgData name="Garrett Morris" userId="7a7598af41192079" providerId="LiveId" clId="{CEECA6EA-A0F3-44FB-99D4-D3BA0077E2B3}" dt="2022-08-19T14:58:15.788" v="461" actId="2890"/>
        <pc:sldMkLst>
          <pc:docMk/>
          <pc:sldMk cId="3090563101" sldId="284"/>
        </pc:sldMkLst>
      </pc:sldChg>
      <pc:sldChg chg="add del">
        <pc:chgData name="Garrett Morris" userId="7a7598af41192079" providerId="LiveId" clId="{CEECA6EA-A0F3-44FB-99D4-D3BA0077E2B3}" dt="2022-08-19T14:58:14.140" v="460" actId="2890"/>
        <pc:sldMkLst>
          <pc:docMk/>
          <pc:sldMk cId="2755401206" sldId="285"/>
        </pc:sldMkLst>
      </pc:sldChg>
      <pc:sldChg chg="delSp modSp add del mod">
        <pc:chgData name="Garrett Morris" userId="7a7598af41192079" providerId="LiveId" clId="{CEECA6EA-A0F3-44FB-99D4-D3BA0077E2B3}" dt="2022-08-24T19:50:54.594" v="479" actId="47"/>
        <pc:sldMkLst>
          <pc:docMk/>
          <pc:sldMk cId="3045469819" sldId="285"/>
        </pc:sldMkLst>
        <pc:spChg chg="del mod">
          <ac:chgData name="Garrett Morris" userId="7a7598af41192079" providerId="LiveId" clId="{CEECA6EA-A0F3-44FB-99D4-D3BA0077E2B3}" dt="2022-08-19T14:59:23.545" v="469" actId="478"/>
          <ac:spMkLst>
            <pc:docMk/>
            <pc:sldMk cId="3045469819" sldId="285"/>
            <ac:spMk id="16" creationId="{13AE05C0-8D20-E061-3783-E10DBFE67EDF}"/>
          </ac:spMkLst>
        </pc:spChg>
      </pc:sldChg>
      <pc:sldChg chg="add del">
        <pc:chgData name="Garrett Morris" userId="7a7598af41192079" providerId="LiveId" clId="{CEECA6EA-A0F3-44FB-99D4-D3BA0077E2B3}" dt="2022-08-19T14:54:12.865" v="355" actId="2890"/>
        <pc:sldMkLst>
          <pc:docMk/>
          <pc:sldMk cId="3888265905" sldId="285"/>
        </pc:sldMkLst>
      </pc:sldChg>
      <pc:sldChg chg="add del">
        <pc:chgData name="Garrett Morris" userId="7a7598af41192079" providerId="LiveId" clId="{CEECA6EA-A0F3-44FB-99D4-D3BA0077E2B3}" dt="2022-08-19T14:58:13.848" v="459" actId="2890"/>
        <pc:sldMkLst>
          <pc:docMk/>
          <pc:sldMk cId="430212360" sldId="286"/>
        </pc:sldMkLst>
      </pc:sldChg>
      <pc:sldChg chg="addSp delSp modSp add del mod">
        <pc:chgData name="Garrett Morris" userId="7a7598af41192079" providerId="LiveId" clId="{CEECA6EA-A0F3-44FB-99D4-D3BA0077E2B3}" dt="2022-08-25T15:14:55.940" v="488" actId="47"/>
        <pc:sldMkLst>
          <pc:docMk/>
          <pc:sldMk cId="819506852" sldId="286"/>
        </pc:sldMkLst>
        <pc:spChg chg="add del mod">
          <ac:chgData name="Garrett Morris" userId="7a7598af41192079" providerId="LiveId" clId="{CEECA6EA-A0F3-44FB-99D4-D3BA0077E2B3}" dt="2022-08-24T19:51:11.560" v="485" actId="478"/>
          <ac:spMkLst>
            <pc:docMk/>
            <pc:sldMk cId="819506852" sldId="286"/>
            <ac:spMk id="2" creationId="{CC5C3F9B-B593-0907-3156-3DA12DADF12A}"/>
          </ac:spMkLst>
        </pc:spChg>
        <pc:spChg chg="del">
          <ac:chgData name="Garrett Morris" userId="7a7598af41192079" providerId="LiveId" clId="{CEECA6EA-A0F3-44FB-99D4-D3BA0077E2B3}" dt="2022-08-24T19:50:21.194" v="476" actId="478"/>
          <ac:spMkLst>
            <pc:docMk/>
            <pc:sldMk cId="819506852" sldId="286"/>
            <ac:spMk id="14" creationId="{F06BE5CE-E84A-713A-3803-695864DA5D8C}"/>
          </ac:spMkLst>
        </pc:spChg>
        <pc:spChg chg="del">
          <ac:chgData name="Garrett Morris" userId="7a7598af41192079" providerId="LiveId" clId="{CEECA6EA-A0F3-44FB-99D4-D3BA0077E2B3}" dt="2022-08-24T19:51:11.560" v="485" actId="478"/>
          <ac:spMkLst>
            <pc:docMk/>
            <pc:sldMk cId="819506852" sldId="286"/>
            <ac:spMk id="15" creationId="{6D4EB3E6-56B1-006F-FB02-F8CA0BC3F9EC}"/>
          </ac:spMkLst>
        </pc:spChg>
        <pc:spChg chg="del mod ord">
          <ac:chgData name="Garrett Morris" userId="7a7598af41192079" providerId="LiveId" clId="{CEECA6EA-A0F3-44FB-99D4-D3BA0077E2B3}" dt="2022-08-24T19:51:11.560" v="485" actId="478"/>
          <ac:spMkLst>
            <pc:docMk/>
            <pc:sldMk cId="819506852" sldId="286"/>
            <ac:spMk id="16" creationId="{13AE05C0-8D20-E061-3783-E10DBFE67EDF}"/>
          </ac:spMkLst>
        </pc:spChg>
      </pc:sldChg>
      <pc:sldChg chg="add del">
        <pc:chgData name="Garrett Morris" userId="7a7598af41192079" providerId="LiveId" clId="{CEECA6EA-A0F3-44FB-99D4-D3BA0077E2B3}" dt="2022-08-19T14:54:10.033" v="354" actId="2890"/>
        <pc:sldMkLst>
          <pc:docMk/>
          <pc:sldMk cId="3088287286" sldId="286"/>
        </pc:sldMkLst>
      </pc:sldChg>
      <pc:sldChg chg="delSp add del mod">
        <pc:chgData name="Garrett Morris" userId="7a7598af41192079" providerId="LiveId" clId="{CEECA6EA-A0F3-44FB-99D4-D3BA0077E2B3}" dt="2022-08-25T15:14:55.940" v="488" actId="47"/>
        <pc:sldMkLst>
          <pc:docMk/>
          <pc:sldMk cId="3690983264" sldId="287"/>
        </pc:sldMkLst>
        <pc:spChg chg="del">
          <ac:chgData name="Garrett Morris" userId="7a7598af41192079" providerId="LiveId" clId="{CEECA6EA-A0F3-44FB-99D4-D3BA0077E2B3}" dt="2022-08-24T19:51:17.106" v="486" actId="478"/>
          <ac:spMkLst>
            <pc:docMk/>
            <pc:sldMk cId="3690983264" sldId="287"/>
            <ac:spMk id="2" creationId="{CC5C3F9B-B593-0907-3156-3DA12DADF12A}"/>
          </ac:spMkLst>
        </pc:spChg>
        <pc:spChg chg="del">
          <ac:chgData name="Garrett Morris" userId="7a7598af41192079" providerId="LiveId" clId="{CEECA6EA-A0F3-44FB-99D4-D3BA0077E2B3}" dt="2022-08-24T19:51:17.106" v="486" actId="478"/>
          <ac:spMkLst>
            <pc:docMk/>
            <pc:sldMk cId="3690983264" sldId="287"/>
            <ac:spMk id="15" creationId="{6D4EB3E6-56B1-006F-FB02-F8CA0BC3F9EC}"/>
          </ac:spMkLst>
        </pc:spChg>
      </pc:sldChg>
      <pc:sldChg chg="delSp add del mod">
        <pc:chgData name="Garrett Morris" userId="7a7598af41192079" providerId="LiveId" clId="{CEECA6EA-A0F3-44FB-99D4-D3BA0077E2B3}" dt="2022-08-25T15:14:55.940" v="488" actId="47"/>
        <pc:sldMkLst>
          <pc:docMk/>
          <pc:sldMk cId="3343648760" sldId="288"/>
        </pc:sldMkLst>
        <pc:spChg chg="del">
          <ac:chgData name="Garrett Morris" userId="7a7598af41192079" providerId="LiveId" clId="{CEECA6EA-A0F3-44FB-99D4-D3BA0077E2B3}" dt="2022-08-24T19:51:22.097" v="487" actId="478"/>
          <ac:spMkLst>
            <pc:docMk/>
            <pc:sldMk cId="3343648760" sldId="288"/>
            <ac:spMk id="2" creationId="{CC5C3F9B-B593-0907-3156-3DA12DADF12A}"/>
          </ac:spMkLst>
        </pc:spChg>
      </pc:sldChg>
      <pc:sldChg chg="addSp delSp add del mod">
        <pc:chgData name="Garrett Morris" userId="7a7598af41192079" providerId="LiveId" clId="{CEECA6EA-A0F3-44FB-99D4-D3BA0077E2B3}" dt="2022-08-25T15:16:54.741" v="511" actId="47"/>
        <pc:sldMkLst>
          <pc:docMk/>
          <pc:sldMk cId="3053004830" sldId="289"/>
        </pc:sldMkLst>
        <pc:spChg chg="add del">
          <ac:chgData name="Garrett Morris" userId="7a7598af41192079" providerId="LiveId" clId="{CEECA6EA-A0F3-44FB-99D4-D3BA0077E2B3}" dt="2022-08-24T19:51:06.283" v="484" actId="478"/>
          <ac:spMkLst>
            <pc:docMk/>
            <pc:sldMk cId="3053004830" sldId="289"/>
            <ac:spMk id="2" creationId="{CC5C3F9B-B593-0907-3156-3DA12DADF12A}"/>
          </ac:spMkLst>
        </pc:spChg>
        <pc:spChg chg="add del">
          <ac:chgData name="Garrett Morris" userId="7a7598af41192079" providerId="LiveId" clId="{CEECA6EA-A0F3-44FB-99D4-D3BA0077E2B3}" dt="2022-08-24T19:51:06.283" v="484" actId="478"/>
          <ac:spMkLst>
            <pc:docMk/>
            <pc:sldMk cId="3053004830" sldId="289"/>
            <ac:spMk id="15" creationId="{6D4EB3E6-56B1-006F-FB02-F8CA0BC3F9EC}"/>
          </ac:spMkLst>
        </pc:spChg>
        <pc:spChg chg="add del">
          <ac:chgData name="Garrett Morris" userId="7a7598af41192079" providerId="LiveId" clId="{CEECA6EA-A0F3-44FB-99D4-D3BA0077E2B3}" dt="2022-08-24T19:51:06.283" v="484" actId="478"/>
          <ac:spMkLst>
            <pc:docMk/>
            <pc:sldMk cId="3053004830" sldId="289"/>
            <ac:spMk id="16" creationId="{13AE05C0-8D20-E061-3783-E10DBFE67EDF}"/>
          </ac:spMkLst>
        </pc:spChg>
      </pc:sldChg>
      <pc:sldChg chg="addSp delSp modSp add mod">
        <pc:chgData name="Garrett Morris" userId="7a7598af41192079" providerId="LiveId" clId="{CEECA6EA-A0F3-44FB-99D4-D3BA0077E2B3}" dt="2022-08-25T15:17:03.031" v="515" actId="478"/>
        <pc:sldMkLst>
          <pc:docMk/>
          <pc:sldMk cId="4251995595" sldId="290"/>
        </pc:sldMkLst>
        <pc:spChg chg="del mod">
          <ac:chgData name="Garrett Morris" userId="7a7598af41192079" providerId="LiveId" clId="{CEECA6EA-A0F3-44FB-99D4-D3BA0077E2B3}" dt="2022-08-25T15:16:13.083" v="501" actId="478"/>
          <ac:spMkLst>
            <pc:docMk/>
            <pc:sldMk cId="4251995595" sldId="290"/>
            <ac:spMk id="2" creationId="{CC5C3F9B-B593-0907-3156-3DA12DADF12A}"/>
          </ac:spMkLst>
        </pc:spChg>
        <pc:spChg chg="add del mod ord">
          <ac:chgData name="Garrett Morris" userId="7a7598af41192079" providerId="LiveId" clId="{CEECA6EA-A0F3-44FB-99D4-D3BA0077E2B3}" dt="2022-08-25T15:17:03.031" v="515" actId="478"/>
          <ac:spMkLst>
            <pc:docMk/>
            <pc:sldMk cId="4251995595" sldId="290"/>
            <ac:spMk id="3" creationId="{83DC79CF-7740-D19A-844C-957580CA0A8E}"/>
          </ac:spMkLst>
        </pc:spChg>
        <pc:spChg chg="del">
          <ac:chgData name="Garrett Morris" userId="7a7598af41192079" providerId="LiveId" clId="{CEECA6EA-A0F3-44FB-99D4-D3BA0077E2B3}" dt="2022-08-25T15:17:03.031" v="515" actId="478"/>
          <ac:spMkLst>
            <pc:docMk/>
            <pc:sldMk cId="4251995595" sldId="290"/>
            <ac:spMk id="15" creationId="{6D4EB3E6-56B1-006F-FB02-F8CA0BC3F9EC}"/>
          </ac:spMkLst>
        </pc:spChg>
        <pc:spChg chg="del mod ord">
          <ac:chgData name="Garrett Morris" userId="7a7598af41192079" providerId="LiveId" clId="{CEECA6EA-A0F3-44FB-99D4-D3BA0077E2B3}" dt="2022-08-25T15:17:03.031" v="515" actId="478"/>
          <ac:spMkLst>
            <pc:docMk/>
            <pc:sldMk cId="4251995595" sldId="290"/>
            <ac:spMk id="16" creationId="{13AE05C0-8D20-E061-3783-E10DBFE67EDF}"/>
          </ac:spMkLst>
        </pc:spChg>
      </pc:sldChg>
      <pc:sldChg chg="delSp add mod">
        <pc:chgData name="Garrett Morris" userId="7a7598af41192079" providerId="LiveId" clId="{CEECA6EA-A0F3-44FB-99D4-D3BA0077E2B3}" dt="2022-08-25T15:17:08.966" v="516" actId="478"/>
        <pc:sldMkLst>
          <pc:docMk/>
          <pc:sldMk cId="3059538753" sldId="291"/>
        </pc:sldMkLst>
        <pc:spChg chg="del">
          <ac:chgData name="Garrett Morris" userId="7a7598af41192079" providerId="LiveId" clId="{CEECA6EA-A0F3-44FB-99D4-D3BA0077E2B3}" dt="2022-08-25T15:17:08.966" v="516" actId="478"/>
          <ac:spMkLst>
            <pc:docMk/>
            <pc:sldMk cId="3059538753" sldId="291"/>
            <ac:spMk id="15" creationId="{6D4EB3E6-56B1-006F-FB02-F8CA0BC3F9EC}"/>
          </ac:spMkLst>
        </pc:spChg>
        <pc:spChg chg="del">
          <ac:chgData name="Garrett Morris" userId="7a7598af41192079" providerId="LiveId" clId="{CEECA6EA-A0F3-44FB-99D4-D3BA0077E2B3}" dt="2022-08-25T15:17:08.966" v="516" actId="478"/>
          <ac:spMkLst>
            <pc:docMk/>
            <pc:sldMk cId="3059538753" sldId="291"/>
            <ac:spMk id="16" creationId="{13AE05C0-8D20-E061-3783-E10DBFE67EDF}"/>
          </ac:spMkLst>
        </pc:spChg>
      </pc:sldChg>
      <pc:sldChg chg="delSp add mod">
        <pc:chgData name="Garrett Morris" userId="7a7598af41192079" providerId="LiveId" clId="{CEECA6EA-A0F3-44FB-99D4-D3BA0077E2B3}" dt="2022-08-25T15:17:12.073" v="517" actId="478"/>
        <pc:sldMkLst>
          <pc:docMk/>
          <pc:sldMk cId="509822025" sldId="292"/>
        </pc:sldMkLst>
        <pc:spChg chg="del">
          <ac:chgData name="Garrett Morris" userId="7a7598af41192079" providerId="LiveId" clId="{CEECA6EA-A0F3-44FB-99D4-D3BA0077E2B3}" dt="2022-08-25T15:17:12.073" v="517" actId="478"/>
          <ac:spMkLst>
            <pc:docMk/>
            <pc:sldMk cId="509822025" sldId="292"/>
            <ac:spMk id="16" creationId="{13AE05C0-8D20-E061-3783-E10DBFE67EDF}"/>
          </ac:spMkLst>
        </pc:spChg>
      </pc:sldChg>
      <pc:sldChg chg="add">
        <pc:chgData name="Garrett Morris" userId="7a7598af41192079" providerId="LiveId" clId="{CEECA6EA-A0F3-44FB-99D4-D3BA0077E2B3}" dt="2022-08-25T15:16:58.825" v="514" actId="2890"/>
        <pc:sldMkLst>
          <pc:docMk/>
          <pc:sldMk cId="3567865131" sldId="293"/>
        </pc:sldMkLst>
      </pc:sldChg>
      <pc:sldChg chg="modSp new mod">
        <pc:chgData name="Garrett Morris" userId="7a7598af41192079" providerId="LiveId" clId="{CEECA6EA-A0F3-44FB-99D4-D3BA0077E2B3}" dt="2022-08-25T15:17:43.631" v="567" actId="20577"/>
        <pc:sldMkLst>
          <pc:docMk/>
          <pc:sldMk cId="4147946840" sldId="294"/>
        </pc:sldMkLst>
        <pc:spChg chg="mod">
          <ac:chgData name="Garrett Morris" userId="7a7598af41192079" providerId="LiveId" clId="{CEECA6EA-A0F3-44FB-99D4-D3BA0077E2B3}" dt="2022-08-25T15:17:43.631" v="567" actId="20577"/>
          <ac:spMkLst>
            <pc:docMk/>
            <pc:sldMk cId="4147946840" sldId="294"/>
            <ac:spMk id="2" creationId="{42C73384-8CA3-E2E7-4298-51616C968ABF}"/>
          </ac:spMkLst>
        </pc:spChg>
      </pc:sldChg>
      <pc:sldChg chg="addSp delSp modSp new mod modClrScheme chgLayout">
        <pc:chgData name="Garrett Morris" userId="7a7598af41192079" providerId="LiveId" clId="{CEECA6EA-A0F3-44FB-99D4-D3BA0077E2B3}" dt="2022-08-25T15:18:08.550" v="613" actId="20577"/>
        <pc:sldMkLst>
          <pc:docMk/>
          <pc:sldMk cId="3962757725" sldId="295"/>
        </pc:sldMkLst>
        <pc:spChg chg="del mod ord">
          <ac:chgData name="Garrett Morris" userId="7a7598af41192079" providerId="LiveId" clId="{CEECA6EA-A0F3-44FB-99D4-D3BA0077E2B3}" dt="2022-08-25T15:17:56.896" v="569" actId="700"/>
          <ac:spMkLst>
            <pc:docMk/>
            <pc:sldMk cId="3962757725" sldId="295"/>
            <ac:spMk id="2" creationId="{BC3835D8-2DDF-A6AB-2593-BB99BCBE039A}"/>
          </ac:spMkLst>
        </pc:spChg>
        <pc:spChg chg="del mod ord">
          <ac:chgData name="Garrett Morris" userId="7a7598af41192079" providerId="LiveId" clId="{CEECA6EA-A0F3-44FB-99D4-D3BA0077E2B3}" dt="2022-08-25T15:17:56.896" v="569" actId="700"/>
          <ac:spMkLst>
            <pc:docMk/>
            <pc:sldMk cId="3962757725" sldId="295"/>
            <ac:spMk id="3" creationId="{6513DD45-364C-35B6-013F-F87469C03B7F}"/>
          </ac:spMkLst>
        </pc:spChg>
        <pc:spChg chg="mod ord">
          <ac:chgData name="Garrett Morris" userId="7a7598af41192079" providerId="LiveId" clId="{CEECA6EA-A0F3-44FB-99D4-D3BA0077E2B3}" dt="2022-08-25T15:17:56.896" v="569" actId="700"/>
          <ac:spMkLst>
            <pc:docMk/>
            <pc:sldMk cId="3962757725" sldId="295"/>
            <ac:spMk id="4" creationId="{07A0150F-207F-25E8-CDD2-BFB25148F221}"/>
          </ac:spMkLst>
        </pc:spChg>
        <pc:spChg chg="add mod ord">
          <ac:chgData name="Garrett Morris" userId="7a7598af41192079" providerId="LiveId" clId="{CEECA6EA-A0F3-44FB-99D4-D3BA0077E2B3}" dt="2022-08-25T15:18:08.550" v="613" actId="20577"/>
          <ac:spMkLst>
            <pc:docMk/>
            <pc:sldMk cId="3962757725" sldId="295"/>
            <ac:spMk id="5" creationId="{D992659F-6EB4-FE10-C3EC-A34B548FF31D}"/>
          </ac:spMkLst>
        </pc:spChg>
        <pc:spChg chg="add mod ord">
          <ac:chgData name="Garrett Morris" userId="7a7598af41192079" providerId="LiveId" clId="{CEECA6EA-A0F3-44FB-99D4-D3BA0077E2B3}" dt="2022-08-25T15:17:56.896" v="569" actId="700"/>
          <ac:spMkLst>
            <pc:docMk/>
            <pc:sldMk cId="3962757725" sldId="295"/>
            <ac:spMk id="6" creationId="{583A1352-0A91-37E5-12E7-8D2350716CEC}"/>
          </ac:spMkLst>
        </pc:spChg>
      </pc:sldChg>
      <pc:sldChg chg="addSp delSp modSp new mod modClrScheme chgLayout">
        <pc:chgData name="Garrett Morris" userId="7a7598af41192079" providerId="LiveId" clId="{CEECA6EA-A0F3-44FB-99D4-D3BA0077E2B3}" dt="2022-08-25T15:36:22.203" v="974" actId="20577"/>
        <pc:sldMkLst>
          <pc:docMk/>
          <pc:sldMk cId="3903805984" sldId="296"/>
        </pc:sldMkLst>
        <pc:spChg chg="del mod ord">
          <ac:chgData name="Garrett Morris" userId="7a7598af41192079" providerId="LiveId" clId="{CEECA6EA-A0F3-44FB-99D4-D3BA0077E2B3}" dt="2022-08-25T15:18:37.326" v="615" actId="700"/>
          <ac:spMkLst>
            <pc:docMk/>
            <pc:sldMk cId="3903805984" sldId="296"/>
            <ac:spMk id="2" creationId="{5CC7C54A-DD2F-8713-91CF-02555DE00FDC}"/>
          </ac:spMkLst>
        </pc:spChg>
        <pc:spChg chg="del mod ord">
          <ac:chgData name="Garrett Morris" userId="7a7598af41192079" providerId="LiveId" clId="{CEECA6EA-A0F3-44FB-99D4-D3BA0077E2B3}" dt="2022-08-25T15:18:37.326" v="615" actId="700"/>
          <ac:spMkLst>
            <pc:docMk/>
            <pc:sldMk cId="3903805984" sldId="296"/>
            <ac:spMk id="3" creationId="{D2F7F3EE-1B35-5F01-1DF5-F1CF92AC6B0D}"/>
          </ac:spMkLst>
        </pc:spChg>
        <pc:spChg chg="add mod ord">
          <ac:chgData name="Garrett Morris" userId="7a7598af41192079" providerId="LiveId" clId="{CEECA6EA-A0F3-44FB-99D4-D3BA0077E2B3}" dt="2022-08-25T15:23:29.397" v="630" actId="20577"/>
          <ac:spMkLst>
            <pc:docMk/>
            <pc:sldMk cId="3903805984" sldId="296"/>
            <ac:spMk id="4" creationId="{59B8D823-4F17-25FF-80A1-BFD71FCBEE59}"/>
          </ac:spMkLst>
        </pc:spChg>
        <pc:spChg chg="add mod ord">
          <ac:chgData name="Garrett Morris" userId="7a7598af41192079" providerId="LiveId" clId="{CEECA6EA-A0F3-44FB-99D4-D3BA0077E2B3}" dt="2022-08-25T15:36:22.203" v="974" actId="20577"/>
          <ac:spMkLst>
            <pc:docMk/>
            <pc:sldMk cId="3903805984" sldId="296"/>
            <ac:spMk id="5" creationId="{4AB701E8-B2BA-2F7E-E1AF-46A68748D945}"/>
          </ac:spMkLst>
        </pc:spChg>
      </pc:sldChg>
      <pc:sldChg chg="modSp new mod">
        <pc:chgData name="Garrett Morris" userId="7a7598af41192079" providerId="LiveId" clId="{CEECA6EA-A0F3-44FB-99D4-D3BA0077E2B3}" dt="2022-08-25T15:40:19.963" v="1457" actId="2711"/>
        <pc:sldMkLst>
          <pc:docMk/>
          <pc:sldMk cId="2227500728" sldId="297"/>
        </pc:sldMkLst>
        <pc:spChg chg="mod">
          <ac:chgData name="Garrett Morris" userId="7a7598af41192079" providerId="LiveId" clId="{CEECA6EA-A0F3-44FB-99D4-D3BA0077E2B3}" dt="2022-08-25T15:36:58.353" v="986" actId="20577"/>
          <ac:spMkLst>
            <pc:docMk/>
            <pc:sldMk cId="2227500728" sldId="297"/>
            <ac:spMk id="2" creationId="{50D8BA0A-60CC-8DD8-CE2E-A8CFED8182F1}"/>
          </ac:spMkLst>
        </pc:spChg>
        <pc:spChg chg="mod">
          <ac:chgData name="Garrett Morris" userId="7a7598af41192079" providerId="LiveId" clId="{CEECA6EA-A0F3-44FB-99D4-D3BA0077E2B3}" dt="2022-08-25T15:40:19.963" v="1457" actId="2711"/>
          <ac:spMkLst>
            <pc:docMk/>
            <pc:sldMk cId="2227500728" sldId="297"/>
            <ac:spMk id="3" creationId="{9C547E9B-E881-223C-46EF-E1DD78792D30}"/>
          </ac:spMkLst>
        </pc:spChg>
      </pc:sldChg>
      <pc:sldChg chg="modSp new mod">
        <pc:chgData name="Garrett Morris" userId="7a7598af41192079" providerId="LiveId" clId="{CEECA6EA-A0F3-44FB-99D4-D3BA0077E2B3}" dt="2022-08-25T15:43:41.742" v="1788" actId="20577"/>
        <pc:sldMkLst>
          <pc:docMk/>
          <pc:sldMk cId="2428505105" sldId="298"/>
        </pc:sldMkLst>
        <pc:spChg chg="mod">
          <ac:chgData name="Garrett Morris" userId="7a7598af41192079" providerId="LiveId" clId="{CEECA6EA-A0F3-44FB-99D4-D3BA0077E2B3}" dt="2022-08-25T15:42:00.060" v="1476" actId="20577"/>
          <ac:spMkLst>
            <pc:docMk/>
            <pc:sldMk cId="2428505105" sldId="298"/>
            <ac:spMk id="2" creationId="{785A672B-0AFC-1F82-9ED0-03DCEF235AF2}"/>
          </ac:spMkLst>
        </pc:spChg>
        <pc:spChg chg="mod">
          <ac:chgData name="Garrett Morris" userId="7a7598af41192079" providerId="LiveId" clId="{CEECA6EA-A0F3-44FB-99D4-D3BA0077E2B3}" dt="2022-08-25T15:43:41.742" v="1788" actId="20577"/>
          <ac:spMkLst>
            <pc:docMk/>
            <pc:sldMk cId="2428505105" sldId="298"/>
            <ac:spMk id="3" creationId="{EACA3A5B-2CD2-EF88-03DA-38DFCEA47DCA}"/>
          </ac:spMkLst>
        </pc:spChg>
      </pc:sldChg>
      <pc:sldChg chg="modSp new mod">
        <pc:chgData name="Garrett Morris" userId="7a7598af41192079" providerId="LiveId" clId="{CEECA6EA-A0F3-44FB-99D4-D3BA0077E2B3}" dt="2022-08-25T16:09:38.263" v="2186" actId="20577"/>
        <pc:sldMkLst>
          <pc:docMk/>
          <pc:sldMk cId="3917401501" sldId="299"/>
        </pc:sldMkLst>
        <pc:spChg chg="mod">
          <ac:chgData name="Garrett Morris" userId="7a7598af41192079" providerId="LiveId" clId="{CEECA6EA-A0F3-44FB-99D4-D3BA0077E2B3}" dt="2022-08-25T16:02:52.546" v="1811" actId="20577"/>
          <ac:spMkLst>
            <pc:docMk/>
            <pc:sldMk cId="3917401501" sldId="299"/>
            <ac:spMk id="2" creationId="{EB986A37-C6C1-33E8-8154-34620F333A3D}"/>
          </ac:spMkLst>
        </pc:spChg>
        <pc:spChg chg="mod">
          <ac:chgData name="Garrett Morris" userId="7a7598af41192079" providerId="LiveId" clId="{CEECA6EA-A0F3-44FB-99D4-D3BA0077E2B3}" dt="2022-08-25T16:09:38.263" v="2186" actId="20577"/>
          <ac:spMkLst>
            <pc:docMk/>
            <pc:sldMk cId="3917401501" sldId="299"/>
            <ac:spMk id="3" creationId="{D8CBDA05-6B1B-EF6F-A988-557DCCFD44F3}"/>
          </ac:spMkLst>
        </pc:spChg>
      </pc:sldChg>
      <pc:sldChg chg="addSp delSp modSp new mod">
        <pc:chgData name="Garrett Morris" userId="7a7598af41192079" providerId="LiveId" clId="{CEECA6EA-A0F3-44FB-99D4-D3BA0077E2B3}" dt="2022-08-25T16:23:14.181" v="3336" actId="2711"/>
        <pc:sldMkLst>
          <pc:docMk/>
          <pc:sldMk cId="1936231514" sldId="300"/>
        </pc:sldMkLst>
        <pc:spChg chg="mod">
          <ac:chgData name="Garrett Morris" userId="7a7598af41192079" providerId="LiveId" clId="{CEECA6EA-A0F3-44FB-99D4-D3BA0077E2B3}" dt="2022-08-25T16:10:03.317" v="2209" actId="20577"/>
          <ac:spMkLst>
            <pc:docMk/>
            <pc:sldMk cId="1936231514" sldId="300"/>
            <ac:spMk id="2" creationId="{5642378E-BE02-2A2F-E965-61C44B2F5524}"/>
          </ac:spMkLst>
        </pc:spChg>
        <pc:spChg chg="add del mod">
          <ac:chgData name="Garrett Morris" userId="7a7598af41192079" providerId="LiveId" clId="{CEECA6EA-A0F3-44FB-99D4-D3BA0077E2B3}" dt="2022-08-25T16:23:14.181" v="3336" actId="2711"/>
          <ac:spMkLst>
            <pc:docMk/>
            <pc:sldMk cId="1936231514" sldId="300"/>
            <ac:spMk id="3" creationId="{96F76D8F-3165-16B1-C4FA-0D1B41E8BFE5}"/>
          </ac:spMkLst>
        </pc:spChg>
        <pc:spChg chg="add del">
          <ac:chgData name="Garrett Morris" userId="7a7598af41192079" providerId="LiveId" clId="{CEECA6EA-A0F3-44FB-99D4-D3BA0077E2B3}" dt="2022-08-25T16:10:51.553" v="2211" actId="22"/>
          <ac:spMkLst>
            <pc:docMk/>
            <pc:sldMk cId="1936231514" sldId="300"/>
            <ac:spMk id="6" creationId="{DD958336-5357-BB55-C8A9-EFA4BC5CBCDE}"/>
          </ac:spMkLst>
        </pc:spChg>
        <pc:picChg chg="add del mod">
          <ac:chgData name="Garrett Morris" userId="7a7598af41192079" providerId="LiveId" clId="{CEECA6EA-A0F3-44FB-99D4-D3BA0077E2B3}" dt="2022-08-25T16:10:55.691" v="2213"/>
          <ac:picMkLst>
            <pc:docMk/>
            <pc:sldMk cId="1936231514" sldId="300"/>
            <ac:picMk id="8" creationId="{3F57610D-7C4E-F548-D74C-663A9F7A395E}"/>
          </ac:picMkLst>
        </pc:picChg>
      </pc:sldChg>
      <pc:sldChg chg="addSp delSp modSp add mod">
        <pc:chgData name="Garrett Morris" userId="7a7598af41192079" providerId="LiveId" clId="{CEECA6EA-A0F3-44FB-99D4-D3BA0077E2B3}" dt="2022-08-25T16:18:13.630" v="2760" actId="15"/>
        <pc:sldMkLst>
          <pc:docMk/>
          <pc:sldMk cId="1815453759" sldId="301"/>
        </pc:sldMkLst>
        <pc:spChg chg="mod">
          <ac:chgData name="Garrett Morris" userId="7a7598af41192079" providerId="LiveId" clId="{CEECA6EA-A0F3-44FB-99D4-D3BA0077E2B3}" dt="2022-08-25T16:11:42.018" v="2243" actId="20577"/>
          <ac:spMkLst>
            <pc:docMk/>
            <pc:sldMk cId="1815453759" sldId="301"/>
            <ac:spMk id="2" creationId="{D8D1E3A6-7CDD-4BC0-900D-06C31B6FF876}"/>
          </ac:spMkLst>
        </pc:spChg>
        <pc:spChg chg="mod">
          <ac:chgData name="Garrett Morris" userId="7a7598af41192079" providerId="LiveId" clId="{CEECA6EA-A0F3-44FB-99D4-D3BA0077E2B3}" dt="2022-08-25T16:18:13.630" v="2760" actId="15"/>
          <ac:spMkLst>
            <pc:docMk/>
            <pc:sldMk cId="1815453759" sldId="301"/>
            <ac:spMk id="3" creationId="{13950181-B1C4-431C-8EDD-666D4CE19875}"/>
          </ac:spMkLst>
        </pc:spChg>
        <pc:picChg chg="add mod">
          <ac:chgData name="Garrett Morris" userId="7a7598af41192079" providerId="LiveId" clId="{CEECA6EA-A0F3-44FB-99D4-D3BA0077E2B3}" dt="2022-08-25T16:11:37.146" v="2235" actId="14100"/>
          <ac:picMkLst>
            <pc:docMk/>
            <pc:sldMk cId="1815453759" sldId="301"/>
            <ac:picMk id="7" creationId="{9854DD5E-9382-7586-189C-DF14548EF67C}"/>
          </ac:picMkLst>
        </pc:picChg>
        <pc:picChg chg="add del mod">
          <ac:chgData name="Garrett Morris" userId="7a7598af41192079" providerId="LiveId" clId="{CEECA6EA-A0F3-44FB-99D4-D3BA0077E2B3}" dt="2022-08-25T16:12:09.495" v="2248"/>
          <ac:picMkLst>
            <pc:docMk/>
            <pc:sldMk cId="1815453759" sldId="301"/>
            <ac:picMk id="9" creationId="{AD6077AC-1423-8860-525D-296C8FE245AE}"/>
          </ac:picMkLst>
        </pc:picChg>
      </pc:sldChg>
      <pc:sldChg chg="modSp new mod">
        <pc:chgData name="Garrett Morris" userId="7a7598af41192079" providerId="LiveId" clId="{CEECA6EA-A0F3-44FB-99D4-D3BA0077E2B3}" dt="2022-08-25T16:38:16.346" v="3691" actId="20577"/>
        <pc:sldMkLst>
          <pc:docMk/>
          <pc:sldMk cId="4279283372" sldId="302"/>
        </pc:sldMkLst>
        <pc:spChg chg="mod">
          <ac:chgData name="Garrett Morris" userId="7a7598af41192079" providerId="LiveId" clId="{CEECA6EA-A0F3-44FB-99D4-D3BA0077E2B3}" dt="2022-08-25T16:36:34.282" v="3343" actId="20577"/>
          <ac:spMkLst>
            <pc:docMk/>
            <pc:sldMk cId="4279283372" sldId="302"/>
            <ac:spMk id="2" creationId="{57A725E2-B718-2E94-D1E2-D9DD27158A99}"/>
          </ac:spMkLst>
        </pc:spChg>
        <pc:spChg chg="mod">
          <ac:chgData name="Garrett Morris" userId="7a7598af41192079" providerId="LiveId" clId="{CEECA6EA-A0F3-44FB-99D4-D3BA0077E2B3}" dt="2022-08-25T16:38:16.346" v="3691" actId="20577"/>
          <ac:spMkLst>
            <pc:docMk/>
            <pc:sldMk cId="4279283372" sldId="302"/>
            <ac:spMk id="3" creationId="{615CCB9A-E3EB-2BED-4EFF-6BBB7C456778}"/>
          </ac:spMkLst>
        </pc:spChg>
      </pc:sldChg>
      <pc:sldChg chg="modSp new mod">
        <pc:chgData name="Garrett Morris" userId="7a7598af41192079" providerId="LiveId" clId="{CEECA6EA-A0F3-44FB-99D4-D3BA0077E2B3}" dt="2022-08-25T16:40:11.042" v="4178" actId="20577"/>
        <pc:sldMkLst>
          <pc:docMk/>
          <pc:sldMk cId="1130355157" sldId="303"/>
        </pc:sldMkLst>
        <pc:spChg chg="mod">
          <ac:chgData name="Garrett Morris" userId="7a7598af41192079" providerId="LiveId" clId="{CEECA6EA-A0F3-44FB-99D4-D3BA0077E2B3}" dt="2022-08-25T16:38:04.156" v="3665" actId="20577"/>
          <ac:spMkLst>
            <pc:docMk/>
            <pc:sldMk cId="1130355157" sldId="303"/>
            <ac:spMk id="2" creationId="{7888AC28-9206-CEDD-8DE9-9F58ABFA305E}"/>
          </ac:spMkLst>
        </pc:spChg>
        <pc:spChg chg="mod">
          <ac:chgData name="Garrett Morris" userId="7a7598af41192079" providerId="LiveId" clId="{CEECA6EA-A0F3-44FB-99D4-D3BA0077E2B3}" dt="2022-08-25T16:40:11.042" v="4178" actId="20577"/>
          <ac:spMkLst>
            <pc:docMk/>
            <pc:sldMk cId="1130355157" sldId="303"/>
            <ac:spMk id="3" creationId="{797C5B2F-8CDE-80C7-3FEC-839052F73945}"/>
          </ac:spMkLst>
        </pc:spChg>
      </pc:sldChg>
      <pc:sldChg chg="modSp add mod">
        <pc:chgData name="Garrett Morris" userId="7a7598af41192079" providerId="LiveId" clId="{CEECA6EA-A0F3-44FB-99D4-D3BA0077E2B3}" dt="2022-08-25T16:40:59.175" v="4335" actId="20577"/>
        <pc:sldMkLst>
          <pc:docMk/>
          <pc:sldMk cId="3277752472" sldId="304"/>
        </pc:sldMkLst>
        <pc:spChg chg="mod">
          <ac:chgData name="Garrett Morris" userId="7a7598af41192079" providerId="LiveId" clId="{CEECA6EA-A0F3-44FB-99D4-D3BA0077E2B3}" dt="2022-08-25T16:40:59.175" v="4335" actId="20577"/>
          <ac:spMkLst>
            <pc:docMk/>
            <pc:sldMk cId="3277752472" sldId="304"/>
            <ac:spMk id="3" creationId="{797C5B2F-8CDE-80C7-3FEC-839052F7394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83855F-07A0-1A0A-3942-C266A6089F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625209-57DB-26F1-D02D-F1434316B0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2A908-D807-4F9F-9E7B-1E47CE08A207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ED4D9-CC57-183F-6BEB-4009C970DC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CD8C96-26A8-464C-D7CF-77F6FCB8C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F5F91-3598-418E-91CC-4725E82E7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489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4E655-FD51-1F84-3A7D-27F1E72FB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64"/>
          <a:stretch/>
        </p:blipFill>
        <p:spPr>
          <a:xfrm>
            <a:off x="9252467" y="959122"/>
            <a:ext cx="2939534" cy="58988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DE9455-19AB-6E14-DE85-EAB35726C574}"/>
              </a:ext>
            </a:extLst>
          </p:cNvPr>
          <p:cNvSpPr/>
          <p:nvPr userDrawn="1"/>
        </p:nvSpPr>
        <p:spPr>
          <a:xfrm>
            <a:off x="8434191" y="0"/>
            <a:ext cx="375780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59123"/>
            <a:ext cx="8506326" cy="2394044"/>
          </a:xfrm>
        </p:spPr>
        <p:txBody>
          <a:bodyPr anchor="b">
            <a:noAutofit/>
          </a:bodyPr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0ACC0097-68A5-2318-437C-507E2B8AE70A}"/>
              </a:ext>
            </a:extLst>
          </p:cNvPr>
          <p:cNvSpPr txBox="1">
            <a:spLocks/>
          </p:cNvSpPr>
          <p:nvPr userDrawn="1"/>
        </p:nvSpPr>
        <p:spPr>
          <a:xfrm>
            <a:off x="609600" y="3634081"/>
            <a:ext cx="6701667" cy="1160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prstClr val="white">
                    <a:tint val="75000"/>
                  </a:prstClr>
                </a:solidFill>
                <a:latin typeface="+mn-lt"/>
              </a:rPr>
              <a:t>J. Garrett Morris</a:t>
            </a:r>
          </a:p>
          <a:p>
            <a:pPr marL="0" indent="0">
              <a:buFont typeface="Arial" pitchFamily="34" charset="0"/>
              <a:buNone/>
              <a:tabLst>
                <a:tab pos="342900" algn="l"/>
              </a:tabLst>
              <a:defRPr/>
            </a:pPr>
            <a:r>
              <a:rPr lang="en-US" sz="1800">
                <a:solidFill>
                  <a:srgbClr val="FFCD00">
                    <a:lumMod val="20000"/>
                    <a:lumOff val="80000"/>
                  </a:srgbClr>
                </a:solidFill>
                <a:latin typeface="+mn-lt"/>
              </a:rPr>
              <a:t>	garrett-morris@uiowa.edu  </a:t>
            </a:r>
          </a:p>
          <a:p>
            <a:pPr marL="0" indent="0">
              <a:buFont typeface="Arial" pitchFamily="34" charset="0"/>
              <a:buNone/>
              <a:tabLst>
                <a:tab pos="342900" algn="l"/>
              </a:tabLst>
              <a:defRPr/>
            </a:pPr>
            <a:r>
              <a:rPr lang="en-US" sz="1800">
                <a:solidFill>
                  <a:srgbClr val="FFCD00">
                    <a:lumMod val="20000"/>
                    <a:lumOff val="80000"/>
                  </a:srgbClr>
                </a:solidFill>
                <a:latin typeface="+mn-lt"/>
              </a:rPr>
              <a:t>	@GarrettM@mathstodon.xyz</a:t>
            </a:r>
            <a:endParaRPr lang="en-US">
              <a:solidFill>
                <a:prstClr val="white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641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B25-20D1-44FC-9AF4-F12AB1C9C3A6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9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EA23-E621-4DFF-934B-E9171EEB173F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04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a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4E655-FD51-1F84-3A7D-27F1E72FB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64"/>
          <a:stretch/>
        </p:blipFill>
        <p:spPr>
          <a:xfrm>
            <a:off x="9252467" y="959122"/>
            <a:ext cx="2939534" cy="58988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DE9455-19AB-6E14-DE85-EAB35726C574}"/>
              </a:ext>
            </a:extLst>
          </p:cNvPr>
          <p:cNvSpPr/>
          <p:nvPr userDrawn="1"/>
        </p:nvSpPr>
        <p:spPr>
          <a:xfrm>
            <a:off x="8434191" y="0"/>
            <a:ext cx="375780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2703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 (Iowa ta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1" y="0"/>
            <a:ext cx="12192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752601"/>
            <a:ext cx="10363200" cy="2976531"/>
          </a:xfrm>
        </p:spPr>
        <p:txBody>
          <a:bodyPr anchor="b">
            <a:noAutofit/>
          </a:bodyPr>
          <a:lstStyle>
            <a:lvl1pPr algn="l">
              <a:defRPr sz="5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5185611"/>
            <a:ext cx="10363200" cy="814136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ECA7-77CC-4567-8D7C-1DD19014849B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A picture containing plate, drawing&#10;&#10;Description automatically generated">
            <a:extLst>
              <a:ext uri="{FF2B5EF4-FFF2-40B4-BE49-F238E27FC236}">
                <a16:creationId xmlns:a16="http://schemas.microsoft.com/office/drawing/2014/main" id="{23149A2B-1551-4766-B3A2-DB7FEBD14E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492" y="-14168"/>
            <a:ext cx="2066365" cy="983676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68E450-82AE-406A-A6AB-557368D1BE6F}"/>
              </a:ext>
            </a:extLst>
          </p:cNvPr>
          <p:cNvCxnSpPr/>
          <p:nvPr userDrawn="1"/>
        </p:nvCxnSpPr>
        <p:spPr>
          <a:xfrm>
            <a:off x="0" y="49530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027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E9FC01-B11A-4F01-9FC2-05140C4572B5}"/>
              </a:ext>
            </a:extLst>
          </p:cNvPr>
          <p:cNvCxnSpPr/>
          <p:nvPr userDrawn="1"/>
        </p:nvCxnSpPr>
        <p:spPr>
          <a:xfrm>
            <a:off x="0" y="44069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34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0F9-F550-4C5F-B3DE-021F8485486A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8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40718"/>
            <a:ext cx="10363200" cy="2976563"/>
          </a:xfrm>
        </p:spPr>
        <p:txBody>
          <a:bodyPr anchor="ctr"/>
          <a:lstStyle>
            <a:lvl1pPr algn="ctr">
              <a:defRPr sz="5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79634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664A-6C65-42AB-81B6-D7A977650F1C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5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85F1-B1A7-4F83-800C-08CAB46AE6EC}" type="datetime1">
              <a:rPr lang="en-US" smtClean="0"/>
              <a:t>8/31/2023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1390-4AF8-4387-94A0-9CC183CD71DF}" type="datetime1">
              <a:rPr lang="en-US" smtClean="0"/>
              <a:t>8/31/2023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5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D39B-C1E5-48F0-B49F-790F717C37C0}" type="datetime1">
              <a:rPr lang="en-US" smtClean="0"/>
              <a:t>8/31/2023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1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5487-FE95-4D49-A20C-BB32DEC7E1AD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9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67DB-DA99-4D74-ADD7-9209D3702255}" type="datetime1">
              <a:rPr lang="en-US" smtClean="0"/>
              <a:t>8/31/2023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1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4745"/>
            <a:ext cx="10972800" cy="494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4286-0A77-4C25-925F-18AE26D5AA98}" type="datetime1">
              <a:rPr lang="en-US" smtClean="0"/>
              <a:t>8/31/2023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8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microsoft.com/office/2007/relationships/hdphoto" Target="../media/hdphoto5.wdp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969E-68C7-44CD-9330-B1989FC67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Functions and types</a:t>
            </a:r>
          </a:p>
        </p:txBody>
      </p:sp>
    </p:spTree>
    <p:extLst>
      <p:ext uri="{BB962C8B-B14F-4D97-AF65-F5344CB8AC3E}">
        <p14:creationId xmlns:p14="http://schemas.microsoft.com/office/powerpoint/2010/main" val="56065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AFE8-2669-23F5-AD8F-1F8654180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Where did Haskell come from?</a:t>
            </a:r>
          </a:p>
        </p:txBody>
      </p:sp>
    </p:spTree>
    <p:extLst>
      <p:ext uri="{BB962C8B-B14F-4D97-AF65-F5344CB8AC3E}">
        <p14:creationId xmlns:p14="http://schemas.microsoft.com/office/powerpoint/2010/main" val="1459295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earing a suit and hat&#10;&#10;Description automatically generated">
            <a:extLst>
              <a:ext uri="{FF2B5EF4-FFF2-40B4-BE49-F238E27FC236}">
                <a16:creationId xmlns:a16="http://schemas.microsoft.com/office/drawing/2014/main" id="{623FCE3C-0E49-48F1-A794-55F5394D49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8741" r="6908"/>
          <a:stretch/>
        </p:blipFill>
        <p:spPr>
          <a:xfrm>
            <a:off x="7223345" y="595993"/>
            <a:ext cx="4968656" cy="60945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DA0623-63CB-C3F8-2F35-E63E4B59C594}"/>
              </a:ext>
            </a:extLst>
          </p:cNvPr>
          <p:cNvSpPr/>
          <p:nvPr/>
        </p:nvSpPr>
        <p:spPr>
          <a:xfrm>
            <a:off x="7215814" y="167455"/>
            <a:ext cx="4976186" cy="652309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0"/>
                </a:schemeClr>
              </a:gs>
              <a:gs pos="63000">
                <a:schemeClr val="accent6">
                  <a:lumMod val="0"/>
                  <a:lumOff val="100000"/>
                  <a:alpha val="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5E4D46-1C2E-428F-8E6D-3ACEDC891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purpose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8A90C-66BF-4543-9D6D-3A5681FB3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184745"/>
            <a:ext cx="7170964" cy="47847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RADM Grace Murray Hopper (1906–1992)</a:t>
            </a:r>
          </a:p>
          <a:p>
            <a:pPr lvl="1"/>
            <a:r>
              <a:rPr lang="en-US"/>
              <a:t>American mathematician and computer scientist</a:t>
            </a:r>
          </a:p>
          <a:p>
            <a:pPr lvl="1"/>
            <a:r>
              <a:rPr lang="en-US"/>
              <a:t>Designer of various programming languages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“The Education of a Computer” (1952)</a:t>
            </a:r>
          </a:p>
          <a:p>
            <a:pPr lvl="1"/>
            <a:r>
              <a:rPr lang="en-US"/>
              <a:t>Describes the first compiler/linker</a:t>
            </a:r>
          </a:p>
          <a:p>
            <a:pPr lvl="1"/>
            <a:r>
              <a:rPr lang="en-US"/>
              <a:t>“Programming in English”—widely rejected when first proposed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A9973-B4BA-4AB4-8B64-C35CC96D19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65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AF179C40-1DA6-4C82-8074-5F2E8C8C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0322" y="251558"/>
            <a:ext cx="4650922" cy="643898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3ED662A-8599-627B-7BCA-33908C59C54A}"/>
              </a:ext>
            </a:extLst>
          </p:cNvPr>
          <p:cNvSpPr/>
          <p:nvPr/>
        </p:nvSpPr>
        <p:spPr>
          <a:xfrm>
            <a:off x="7470322" y="0"/>
            <a:ext cx="4721678" cy="6690545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0"/>
                </a:schemeClr>
              </a:gs>
              <a:gs pos="63000">
                <a:schemeClr val="accent6">
                  <a:lumMod val="0"/>
                  <a:lumOff val="100000"/>
                  <a:alpha val="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FEA32-9D71-4A3D-B5DC-EDB4371F4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with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90BDD-1C86-4BC7-9EA6-4A800B869B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1184745"/>
                <a:ext cx="8011886" cy="478472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John McCarthy (1927–2001)</a:t>
                </a:r>
              </a:p>
              <a:p>
                <a:pPr lvl="1"/>
                <a:r>
                  <a:rPr lang="en-US"/>
                  <a:t>American computer and cognitive scientist</a:t>
                </a:r>
              </a:p>
              <a:p>
                <a:pPr lvl="1"/>
                <a:r>
                  <a:rPr lang="en-US"/>
                  <a:t>Founder of artificial intelligence</a:t>
                </a:r>
              </a:p>
              <a:p>
                <a:pPr lvl="3"/>
                <a:endParaRPr lang="en-US"/>
              </a:p>
              <a:p>
                <a:pPr marL="0" indent="0">
                  <a:buNone/>
                </a:pPr>
                <a:r>
                  <a:rPr lang="en-US"/>
                  <a:t>“Recursive Functions of Symbolic Expressions and Their Computation by Machine” (1960)</a:t>
                </a:r>
              </a:p>
              <a:p>
                <a:pPr lvl="1"/>
                <a:r>
                  <a:rPr lang="en-US"/>
                  <a:t>Programming language based on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/>
                  <a:t>-calculus</a:t>
                </a:r>
              </a:p>
              <a:p>
                <a:pPr lvl="1"/>
                <a:r>
                  <a:rPr lang="en-US"/>
                  <a:t>Designed to facilitate AI experiments</a:t>
                </a:r>
              </a:p>
              <a:p>
                <a:pPr marL="0" indent="0">
                  <a:buNone/>
                </a:pPr>
                <a:endParaRPr lang="en-US"/>
              </a:p>
              <a:p>
                <a:pPr lvl="1"/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490BDD-1C86-4BC7-9EA6-4A800B869B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1184745"/>
                <a:ext cx="8011886" cy="4784725"/>
              </a:xfrm>
              <a:blipFill>
                <a:blip r:embed="rId4"/>
                <a:stretch>
                  <a:fillRect l="-1522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7A5EA-5A18-458D-8ADD-B432A10018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85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5CB0A8F8-C058-840F-ACCD-187936D494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27" r="12075"/>
          <a:stretch/>
        </p:blipFill>
        <p:spPr>
          <a:xfrm>
            <a:off x="8193768" y="233481"/>
            <a:ext cx="3932464" cy="6457064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58CA67-EC31-FE52-C051-EA1A27F53448}"/>
              </a:ext>
            </a:extLst>
          </p:cNvPr>
          <p:cNvSpPr/>
          <p:nvPr/>
        </p:nvSpPr>
        <p:spPr>
          <a:xfrm>
            <a:off x="8098970" y="233481"/>
            <a:ext cx="4027261" cy="64570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0"/>
                </a:schemeClr>
              </a:gs>
              <a:gs pos="63000">
                <a:schemeClr val="accent6">
                  <a:lumMod val="0"/>
                  <a:lumOff val="100000"/>
                  <a:alpha val="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D4B2E-50D4-7E61-A75A-5D20EF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EECC6-A808-0886-9B02-DEF68C9FEA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F7615D1-D136-7FF5-8B82-0D016A100C7D}"/>
              </a:ext>
            </a:extLst>
          </p:cNvPr>
          <p:cNvSpPr txBox="1">
            <a:spLocks/>
          </p:cNvSpPr>
          <p:nvPr/>
        </p:nvSpPr>
        <p:spPr>
          <a:xfrm>
            <a:off x="609600" y="1184745"/>
            <a:ext cx="7489369" cy="494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/>
              <a:t>Arthur John Robin </a:t>
            </a:r>
            <a:r>
              <a:rPr lang="en-US" err="1"/>
              <a:t>Gorell</a:t>
            </a:r>
            <a:r>
              <a:rPr lang="en-US"/>
              <a:t> Milner (1934–2010)</a:t>
            </a:r>
          </a:p>
          <a:p>
            <a:pPr lvl="1"/>
            <a:r>
              <a:rPr lang="en-US"/>
              <a:t>English computer scientist</a:t>
            </a:r>
          </a:p>
          <a:p>
            <a:pPr lvl="1"/>
            <a:r>
              <a:rPr lang="en-US"/>
              <a:t>Foundational work in programming languages and theorem proving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 i="1"/>
              <a:t>The Definition of Standard ML </a:t>
            </a:r>
            <a:r>
              <a:rPr lang="en-US"/>
              <a:t>(1990)</a:t>
            </a:r>
          </a:p>
          <a:p>
            <a:pPr lvl="1"/>
            <a:r>
              <a:rPr lang="en-US"/>
              <a:t>Defines the </a:t>
            </a:r>
            <a:r>
              <a:rPr lang="en-US" i="1"/>
              <a:t>M</a:t>
            </a:r>
            <a:r>
              <a:rPr lang="en-US"/>
              <a:t>eta </a:t>
            </a:r>
            <a:r>
              <a:rPr lang="en-US" i="1"/>
              <a:t>L</a:t>
            </a:r>
            <a:r>
              <a:rPr lang="en-US"/>
              <a:t>anguage for the Edinburgh LCF theorem prover</a:t>
            </a:r>
          </a:p>
          <a:p>
            <a:pPr lvl="1"/>
            <a:r>
              <a:rPr lang="en-US"/>
              <a:t>Combines functional programming with strong typing</a:t>
            </a:r>
          </a:p>
          <a:p>
            <a:pPr marL="0" indent="0">
              <a:buFont typeface="Arial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8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42D05D3-ED0F-5904-5904-D04ED20B6B11}"/>
              </a:ext>
            </a:extLst>
          </p:cNvPr>
          <p:cNvGrpSpPr/>
          <p:nvPr/>
        </p:nvGrpSpPr>
        <p:grpSpPr>
          <a:xfrm>
            <a:off x="5646397" y="451703"/>
            <a:ext cx="6545603" cy="6238842"/>
            <a:chOff x="4744060" y="344520"/>
            <a:chExt cx="6545603" cy="6238842"/>
          </a:xfrm>
        </p:grpSpPr>
        <p:pic>
          <p:nvPicPr>
            <p:cNvPr id="12" name="Picture 11" descr="A person wearing glasses&#10;&#10;Description automatically generated">
              <a:extLst>
                <a:ext uri="{FF2B5EF4-FFF2-40B4-BE49-F238E27FC236}">
                  <a16:creationId xmlns:a16="http://schemas.microsoft.com/office/drawing/2014/main" id="{63F82CD8-3AAA-492C-8712-34790F3ABE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79" t="2760" r="20856"/>
            <a:stretch/>
          </p:blipFill>
          <p:spPr>
            <a:xfrm>
              <a:off x="9091656" y="344520"/>
              <a:ext cx="2198007" cy="6238842"/>
            </a:xfrm>
            <a:prstGeom prst="rect">
              <a:avLst/>
            </a:prstGeom>
          </p:spPr>
        </p:pic>
        <p:pic>
          <p:nvPicPr>
            <p:cNvPr id="8" name="Picture 7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CBD3AE7E-E58C-4FC6-8CFD-17E4C3F006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536" r="35288"/>
            <a:stretch/>
          </p:blipFill>
          <p:spPr>
            <a:xfrm>
              <a:off x="7030061" y="344520"/>
              <a:ext cx="2065565" cy="6238842"/>
            </a:xfrm>
            <a:prstGeom prst="rect">
              <a:avLst/>
            </a:prstGeom>
          </p:spPr>
        </p:pic>
        <p:pic>
          <p:nvPicPr>
            <p:cNvPr id="10" name="Picture 9" descr="A person smiling for the camera&#10;&#10;Description automatically generated">
              <a:extLst>
                <a:ext uri="{FF2B5EF4-FFF2-40B4-BE49-F238E27FC236}">
                  <a16:creationId xmlns:a16="http://schemas.microsoft.com/office/drawing/2014/main" id="{76CEA7D8-8D41-4C07-BFCA-AB66965E6E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410" r="31788" b="10714"/>
            <a:stretch/>
          </p:blipFill>
          <p:spPr>
            <a:xfrm>
              <a:off x="4744060" y="344520"/>
              <a:ext cx="2286001" cy="6238842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AC149FFD-2C79-7BC3-DE5D-E535EB582204}"/>
              </a:ext>
            </a:extLst>
          </p:cNvPr>
          <p:cNvSpPr/>
          <p:nvPr/>
        </p:nvSpPr>
        <p:spPr>
          <a:xfrm>
            <a:off x="5646397" y="451703"/>
            <a:ext cx="6545603" cy="6238842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0"/>
                </a:schemeClr>
              </a:gs>
              <a:gs pos="63000">
                <a:schemeClr val="accent6">
                  <a:lumMod val="0"/>
                  <a:lumOff val="100000"/>
                  <a:alpha val="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AC0357-E26F-4542-8C20-2A6067FE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purely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C9970-DF89-40E1-A6A9-E0CAC03A1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4745"/>
            <a:ext cx="5178950" cy="47847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Paul Hudak (1952–2015)</a:t>
            </a:r>
          </a:p>
          <a:p>
            <a:pPr marL="0" indent="0">
              <a:buNone/>
            </a:pPr>
            <a:r>
              <a:rPr lang="en-US"/>
              <a:t>Simon Peyton Jones (1958–)</a:t>
            </a:r>
          </a:p>
          <a:p>
            <a:pPr marL="0" indent="0">
              <a:buNone/>
            </a:pPr>
            <a:r>
              <a:rPr lang="en-US"/>
              <a:t>Philip Wadler (1956–)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“Report on the Programming Language Haskell: A Non-strict, Purely Functional Language” (1992)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B6679-88ED-49EC-993C-AAABF4A8938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449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92659F-6EB4-FE10-C3EC-A34B548FF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Haskell programs 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0150F-207F-25E8-CDD2-BFB25148F22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3D09992B-489E-4428-A8B2-48E459438A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57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B8D823-4F17-25FF-80A1-BFD71FCB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701E8-B2BA-2F7E-E1AF-46A68748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Haskell file is a list of definitions</a:t>
            </a:r>
          </a:p>
          <a:p>
            <a:r>
              <a:rPr lang="en-US"/>
              <a:t>Evaluation </a:t>
            </a:r>
            <a:r>
              <a:rPr lang="en-US" i="1"/>
              <a:t>not execution </a:t>
            </a:r>
            <a:r>
              <a:rPr lang="en-US"/>
              <a:t>starts with </a:t>
            </a:r>
            <a:r>
              <a:rPr lang="en-US">
                <a:latin typeface="Consolas" panose="020B0609020204030204" pitchFamily="49" charset="0"/>
              </a:rPr>
              <a:t>main</a:t>
            </a:r>
            <a:r>
              <a:rPr lang="en-US"/>
              <a:t>, or with an expression we provide</a:t>
            </a:r>
            <a:endParaRPr lang="en-US" i="1"/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Each definition contains:</a:t>
            </a:r>
          </a:p>
          <a:p>
            <a:r>
              <a:rPr lang="en-US"/>
              <a:t>A </a:t>
            </a:r>
            <a:r>
              <a:rPr lang="en-US" i="1"/>
              <a:t>type signature </a:t>
            </a:r>
            <a:r>
              <a:rPr lang="en-US"/>
              <a:t>(optional)</a:t>
            </a:r>
          </a:p>
          <a:p>
            <a:r>
              <a:rPr lang="en-US"/>
              <a:t>A list of equations (not optional)</a:t>
            </a:r>
          </a:p>
        </p:txBody>
      </p:sp>
    </p:spTree>
    <p:extLst>
      <p:ext uri="{BB962C8B-B14F-4D97-AF65-F5344CB8AC3E}">
        <p14:creationId xmlns:p14="http://schemas.microsoft.com/office/powerpoint/2010/main" val="390380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8BA0A-60CC-8DD8-CE2E-A8CFED81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47E9B-E881-223C-46EF-E1DD78792D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Most Haskell expressions are function calls.</a:t>
                </a:r>
              </a:p>
              <a:p>
                <a:pPr lvl="3"/>
                <a:endParaRPr lang="en-US"/>
              </a:p>
              <a:p>
                <a:pPr marL="0" indent="0">
                  <a:buNone/>
                </a:pPr>
                <a:r>
                  <a:rPr lang="en-US"/>
                  <a:t>Function calls can be written either:</a:t>
                </a:r>
              </a:p>
              <a:p>
                <a:r>
                  <a:rPr lang="en-US"/>
                  <a:t>Infix: 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1 + 2</a:t>
                </a:r>
                <a:r>
                  <a:rPr lang="en-US"/>
                  <a:t>, 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5 `div` 2</a:t>
                </a:r>
              </a:p>
              <a:p>
                <a:r>
                  <a:rPr lang="en-US"/>
                  <a:t>Prefix: 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length </a:t>
                </a:r>
                <a:r>
                  <a:rPr lang="en-US" i="1" err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xs</a:t>
                </a:r>
                <a:r>
                  <a:rPr lang="en-US"/>
                  <a:t>, 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map </a:t>
                </a:r>
                <a:r>
                  <a:rPr lang="en-US" i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 </a:t>
                </a:r>
                <a:r>
                  <a:rPr lang="en-US" i="1" err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xs</a:t>
                </a:r>
                <a:r>
                  <a:rPr lang="en-US"/>
                  <a:t>, 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(+) 1 2</a:t>
                </a:r>
              </a:p>
              <a:p>
                <a:pPr lvl="3"/>
                <a:endParaRPr lang="en-US"/>
              </a:p>
              <a:p>
                <a:pPr marL="0" indent="0">
                  <a:buNone/>
                </a:pPr>
                <a:r>
                  <a:rPr lang="en-US"/>
                  <a:t>Why don’t function calls have parentheses?</a:t>
                </a:r>
              </a:p>
              <a:p>
                <a:r>
                  <a:rPr lang="en-US" b="0"/>
                  <a:t>What should a function call look like?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…</a:t>
                </a:r>
              </a:p>
              <a:p>
                <a:r>
                  <a:rPr lang="en-US"/>
                  <a:t>Simplest syntax for the most common expression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547E9B-E881-223C-46EF-E1DD78792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7C987-0985-482A-E413-BBE574495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0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672B-0AFC-1F82-9ED0-03DCEF23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3A5B-2CD2-EF88-03DA-38DFCEA47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An equation has a </a:t>
            </a:r>
            <a:r>
              <a:rPr lang="en-US" i="1"/>
              <a:t>left-hand </a:t>
            </a:r>
            <a:r>
              <a:rPr lang="en-US"/>
              <a:t>and </a:t>
            </a:r>
            <a:r>
              <a:rPr lang="en-US" i="1"/>
              <a:t>right-hand side</a:t>
            </a:r>
            <a:r>
              <a:rPr lang="en-US"/>
              <a:t>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The left-hand side is a </a:t>
            </a:r>
            <a:r>
              <a:rPr lang="en-US" i="1"/>
              <a:t>pattern</a:t>
            </a:r>
            <a:endParaRPr lang="en-US"/>
          </a:p>
          <a:p>
            <a:r>
              <a:rPr lang="en-US"/>
              <a:t>Single name: constant definition</a:t>
            </a:r>
          </a:p>
          <a:p>
            <a:r>
              <a:rPr lang="en-US"/>
              <a:t>Application: function definition</a:t>
            </a:r>
          </a:p>
          <a:p>
            <a:r>
              <a:rPr lang="en-US"/>
              <a:t>More to come!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The right-hand side is an </a:t>
            </a:r>
            <a:r>
              <a:rPr lang="en-US" i="1"/>
              <a:t>expression</a:t>
            </a:r>
            <a:endParaRPr lang="en-US"/>
          </a:p>
          <a:p>
            <a:r>
              <a:rPr lang="en-US"/>
              <a:t>More to come!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DAB99-C58A-7E55-C123-9EFEBDF6D2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05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6A37-C6C1-33E8-8154-34620F333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Higher-order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BDA05-6B1B-EF6F-A988-557DCCFD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“higher-order” function is a function that operates on other functions.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Higher-order functions are completely pervasive in Haskell.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Prototypical example: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:: (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→ [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r>
              <a:rPr lang="en-US"/>
              <a:t>BTW: strings are lists of characters.</a:t>
            </a:r>
          </a:p>
          <a:p>
            <a:r>
              <a:rPr lang="en-US"/>
              <a:t>BTW: Haskell types can be generic.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ED58E-74B4-0B13-A80D-9E04ED522C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01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E9309F-77C6-4614-BAC0-37B29ED3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Haskell about?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A74BB-19CB-4777-AEC4-3A5C3B8DB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7310B54-E69E-411D-B6C2-661E127E4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3"/>
          <a:stretch/>
        </p:blipFill>
        <p:spPr>
          <a:xfrm>
            <a:off x="3668958" y="1523347"/>
            <a:ext cx="8905461" cy="533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58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in a suit&#10;&#10;Description automatically generated with medium confidence">
            <a:extLst>
              <a:ext uri="{FF2B5EF4-FFF2-40B4-BE49-F238E27FC236}">
                <a16:creationId xmlns:a16="http://schemas.microsoft.com/office/drawing/2014/main" id="{9854DD5E-9382-7586-189C-DF14548EF6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43" r="14628"/>
          <a:stretch/>
        </p:blipFill>
        <p:spPr>
          <a:xfrm>
            <a:off x="8224157" y="274638"/>
            <a:ext cx="3967843" cy="64159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5F50DD-F8D8-7A1E-9847-5040EF8609B5}"/>
              </a:ext>
            </a:extLst>
          </p:cNvPr>
          <p:cNvSpPr/>
          <p:nvPr/>
        </p:nvSpPr>
        <p:spPr>
          <a:xfrm>
            <a:off x="8158388" y="225317"/>
            <a:ext cx="3967843" cy="6457064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0"/>
                  <a:lumOff val="100000"/>
                  <a:alpha val="0"/>
                </a:schemeClr>
              </a:gs>
              <a:gs pos="63000">
                <a:schemeClr val="accent6">
                  <a:lumMod val="0"/>
                  <a:lumOff val="100000"/>
                  <a:alpha val="0"/>
                </a:schemeClr>
              </a:gs>
              <a:gs pos="100000">
                <a:schemeClr val="bg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D1E3A6-7CDD-4BC0-900D-06C31B6FF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50181-B1C4-431C-8EDD-666D4CE1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4745"/>
            <a:ext cx="7709807" cy="478472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Haskell Brooks Curry (1845–1918)</a:t>
            </a:r>
          </a:p>
          <a:p>
            <a:pPr lvl="1"/>
            <a:r>
              <a:rPr lang="en-US"/>
              <a:t>American logician</a:t>
            </a:r>
          </a:p>
          <a:p>
            <a:pPr lvl="1"/>
            <a:r>
              <a:rPr lang="en-US"/>
              <a:t>Foundations of logic and mathematics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Combinatory logic</a:t>
            </a:r>
          </a:p>
          <a:p>
            <a:pPr lvl="1"/>
            <a:r>
              <a:rPr lang="en-US"/>
              <a:t>Reasoning without assumptions / Computation without variables</a:t>
            </a:r>
          </a:p>
          <a:p>
            <a:pPr lvl="1"/>
            <a:r>
              <a:rPr lang="en-US"/>
              <a:t>Transformations of functions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“He always hated the name ‘Haskell’”</a:t>
            </a:r>
          </a:p>
          <a:p>
            <a:pPr marL="0" indent="0">
              <a:buNone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9C23E-5C2C-45A3-B5A9-1FC0CBFDD4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37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378E-BE02-2A2F-E965-61C44B2F5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76D8F-3165-16B1-C4FA-0D1B41E8B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“Multi-argument functions” are actually higher-order functions</a:t>
            </a:r>
          </a:p>
          <a:p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:: (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→ [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br>
              <a:rPr lang="en-US">
                <a:latin typeface="Consolas" panose="020B0609020204030204" pitchFamily="49" charset="0"/>
              </a:rPr>
            </a:b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:: (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→ ([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])</a:t>
            </a:r>
            <a:br>
              <a:rPr lang="en-US"/>
            </a:br>
            <a:r>
              <a:rPr lang="en-US">
                <a:latin typeface="Consolas" panose="020B0609020204030204" pitchFamily="49" charset="0"/>
              </a:rPr>
              <a:t>map</a:t>
            </a:r>
            <a:r>
              <a:rPr lang="en-US"/>
              <a:t> transforms an </a:t>
            </a:r>
            <a:r>
              <a:rPr lang="en-US" i="1"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 → </a:t>
            </a:r>
            <a:r>
              <a:rPr lang="en-US" i="1">
                <a:latin typeface="Consolas" panose="020B0609020204030204" pitchFamily="49" charset="0"/>
              </a:rPr>
              <a:t>b</a:t>
            </a:r>
            <a:r>
              <a:rPr lang="en-US"/>
              <a:t> function into an </a:t>
            </a:r>
            <a:r>
              <a:rPr lang="en-US">
                <a:latin typeface="Consolas" panose="020B0609020204030204" pitchFamily="49" charset="0"/>
              </a:rPr>
              <a:t>[</a:t>
            </a:r>
            <a:r>
              <a:rPr lang="en-US" i="1">
                <a:latin typeface="Consolas" panose="020B0609020204030204" pitchFamily="49" charset="0"/>
              </a:rPr>
              <a:t>a</a:t>
            </a:r>
            <a:r>
              <a:rPr lang="en-US">
                <a:latin typeface="Consolas" panose="020B0609020204030204" pitchFamily="49" charset="0"/>
              </a:rPr>
              <a:t>] → [</a:t>
            </a:r>
            <a:r>
              <a:rPr lang="en-US" i="1">
                <a:latin typeface="Consolas" panose="020B0609020204030204" pitchFamily="49" charset="0"/>
              </a:rPr>
              <a:t>b</a:t>
            </a:r>
            <a:r>
              <a:rPr lang="en-US">
                <a:latin typeface="Consolas" panose="020B0609020204030204" pitchFamily="49" charset="0"/>
              </a:rPr>
              <a:t>]</a:t>
            </a:r>
            <a:r>
              <a:rPr lang="en-US"/>
              <a:t> function</a:t>
            </a:r>
          </a:p>
          <a:p>
            <a:pPr lvl="3"/>
            <a:endParaRPr lang="en-US"/>
          </a:p>
          <a:p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 </a:t>
            </a:r>
            <a:r>
              <a:rPr lang="en-US" i="1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/>
              <a:t>			</a:t>
            </a:r>
            <a:br>
              <a:rPr lang="en-US"/>
            </a:b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(map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en-US" i="1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br>
              <a:rPr lang="en-US"/>
            </a:br>
            <a:r>
              <a:rPr lang="en-US"/>
              <a:t>Two function applications: first </a:t>
            </a:r>
            <a:r>
              <a:rPr lang="en-US">
                <a:latin typeface="Consolas" panose="020B0609020204030204" pitchFamily="49" charset="0"/>
              </a:rPr>
              <a:t>map</a:t>
            </a:r>
            <a:r>
              <a:rPr lang="en-US"/>
              <a:t> to </a:t>
            </a:r>
            <a:r>
              <a:rPr lang="en-US" i="1">
                <a:latin typeface="Consolas" panose="020B0609020204030204" pitchFamily="49" charset="0"/>
              </a:rPr>
              <a:t>f</a:t>
            </a:r>
            <a:r>
              <a:rPr lang="en-US"/>
              <a:t>, then the result to </a:t>
            </a:r>
            <a:r>
              <a:rPr lang="en-US" i="1" err="1">
                <a:latin typeface="Consolas" panose="020B0609020204030204" pitchFamily="49" charset="0"/>
              </a:rPr>
              <a:t>xs</a:t>
            </a:r>
            <a:endParaRPr lang="en-US" i="1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2A61F-0DCD-2596-24D0-9D8D65B0BC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31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25E2-B718-2E94-D1E2-D9DD27158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Guards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CCB9A-E3EB-2BED-4EFF-6BBB7C45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Equations can be </a:t>
            </a:r>
            <a:r>
              <a:rPr lang="en-US" i="1"/>
              <a:t>guarded</a:t>
            </a:r>
          </a:p>
          <a:p>
            <a:r>
              <a:rPr lang="en-US"/>
              <a:t>Guards set Boolean conditions on when a Haskell equation applies to its arguments</a:t>
            </a:r>
          </a:p>
          <a:p>
            <a:r>
              <a:rPr lang="en-US"/>
              <a:t>An equation can have as many guards as you want</a:t>
            </a:r>
          </a:p>
          <a:p>
            <a:r>
              <a:rPr lang="en-US"/>
              <a:t>The default condition is usually written </a:t>
            </a:r>
            <a:r>
              <a:rPr lang="en-US">
                <a:latin typeface="Consolas" panose="020B0609020204030204" pitchFamily="49" charset="0"/>
              </a:rPr>
              <a:t>otherwise</a:t>
            </a:r>
          </a:p>
          <a:p>
            <a:pPr lvl="3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EBC41-7136-B056-0468-4C3759D1C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8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AC28-9206-CEDD-8DE9-9F58ABFA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5B2F-8CDE-80C7-3FEC-839052F7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Equations can have </a:t>
            </a:r>
            <a:r>
              <a:rPr lang="en-US" i="1"/>
              <a:t>local definitions</a:t>
            </a:r>
            <a:endParaRPr lang="en-US"/>
          </a:p>
          <a:p>
            <a:r>
              <a:rPr lang="en-US"/>
              <a:t>Introduced by 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r>
              <a:rPr lang="en-US"/>
              <a:t>List of definitions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Haskell source files are structured with </a:t>
            </a:r>
            <a:r>
              <a:rPr lang="en-US" i="1"/>
              <a:t>layout</a:t>
            </a:r>
            <a:endParaRPr lang="en-US"/>
          </a:p>
          <a:p>
            <a:r>
              <a:rPr lang="en-US"/>
              <a:t>Layout introduced by some keywords: 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/>
              <a:t>, 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case</a:t>
            </a:r>
            <a:r>
              <a:rPr lang="en-US"/>
              <a:t>, …</a:t>
            </a:r>
          </a:p>
          <a:p>
            <a:r>
              <a:rPr lang="en-US"/>
              <a:t>Layout depends on the </a:t>
            </a:r>
            <a:r>
              <a:rPr lang="en-US" i="1"/>
              <a:t>column </a:t>
            </a:r>
            <a:r>
              <a:rPr lang="en-US"/>
              <a:t>of the first thing </a:t>
            </a:r>
            <a:r>
              <a:rPr lang="en-US" i="1"/>
              <a:t>following </a:t>
            </a:r>
            <a:r>
              <a:rPr lang="en-US"/>
              <a:t>the keyword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5C523-3144-6099-124D-77F003E27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AC28-9206-CEDD-8DE9-9F58ABFA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C5B2F-8CDE-80C7-3FEC-839052F7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Equations can have </a:t>
            </a:r>
            <a:r>
              <a:rPr lang="en-US" i="1"/>
              <a:t>local definitions</a:t>
            </a:r>
            <a:endParaRPr lang="en-US"/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Haskell source files are structured with </a:t>
            </a:r>
            <a:r>
              <a:rPr lang="en-US" i="1"/>
              <a:t>layout</a:t>
            </a:r>
            <a:endParaRPr lang="en-US"/>
          </a:p>
          <a:p>
            <a:r>
              <a:rPr lang="en-US"/>
              <a:t>Layout introduced by some keywords: where, case, …</a:t>
            </a:r>
          </a:p>
          <a:p>
            <a:r>
              <a:rPr lang="en-US"/>
              <a:t>Layout depends on the </a:t>
            </a:r>
            <a:r>
              <a:rPr lang="en-US" i="1"/>
              <a:t>column </a:t>
            </a:r>
            <a:r>
              <a:rPr lang="en-US"/>
              <a:t>of the first thing </a:t>
            </a:r>
            <a:r>
              <a:rPr lang="en-US" i="1"/>
              <a:t>following </a:t>
            </a:r>
            <a:r>
              <a:rPr lang="en-US"/>
              <a:t>the keyword</a:t>
            </a:r>
          </a:p>
          <a:p>
            <a:pPr lvl="1"/>
            <a:r>
              <a:rPr lang="en-US"/>
              <a:t>More indented: part of the same definition</a:t>
            </a:r>
          </a:p>
          <a:p>
            <a:pPr lvl="1"/>
            <a:r>
              <a:rPr lang="en-US"/>
              <a:t>Same indentation: another definition in the same block</a:t>
            </a:r>
          </a:p>
          <a:p>
            <a:pPr lvl="1"/>
            <a:r>
              <a:rPr lang="en-US"/>
              <a:t>Less indented: end of the local definition block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5C523-3144-6099-124D-77F003E27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752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052-D104-BCA5-7090-39A10AC5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 Haskell programs mean?</a:t>
            </a:r>
            <a:br>
              <a:rPr lang="en-US"/>
            </a:br>
            <a:r>
              <a:rPr lang="en-US"/>
              <a:t>(informally)</a:t>
            </a:r>
          </a:p>
        </p:txBody>
      </p:sp>
    </p:spTree>
    <p:extLst>
      <p:ext uri="{BB962C8B-B14F-4D97-AF65-F5344CB8AC3E}">
        <p14:creationId xmlns:p14="http://schemas.microsoft.com/office/powerpoint/2010/main" val="149172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EFDC-8545-774C-86D9-A7113C9A6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47084-E8EA-7F6E-44AD-939F7C32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Here is a Python function: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f(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1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while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&gt; 1):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  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*=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  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-=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What does this function compute?  How do you know?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2CAF9-3650-945E-E477-63805769FE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155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DE5D32-EA6F-4C07-B76F-436C53A7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 Haskell expression </a:t>
            </a:r>
            <a:r>
              <a:rPr lang="en-US" i="1"/>
              <a:t>mean</a:t>
            </a:r>
            <a:r>
              <a:rPr lang="en-US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E2AB0FD-6008-44B8-ADC5-5814CB13A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Intuitively, we know that </a:t>
                </a:r>
              </a:p>
              <a:p>
                <a:pPr lvl="3"/>
                <a:endParaRPr lang="en-US"/>
              </a:p>
              <a:p>
                <a:pPr marL="0" indent="0" algn="ctr">
                  <a:buNone/>
                </a:pPr>
                <a:r>
                  <a:rPr lang="en-US">
                    <a:latin typeface="Consolas" panose="020B0609020204030204" pitchFamily="49" charset="0"/>
                  </a:rPr>
                  <a:t>2 * 3 + 4 * 5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>
                    <a:latin typeface="Consolas" panose="020B0609020204030204" pitchFamily="49" charset="0"/>
                  </a:rPr>
                  <a:t> 26</a:t>
                </a:r>
                <a:endParaRPr lang="en-US"/>
              </a:p>
              <a:p>
                <a:pPr lvl="3"/>
                <a:endParaRPr lang="en-US"/>
              </a:p>
              <a:p>
                <a:pPr marL="0" indent="0">
                  <a:buNone/>
                </a:pPr>
                <a:r>
                  <a:rPr lang="en-US"/>
                  <a:t>But how does Haskell know?  How do we capture our intuition?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E2AB0FD-6008-44B8-ADC5-5814CB13A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66B6-5195-441C-B186-A1D9FF3152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00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132-8466-4EC3-B027-7B27840A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02F1-26FA-466E-A664-B9CE3FF3B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Haskell expression is evaluated by </a:t>
            </a:r>
            <a:r>
              <a:rPr lang="en-US" i="1"/>
              <a:t>reduction </a:t>
            </a:r>
            <a:r>
              <a:rPr lang="en-US"/>
              <a:t>to its </a:t>
            </a:r>
            <a:r>
              <a:rPr lang="en-US" i="1"/>
              <a:t>simplest form</a:t>
            </a:r>
          </a:p>
          <a:p>
            <a:pPr lvl="1"/>
            <a:r>
              <a:rPr lang="en-US"/>
              <a:t>Reduction: turns </a:t>
            </a:r>
            <a:r>
              <a:rPr lang="en-US" i="1"/>
              <a:t>function calls </a:t>
            </a:r>
            <a:r>
              <a:rPr lang="en-US"/>
              <a:t>into </a:t>
            </a:r>
            <a:r>
              <a:rPr lang="en-US" i="1"/>
              <a:t>function results</a:t>
            </a:r>
            <a:endParaRPr lang="en-US"/>
          </a:p>
          <a:p>
            <a:pPr lvl="1"/>
            <a:r>
              <a:rPr lang="en-US"/>
              <a:t>Simplest form: when there aren’t any more reductions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C2C45-98C7-4468-A071-148EAA59D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53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05132-8466-4EC3-B027-7B27840A7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002F1-26FA-466E-A664-B9CE3FF3B3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A Haskell expression is evaluated by </a:t>
                </a:r>
                <a:r>
                  <a:rPr lang="en-US" i="1"/>
                  <a:t>reduction </a:t>
                </a:r>
                <a:r>
                  <a:rPr lang="en-US"/>
                  <a:t>to its </a:t>
                </a:r>
                <a:r>
                  <a:rPr lang="en-US" i="1"/>
                  <a:t>simplest form</a:t>
                </a:r>
              </a:p>
              <a:p>
                <a:pPr lvl="1"/>
                <a:r>
                  <a:rPr lang="en-US"/>
                  <a:t>Reduction: turns </a:t>
                </a:r>
                <a:r>
                  <a:rPr lang="en-US" i="1"/>
                  <a:t>function calls </a:t>
                </a:r>
                <a:r>
                  <a:rPr lang="en-US"/>
                  <a:t>into </a:t>
                </a:r>
                <a:r>
                  <a:rPr lang="en-US" i="1"/>
                  <a:t>function results</a:t>
                </a:r>
                <a:endParaRPr lang="en-US"/>
              </a:p>
              <a:p>
                <a:pPr lvl="1"/>
                <a:r>
                  <a:rPr lang="en-US"/>
                  <a:t>Simplest form: when there aren’t any more reductions</a:t>
                </a:r>
              </a:p>
              <a:p>
                <a:pPr lvl="3"/>
                <a:endParaRPr lang="en-US"/>
              </a:p>
              <a:p>
                <a:pPr marL="0" indent="0">
                  <a:buNone/>
                </a:pPr>
                <a:r>
                  <a:rPr lang="en-US"/>
                  <a:t>E.g.: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 ∗3+4 ∗5</m:t>
                    </m:r>
                  </m:oMath>
                </a14:m>
                <a:endParaRPr lang="en-US"/>
              </a:p>
              <a:p>
                <a:pPr lvl="3"/>
                <a:endParaRPr lang="en-US"/>
              </a:p>
              <a:p>
                <a:pPr marL="0" indent="0">
                  <a:buNone/>
                </a:pPr>
                <a:r>
                  <a:rPr lang="en-US"/>
                  <a:t>Reduction strategies:</a:t>
                </a:r>
              </a:p>
              <a:p>
                <a:pPr lvl="1"/>
                <a:r>
                  <a:rPr lang="en-US"/>
                  <a:t>Resolve non-determinism in reducing expressions</a:t>
                </a:r>
              </a:p>
              <a:p>
                <a:pPr lvl="1"/>
                <a:r>
                  <a:rPr lang="en-US" i="1"/>
                  <a:t>Not </a:t>
                </a:r>
                <a:r>
                  <a:rPr lang="en-US"/>
                  <a:t>the same as order of operations….</a:t>
                </a:r>
                <a:endParaRPr lang="en-US" i="1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E002F1-26FA-466E-A664-B9CE3FF3B3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2C2C45-98C7-4468-A071-148EAA59DE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019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E9309F-77C6-4614-BAC0-37B29ED3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Haskell?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A74BB-19CB-4777-AEC4-3A5C3B8DB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7310B54-E69E-411D-B6C2-661E127E4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3"/>
          <a:stretch/>
        </p:blipFill>
        <p:spPr>
          <a:xfrm>
            <a:off x="3668958" y="1542709"/>
            <a:ext cx="8905461" cy="53346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9EF93C-4BD2-9EE0-2982-2BE9FA084CCA}"/>
              </a:ext>
            </a:extLst>
          </p:cNvPr>
          <p:cNvSpPr/>
          <p:nvPr/>
        </p:nvSpPr>
        <p:spPr>
          <a:xfrm>
            <a:off x="2743200" y="183766"/>
            <a:ext cx="9186863" cy="291074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Functional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Haskell is a language of expressions, not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Meaning of a Haskell program is given by evaluation, not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Functions are first-class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A4CDBE-A94E-7BDC-18D6-B47313FDC184}"/>
              </a:ext>
            </a:extLst>
          </p:cNvPr>
          <p:cNvSpPr/>
          <p:nvPr/>
        </p:nvSpPr>
        <p:spPr>
          <a:xfrm>
            <a:off x="2743200" y="155369"/>
            <a:ext cx="9186863" cy="291074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Functional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Haskell is a language of expressions, not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Meaning of a Haskell program is given by evaluation, not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Functions are first-class values</a:t>
            </a:r>
          </a:p>
        </p:txBody>
      </p:sp>
    </p:spTree>
    <p:extLst>
      <p:ext uri="{BB962C8B-B14F-4D97-AF65-F5344CB8AC3E}">
        <p14:creationId xmlns:p14="http://schemas.microsoft.com/office/powerpoint/2010/main" val="42519955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D5FC-033A-1132-552F-F9CA61A0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82B2A-89B4-0F15-A37B-511841202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sq </a:t>
                </a:r>
                <a:r>
                  <a:rPr lang="en-US" i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= </a:t>
                </a:r>
                <a:r>
                  <a:rPr lang="en-US" i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* </a:t>
                </a:r>
                <a:r>
                  <a:rPr lang="en-US" i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</a:p>
              <a:p>
                <a:pPr lvl="3"/>
                <a:endParaRPr lang="en-US"/>
              </a:p>
              <a:p>
                <a:pPr marL="0" indent="0">
                  <a:buNone/>
                </a:pPr>
                <a:r>
                  <a:rPr lang="en-US"/>
                  <a:t>Reduce function applications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</m:t>
                    </m:r>
                  </m:oMath>
                </a14:m>
                <a:r>
                  <a:rPr lang="en-US"/>
                  <a:t>) in two steps:</a:t>
                </a:r>
              </a:p>
              <a:p>
                <a:pPr lvl="1"/>
                <a:r>
                  <a:rPr lang="en-US"/>
                  <a:t>Introduce </a:t>
                </a:r>
                <a:r>
                  <a:rPr lang="en-US" i="1"/>
                  <a:t>local binding </a:t>
                </a:r>
                <a:r>
                  <a:rPr lang="en-US"/>
                  <a:t>for argument: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4 =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Substitute local binding into function body:</a:t>
                </a:r>
                <a:br>
                  <a:rPr lang="en-US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let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 4 ∗4</m:t>
                    </m:r>
                  </m:oMath>
                </a14:m>
                <a:endParaRPr lang="en-US"/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82B2A-89B4-0F15-A37B-511841202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DA4B8-48C7-503D-1E0A-CA0F8201A8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54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4D5FC-033A-1132-552F-F9CA61A03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82B2A-89B4-0F15-A37B-511841202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sq </a:t>
                </a:r>
                <a:r>
                  <a:rPr lang="en-US" i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= </a:t>
                </a:r>
                <a:r>
                  <a:rPr lang="en-US" i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* </a:t>
                </a:r>
                <a:r>
                  <a:rPr lang="en-US" i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</a:p>
              <a:p>
                <a:pPr lvl="3"/>
                <a:endParaRPr lang="en-US"/>
              </a:p>
              <a:p>
                <a:pPr marL="0" indent="0">
                  <a:buNone/>
                </a:pPr>
                <a:r>
                  <a:rPr lang="en-US"/>
                  <a:t>Reduce function applications in two steps:</a:t>
                </a:r>
              </a:p>
              <a:p>
                <a:pPr lvl="1"/>
                <a:r>
                  <a:rPr lang="en-US"/>
                  <a:t>Introduce </a:t>
                </a:r>
                <a:r>
                  <a:rPr lang="en-US" i="1"/>
                  <a:t>local binding </a:t>
                </a:r>
                <a:r>
                  <a:rPr lang="en-US"/>
                  <a:t>for argument:</a:t>
                </a:r>
              </a:p>
              <a:p>
                <a:pPr lvl="1"/>
                <a:r>
                  <a:rPr lang="en-US"/>
                  <a:t>Substitute local binding into function body:</a:t>
                </a:r>
              </a:p>
              <a:p>
                <a:pPr lvl="3"/>
                <a:endParaRPr lang="en-US"/>
              </a:p>
              <a:p>
                <a:pPr marL="0" indent="0">
                  <a:buNone/>
                </a:pPr>
                <a:r>
                  <a:rPr lang="en-US"/>
                  <a:t>Still have multiple strategies in reducing function calls:</a:t>
                </a:r>
              </a:p>
              <a:p>
                <a:pPr lvl="1"/>
                <a:r>
                  <a:rPr lang="en-US"/>
                  <a:t>E.g.: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sq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(2 ∗ 2)</m:t>
                    </m:r>
                  </m:oMath>
                </a14:m>
                <a:endParaRPr lang="en-US"/>
              </a:p>
              <a:p>
                <a:pPr lvl="1"/>
                <a:r>
                  <a:rPr lang="en-US" i="1"/>
                  <a:t>Innermost reduction</a:t>
                </a:r>
                <a:r>
                  <a:rPr lang="en-US"/>
                  <a:t>: reduce function application as </a:t>
                </a:r>
                <a:r>
                  <a:rPr lang="en-US" i="1"/>
                  <a:t>late </a:t>
                </a:r>
                <a:r>
                  <a:rPr lang="en-US"/>
                  <a:t>as possible</a:t>
                </a:r>
              </a:p>
              <a:p>
                <a:pPr lvl="1"/>
                <a:r>
                  <a:rPr lang="en-US" i="1"/>
                  <a:t>Outermost reduction</a:t>
                </a:r>
                <a:r>
                  <a:rPr lang="en-US"/>
                  <a:t>: reduce function application as </a:t>
                </a:r>
                <a:r>
                  <a:rPr lang="en-US" i="1"/>
                  <a:t>early</a:t>
                </a:r>
                <a:r>
                  <a:rPr lang="en-US"/>
                  <a:t> as possible</a:t>
                </a:r>
                <a:br>
                  <a:rPr lang="en-US"/>
                </a:br>
                <a:endParaRPr lang="en-US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B82B2A-89B4-0F15-A37B-511841202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DA4B8-48C7-503D-1E0A-CA0F8201A8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98CA6-3C8F-A052-0A70-0A825295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Reasoning about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7C41-A56E-0294-B9E8-FB4C878C2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Can reason about behavior of functions on </a:t>
            </a:r>
            <a:r>
              <a:rPr lang="en-US" i="1"/>
              <a:t>arbitrary </a:t>
            </a:r>
            <a:r>
              <a:rPr lang="en-US"/>
              <a:t>arguments.</a:t>
            </a:r>
          </a:p>
          <a:p>
            <a:pPr lvl="3"/>
            <a:endParaRPr lang="en-US"/>
          </a:p>
          <a:p>
            <a:r>
              <a:rPr lang="en-US"/>
              <a:t>Suppose we have: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</a:p>
          <a:p>
            <a:pPr marL="0" indent="0">
              <a:buNone/>
            </a:pPr>
            <a:r>
              <a:rPr lang="en-US" sz="2400">
                <a:latin typeface="Consolas" panose="020B0609020204030204" pitchFamily="49" charset="0"/>
              </a:rPr>
              <a:t>	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∘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lvl="3"/>
            <a:endParaRPr lang="en-US"/>
          </a:p>
          <a:p>
            <a:r>
              <a:rPr lang="en-US"/>
              <a:t>Can show:</a:t>
            </a:r>
          </a:p>
          <a:p>
            <a:pPr lvl="1"/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∘ id =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id ∘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</a:p>
          <a:p>
            <a:pPr lvl="1"/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∘ (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∘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= (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∘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∘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</a:t>
            </a:r>
          </a:p>
          <a:p>
            <a:pPr marL="0" indent="0">
              <a:buNone/>
            </a:pPr>
            <a:r>
              <a:rPr lang="en-US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C8F53-E5B2-D34E-3169-48B0383F7F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832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1F83-D262-2789-368B-ABF8B98DE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08196-D8C9-B88F-F477-5D50058B4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>
                <a:latin typeface="Consolas" panose="020B0609020204030204" pitchFamily="49" charset="0"/>
              </a:rPr>
              <a:t>f </a:t>
            </a:r>
            <a:r>
              <a:rPr lang="en-US" i="1">
                <a:latin typeface="Consolas" panose="020B0609020204030204" pitchFamily="49" charset="0"/>
              </a:rPr>
              <a:t>x y</a:t>
            </a:r>
            <a:r>
              <a:rPr lang="en-US">
                <a:latin typeface="Consolas" panose="020B0609020204030204" pitchFamily="49" charset="0"/>
              </a:rPr>
              <a:t> = 2 * </a:t>
            </a:r>
            <a:r>
              <a:rPr lang="en-US" i="1">
                <a:latin typeface="Consolas" panose="020B0609020204030204" pitchFamily="49" charset="0"/>
              </a:rPr>
              <a:t>x</a:t>
            </a:r>
            <a:r>
              <a:rPr lang="en-US">
                <a:latin typeface="Consolas" panose="020B0609020204030204" pitchFamily="49" charset="0"/>
              </a:rPr>
              <a:t> + </a:t>
            </a:r>
            <a:r>
              <a:rPr lang="en-US" i="1">
                <a:latin typeface="Consolas" panose="020B0609020204030204" pitchFamily="49" charset="0"/>
              </a:rPr>
              <a:t>y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Still need to find functions to reduce:</a:t>
            </a:r>
          </a:p>
          <a:p>
            <a:pPr lvl="1"/>
            <a:r>
              <a:rPr lang="en-US"/>
              <a:t>E.g.: </a:t>
            </a:r>
            <a:r>
              <a:rPr lang="en-US">
                <a:latin typeface="Consolas" panose="020B0609020204030204" pitchFamily="49" charset="0"/>
              </a:rPr>
              <a:t>f 2 (3 + 3)</a:t>
            </a:r>
          </a:p>
          <a:p>
            <a:pPr lvl="1"/>
            <a:r>
              <a:rPr lang="en-US" i="1"/>
              <a:t>Left-to-right</a:t>
            </a:r>
            <a:r>
              <a:rPr lang="en-US"/>
              <a:t> or </a:t>
            </a:r>
            <a:r>
              <a:rPr lang="en-US" i="1"/>
              <a:t>right-to-left.</a:t>
            </a:r>
          </a:p>
          <a:p>
            <a:pPr lvl="1"/>
            <a:r>
              <a:rPr lang="en-US"/>
              <a:t>For outermost reduction, right-to-left evaluation doesn’t make much sense…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EC718-9DB5-0705-9046-105BE795D8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0151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AEAC-5ADD-15FC-BF72-3E0D8F3B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Consequences of outermost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D697C-6ED9-FA8C-6B62-34822A6EF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2909"/>
            <a:ext cx="10972800" cy="49414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Outermost reduction can have surprising results.</a:t>
            </a:r>
          </a:p>
          <a:p>
            <a:pPr lvl="3"/>
            <a:endParaRPr lang="en-US"/>
          </a:p>
          <a:p>
            <a:pPr marL="0" indent="0" algn="ctr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four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4</a:t>
            </a:r>
          </a:p>
          <a:p>
            <a:pPr lvl="3"/>
            <a:endParaRPr lang="en-US" sz="2000"/>
          </a:p>
          <a:p>
            <a:pPr lvl="1"/>
            <a:r>
              <a:rPr lang="en-US" sz="2800"/>
              <a:t>What’s the result of </a:t>
            </a:r>
            <a:r>
              <a:rPr lang="en-US" sz="28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four (5 `div` 0)</a:t>
            </a:r>
            <a:r>
              <a:rPr lang="en-US" sz="280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58F5F-6196-9F43-EB56-C9F3AB9833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17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10902-811D-467A-A103-63C51DE01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Haskell’s reduction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5CAA-C9A2-47ED-BBD1-D7CC74239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Haskell uses </a:t>
            </a:r>
            <a:r>
              <a:rPr lang="en-US" i="1"/>
              <a:t>lazy </a:t>
            </a:r>
            <a:r>
              <a:rPr lang="en-US"/>
              <a:t>reduction</a:t>
            </a:r>
          </a:p>
          <a:p>
            <a:pPr lvl="1"/>
            <a:r>
              <a:rPr lang="en-US" i="1"/>
              <a:t>Reduction result </a:t>
            </a:r>
            <a:r>
              <a:rPr lang="en-US"/>
              <a:t>indistinguishable from </a:t>
            </a:r>
            <a:r>
              <a:rPr lang="en-US" i="1"/>
              <a:t>outermost </a:t>
            </a:r>
            <a:r>
              <a:rPr lang="en-US"/>
              <a:t>reduction.</a:t>
            </a:r>
          </a:p>
          <a:p>
            <a:pPr lvl="1"/>
            <a:r>
              <a:rPr lang="en-US" i="1"/>
              <a:t>Evaluation time </a:t>
            </a:r>
            <a:r>
              <a:rPr lang="en-US"/>
              <a:t>more like </a:t>
            </a:r>
            <a:r>
              <a:rPr lang="en-US" i="1"/>
              <a:t>innermost </a:t>
            </a:r>
            <a:r>
              <a:rPr lang="en-US"/>
              <a:t>reduction.</a:t>
            </a:r>
          </a:p>
          <a:p>
            <a:pPr lvl="2"/>
            <a:r>
              <a:rPr lang="en-US"/>
              <a:t>Some constant factors</a:t>
            </a:r>
          </a:p>
          <a:p>
            <a:pPr lvl="2"/>
            <a:r>
              <a:rPr lang="en-US"/>
              <a:t>Space usage can differ significantly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We’ll mostly assume outermost reduction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AAB90-B93F-4ABE-918B-A01C72A8E4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6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E4C01E8-8E3B-31A5-F63E-00589C1A3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are Haskell programs structured?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F9CCAD-6478-5DA2-20DC-B026DA57AD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3D09992B-489E-4428-A8B2-48E459438A7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73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D1A2C7-682D-C83A-C20E-E877281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structure programs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8E7C54-E703-B119-887E-320A8957F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Types structure </a:t>
                </a:r>
                <a:r>
                  <a:rPr lang="en-US" i="1"/>
                  <a:t>values</a:t>
                </a:r>
              </a:p>
              <a:p>
                <a:pPr lvl="1">
                  <a:tabLst>
                    <a:tab pos="2286000" algn="l"/>
                  </a:tabLst>
                </a:pPr>
                <a:r>
                  <a:rPr lang="en-US">
                    <a:latin typeface="Consolas" panose="020B0609020204030204" pitchFamily="49" charset="0"/>
                  </a:rPr>
                  <a:t>Int</a:t>
                </a:r>
                <a:r>
                  <a:rPr lang="en-US"/>
                  <a:t>: 	1, 2, 42, -912</a:t>
                </a:r>
              </a:p>
              <a:p>
                <a:pPr lvl="1">
                  <a:tabLst>
                    <a:tab pos="2286000" algn="l"/>
                  </a:tabLst>
                </a:pPr>
                <a:r>
                  <a:rPr lang="en-US">
                    <a:latin typeface="Consolas" panose="020B0609020204030204" pitchFamily="49" charset="0"/>
                  </a:rPr>
                  <a:t>Char</a:t>
                </a:r>
                <a:r>
                  <a:rPr lang="en-US"/>
                  <a:t>: 	'a', 'b', '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/>
                  <a:t>' </a:t>
                </a:r>
              </a:p>
              <a:p>
                <a:pPr lvl="1">
                  <a:tabLst>
                    <a:tab pos="2286000" algn="l"/>
                  </a:tabLst>
                </a:pPr>
                <a:r>
                  <a:rPr lang="en-US">
                    <a:latin typeface="Consolas" panose="020B0609020204030204" pitchFamily="49" charset="0"/>
                  </a:rPr>
                  <a:t>Bool</a:t>
                </a:r>
                <a:r>
                  <a:rPr lang="en-US"/>
                  <a:t>: 	True, False</a:t>
                </a:r>
              </a:p>
              <a:p>
                <a:pPr lvl="4">
                  <a:tabLst>
                    <a:tab pos="2286000" algn="l"/>
                  </a:tabLst>
                </a:pPr>
                <a:endParaRPr lang="en-US"/>
              </a:p>
              <a:p>
                <a:pPr lvl="1">
                  <a:tabLst>
                    <a:tab pos="2286000" algn="l"/>
                  </a:tabLst>
                </a:pPr>
                <a:r>
                  <a:rPr lang="en-US"/>
                  <a:t>Every value belongs to </a:t>
                </a:r>
                <a:r>
                  <a:rPr lang="en-US" i="1"/>
                  <a:t>exactly </a:t>
                </a:r>
                <a:r>
                  <a:rPr lang="en-US"/>
                  <a:t>one type</a:t>
                </a:r>
              </a:p>
              <a:p>
                <a:pPr lvl="1">
                  <a:tabLst>
                    <a:tab pos="2286000" algn="l"/>
                  </a:tabLst>
                </a:pPr>
                <a:r>
                  <a:rPr lang="en-US"/>
                  <a:t>Caveat: one </a:t>
                </a:r>
                <a:r>
                  <a:rPr lang="en-US" i="1"/>
                  <a:t>most general </a:t>
                </a:r>
                <a:r>
                  <a:rPr lang="en-US"/>
                  <a:t>type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8E7C54-E703-B119-887E-320A8957F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AF549-41A7-2216-B47F-0E8E330096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D1A2C7-682D-C83A-C20E-E877281C8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structure programs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8E7C54-E703-B119-887E-320A8957F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Types structure values</a:t>
                </a:r>
              </a:p>
              <a:p>
                <a:pPr lvl="3"/>
                <a:endParaRPr lang="en-US" i="1"/>
              </a:p>
              <a:p>
                <a:pPr marL="0" indent="0">
                  <a:buNone/>
                </a:pPr>
                <a:r>
                  <a:rPr lang="en-US"/>
                  <a:t>Types structure </a:t>
                </a:r>
                <a:r>
                  <a:rPr lang="en-US" i="1"/>
                  <a:t>expressions</a:t>
                </a:r>
                <a:endParaRPr lang="en-US"/>
              </a:p>
              <a:p>
                <a:pPr lvl="1">
                  <a:tabLst>
                    <a:tab pos="2286000" algn="l"/>
                  </a:tabLst>
                </a:pPr>
                <a:r>
                  <a:rPr lang="en-US">
                    <a:latin typeface="Consolas" panose="020B0609020204030204" pitchFamily="49" charset="0"/>
                  </a:rPr>
                  <a:t>Integer</a:t>
                </a:r>
                <a:r>
                  <a:rPr lang="en-US"/>
                  <a:t>:	1,2,42,-912,2 + 2, negate 12, </a:t>
                </a:r>
                <a:r>
                  <a:rPr lang="en-US" err="1"/>
                  <a:t>ord</a:t>
                </a:r>
                <a:r>
                  <a:rPr lang="en-US"/>
                  <a:t> 'b', sum [2..]</a:t>
                </a:r>
              </a:p>
              <a:p>
                <a:pPr lvl="1">
                  <a:tabLst>
                    <a:tab pos="2286000" algn="l"/>
                  </a:tabLst>
                </a:pPr>
                <a:r>
                  <a:rPr lang="en-US">
                    <a:latin typeface="Consolas" panose="020B0609020204030204" pitchFamily="49" charset="0"/>
                  </a:rPr>
                  <a:t>Char</a:t>
                </a:r>
                <a:r>
                  <a:rPr lang="en-US"/>
                  <a:t>:	'a', 'b', '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/>
                  <a:t>', chr 64, head "Test"</a:t>
                </a:r>
              </a:p>
              <a:p>
                <a:pPr lvl="1">
                  <a:tabLst>
                    <a:tab pos="2286000" algn="l"/>
                  </a:tabLst>
                </a:pPr>
                <a:r>
                  <a:rPr lang="en-US">
                    <a:latin typeface="Consolas" panose="020B0609020204030204" pitchFamily="49" charset="0"/>
                  </a:rPr>
                  <a:t>Bool</a:t>
                </a:r>
                <a:r>
                  <a:rPr lang="en-US"/>
                  <a:t>:	True, False, True &amp;&amp; False, null [1,2,3]</a:t>
                </a:r>
              </a:p>
              <a:p>
                <a:pPr lvl="4">
                  <a:tabLst>
                    <a:tab pos="2286000" algn="l"/>
                  </a:tabLst>
                </a:pPr>
                <a:endParaRPr lang="en-US"/>
              </a:p>
              <a:p>
                <a:pPr lvl="1">
                  <a:tabLst>
                    <a:tab pos="2286000" algn="l"/>
                  </a:tabLst>
                </a:pPr>
                <a:r>
                  <a:rPr lang="en-US"/>
                  <a:t>An expression has a type if it reduces to a value of that type</a:t>
                </a:r>
              </a:p>
              <a:p>
                <a:pPr lvl="2">
                  <a:tabLst>
                    <a:tab pos="2286000" algn="l"/>
                  </a:tabLst>
                </a:pPr>
                <a:r>
                  <a:rPr lang="en-US"/>
                  <a:t>So what about infinite loops?</a:t>
                </a:r>
              </a:p>
              <a:p>
                <a:pPr lvl="1">
                  <a:tabLst>
                    <a:tab pos="2286000" algn="l"/>
                  </a:tabLst>
                </a:pPr>
                <a:r>
                  <a:rPr lang="en-US"/>
                  <a:t>Every expression belongs to exactly one most general type</a:t>
                </a:r>
              </a:p>
              <a:p>
                <a:pPr lvl="2">
                  <a:tabLst>
                    <a:tab pos="2286000" algn="l"/>
                  </a:tabLst>
                </a:pPr>
                <a:r>
                  <a:rPr lang="en-US"/>
                  <a:t>Even if you didn’t write it down.</a:t>
                </a:r>
              </a:p>
              <a:p>
                <a:pPr marL="0" indent="0">
                  <a:buNone/>
                </a:pPr>
                <a:endParaRPr lang="en-US" i="1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38E7C54-E703-B119-887E-320A8957F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FAF549-41A7-2216-B47F-0E8E330096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6FB1-76F9-E91E-DF6A-9928CFA74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views of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1E29C-7E9D-D146-7A69-980BA19A1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Types as classifiers</a:t>
            </a:r>
          </a:p>
          <a:p>
            <a:pPr lvl="1"/>
            <a:r>
              <a:rPr lang="en-US"/>
              <a:t>Meaning of programs </a:t>
            </a:r>
            <a:r>
              <a:rPr lang="en-US" i="1"/>
              <a:t>independent </a:t>
            </a:r>
            <a:r>
              <a:rPr lang="en-US"/>
              <a:t>of their typing</a:t>
            </a:r>
          </a:p>
          <a:p>
            <a:pPr lvl="1"/>
            <a:r>
              <a:rPr lang="en-US"/>
              <a:t>Types describe (but don’t limit) program behavior</a:t>
            </a:r>
          </a:p>
          <a:p>
            <a:pPr lvl="1"/>
            <a:r>
              <a:rPr lang="en-US"/>
              <a:t>E.g., Python, C (mostly), …</a:t>
            </a:r>
          </a:p>
          <a:p>
            <a:pPr lvl="3"/>
            <a:endParaRPr lang="en-US"/>
          </a:p>
          <a:p>
            <a:r>
              <a:rPr lang="en-US"/>
              <a:t>Types as structure</a:t>
            </a:r>
          </a:p>
          <a:p>
            <a:pPr lvl="1"/>
            <a:r>
              <a:rPr lang="en-US"/>
              <a:t>Programs have no meaning outside typing</a:t>
            </a:r>
          </a:p>
          <a:p>
            <a:pPr lvl="1"/>
            <a:r>
              <a:rPr lang="en-US"/>
              <a:t>Types limit program behavior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What does an Int → Int function do with a Boolean argument?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35F43-74A2-6C0D-8FB1-9E3AE2D672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6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5274-42BE-D398-819C-DD0FDADC4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1355-FA8C-0224-D32F-64ACB823F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4745"/>
            <a:ext cx="10972800" cy="494142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Lots of languages are “functional”: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4F38D-FDC9-9C52-3208-580FD6A3AF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6FE29F-A1CF-3489-989A-675446F6FD5F}"/>
              </a:ext>
            </a:extLst>
          </p:cNvPr>
          <p:cNvSpPr txBox="1"/>
          <p:nvPr/>
        </p:nvSpPr>
        <p:spPr>
          <a:xfrm>
            <a:off x="609600" y="1971181"/>
            <a:ext cx="533937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twice(f, x):</a:t>
            </a:r>
          </a:p>
          <a:p>
            <a:pPr>
              <a:tabLst>
                <a:tab pos="457200" algn="l"/>
              </a:tabLst>
            </a:pP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f(f(x))</a:t>
            </a:r>
          </a:p>
          <a:p>
            <a:pPr>
              <a:tabLst>
                <a:tab pos="457200" algn="l"/>
              </a:tabLst>
            </a:pPr>
            <a:endParaRPr lang="en-US" sz="20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twicer(f):</a:t>
            </a:r>
          </a:p>
          <a:p>
            <a:pPr>
              <a:tabLst>
                <a:tab pos="457200" algn="l"/>
              </a:tabLst>
            </a:pP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lambda x: f(f(x))</a:t>
            </a:r>
          </a:p>
          <a:p>
            <a:pPr>
              <a:tabLst>
                <a:tab pos="457200" algn="l"/>
              </a:tabLst>
            </a:pPr>
            <a:endParaRPr lang="en-US" sz="20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 double(x):</a:t>
            </a:r>
          </a:p>
          <a:p>
            <a:pPr>
              <a:tabLst>
                <a:tab pos="457200" algn="l"/>
              </a:tabLst>
            </a:pP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return x + x</a:t>
            </a:r>
          </a:p>
          <a:p>
            <a:pPr>
              <a:tabLst>
                <a:tab pos="457200" algn="l"/>
              </a:tabLst>
            </a:pPr>
            <a:endParaRPr lang="en-US" sz="20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print(twice(double, 4))</a:t>
            </a:r>
          </a:p>
          <a:p>
            <a:pPr>
              <a:tabLst>
                <a:tab pos="457200" algn="l"/>
              </a:tabLst>
            </a:pP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print(twicer(double)(4))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630798-1099-FAB8-E933-9C0E80EEB55C}"/>
              </a:ext>
            </a:extLst>
          </p:cNvPr>
          <p:cNvSpPr txBox="1"/>
          <p:nvPr/>
        </p:nvSpPr>
        <p:spPr>
          <a:xfrm>
            <a:off x="5948979" y="1827829"/>
            <a:ext cx="563342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auto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twice(function&lt;</a:t>
            </a: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)&gt; </a:t>
            </a:r>
            <a:r>
              <a:rPr lang="en-US" sz="20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[=](</a:t>
            </a: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 </a:t>
            </a: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 </a:t>
            </a:r>
            <a:r>
              <a:rPr lang="en-US" sz="20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)); }; </a:t>
            </a: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US" sz="20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bigger(</a:t>
            </a: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{</a:t>
            </a: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</a:t>
            </a:r>
            <a:r>
              <a:rPr lang="en-US" sz="20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 </a:t>
            </a: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endParaRPr lang="en-US" sz="20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0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main() {</a:t>
            </a: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00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cout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&lt;&lt; twice(bigger)(4) &lt;&lt; </a:t>
            </a:r>
            <a:r>
              <a:rPr lang="en-US" sz="200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endl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;</a:t>
            </a: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return 0; </a:t>
            </a:r>
          </a:p>
          <a:p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552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2DC70-A9AD-437B-93FC-BCC20AA1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 values come from new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94DA3-96A0-4ADF-AAC5-1EAB9671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Most types are introduced by </a:t>
            </a:r>
            <a:r>
              <a:rPr lang="en-US" i="1"/>
              <a:t>datatype declarations</a:t>
            </a:r>
            <a:r>
              <a:rPr lang="en-US"/>
              <a:t>: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Bool = False | True</a:t>
            </a:r>
          </a:p>
          <a:p>
            <a:pPr lvl="3"/>
            <a:endParaRPr lang="en-US"/>
          </a:p>
          <a:p>
            <a:pPr lvl="1"/>
            <a:r>
              <a:rPr lang="en-US"/>
              <a:t>Simultaneously introduces new type </a:t>
            </a:r>
            <a:r>
              <a:rPr lang="en-US">
                <a:latin typeface="Consolas" panose="020B0609020204030204" pitchFamily="49" charset="0"/>
              </a:rPr>
              <a:t>Bool</a:t>
            </a:r>
            <a:r>
              <a:rPr lang="en-US"/>
              <a:t> and values </a:t>
            </a:r>
            <a:r>
              <a:rPr lang="en-US">
                <a:latin typeface="Consolas" panose="020B0609020204030204" pitchFamily="49" charset="0"/>
              </a:rPr>
              <a:t>False</a:t>
            </a:r>
            <a:r>
              <a:rPr lang="en-US"/>
              <a:t>, </a:t>
            </a:r>
            <a:r>
              <a:rPr lang="en-US">
                <a:latin typeface="Consolas" panose="020B0609020204030204" pitchFamily="49" charset="0"/>
              </a:rPr>
              <a:t>True</a:t>
            </a:r>
            <a:r>
              <a:rPr lang="en-US"/>
              <a:t> of that type</a:t>
            </a:r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/>
              <a:t>Remaining types are </a:t>
            </a:r>
            <a:r>
              <a:rPr lang="en-US" i="1"/>
              <a:t>primitive</a:t>
            </a:r>
            <a:r>
              <a:rPr lang="en-US"/>
              <a:t>: functions, pointers, integers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329B-62C4-41EE-9C60-AA7D42FC73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791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DBDE-B121-4529-3804-CDAB06FD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Ingredients of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C138-323C-E1C3-15BC-DF73F586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Haskell’s data types follow </a:t>
            </a:r>
            <a:r>
              <a:rPr lang="en-US" i="1"/>
              <a:t>sum of products </a:t>
            </a:r>
            <a:r>
              <a:rPr lang="en-US"/>
              <a:t>construction</a:t>
            </a:r>
          </a:p>
          <a:p>
            <a:r>
              <a:rPr lang="en-US"/>
              <a:t>Alternatives (</a:t>
            </a:r>
            <a:r>
              <a:rPr lang="en-US" i="1"/>
              <a:t>sum, coproduct</a:t>
            </a:r>
            <a:r>
              <a:rPr lang="en-US"/>
              <a:t>): different ways to build values of a type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Bool = False | True</a:t>
            </a:r>
          </a:p>
          <a:p>
            <a:pPr lvl="3"/>
            <a:endParaRPr lang="en-US"/>
          </a:p>
          <a:p>
            <a:pPr marL="57150" indent="0">
              <a:buNone/>
              <a:tabLst>
                <a:tab pos="341313" algn="l"/>
              </a:tabLst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	Read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as “or”: a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can be </a:t>
            </a:r>
            <a:r>
              <a:rPr kumimoji="0" lang="en-US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either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or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0EC6-2E55-1349-B428-A732C1CCD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4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DBDE-B121-4529-3804-CDAB06FD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Ingredients of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C138-323C-E1C3-15BC-DF73F586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Haskell’s data types follow </a:t>
            </a:r>
            <a:r>
              <a:rPr lang="en-US" i="1"/>
              <a:t>sum of products </a:t>
            </a:r>
            <a:r>
              <a:rPr lang="en-US"/>
              <a:t>construction</a:t>
            </a:r>
          </a:p>
          <a:p>
            <a:r>
              <a:rPr lang="en-US"/>
              <a:t>Alternatives (</a:t>
            </a:r>
            <a:r>
              <a:rPr lang="en-US" i="1"/>
              <a:t>sum, coproduct</a:t>
            </a:r>
            <a:r>
              <a:rPr lang="en-US"/>
              <a:t>): different ways to build values of a type</a:t>
            </a:r>
          </a:p>
          <a:p>
            <a:pPr lvl="1"/>
            <a:r>
              <a:rPr lang="en-US"/>
              <a:t>A datatype can have any number of constructors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Suit = Spades | Hearts | Diamonds | Clubs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Empty </a:t>
            </a:r>
          </a:p>
          <a:p>
            <a:pPr lvl="3"/>
            <a:endParaRPr lang="en-US"/>
          </a:p>
          <a:p>
            <a:pPr lvl="1"/>
            <a:r>
              <a:rPr lang="en-US"/>
              <a:t>Datatypes can’t share constructors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Bool = True | False</a:t>
            </a:r>
          </a:p>
          <a:p>
            <a:pPr marL="0" indent="0">
              <a:buNone/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SQLBool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True | False | Null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0EC6-2E55-1349-B428-A732C1CCD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338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DBDE-B121-4529-3804-CDAB06FDF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Ingredients of a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2C138-323C-E1C3-15BC-DF73F5867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Haskell’s data types follow </a:t>
            </a:r>
            <a:r>
              <a:rPr lang="en-US" i="1"/>
              <a:t>sum of products </a:t>
            </a:r>
            <a:r>
              <a:rPr lang="en-US"/>
              <a:t>construction</a:t>
            </a:r>
          </a:p>
          <a:p>
            <a:r>
              <a:rPr lang="en-US"/>
              <a:t>Alternatives (</a:t>
            </a:r>
            <a:r>
              <a:rPr lang="en-US" i="1"/>
              <a:t>sum, coproduct</a:t>
            </a:r>
            <a:r>
              <a:rPr lang="en-US"/>
              <a:t>): different ways to build values of a type</a:t>
            </a:r>
          </a:p>
          <a:p>
            <a:r>
              <a:rPr lang="en-US"/>
              <a:t>Fields (</a:t>
            </a:r>
            <a:r>
              <a:rPr lang="en-US" i="1"/>
              <a:t>product</a:t>
            </a:r>
            <a:r>
              <a:rPr lang="en-US"/>
              <a:t>): a value can package other values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Point =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MkP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MayBeInt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JustAn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Int |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Nopers</a:t>
            </a:r>
            <a:endParaRPr lang="en-US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3"/>
            <a:endParaRPr lang="en-US">
              <a:latin typeface="Consolas" panose="020B0609020204030204" pitchFamily="49" charset="0"/>
            </a:endParaRPr>
          </a:p>
          <a:p>
            <a:pPr lvl="1"/>
            <a:r>
              <a:rPr lang="en-US"/>
              <a:t>Fields behave like arguments:</a:t>
            </a:r>
            <a:r>
              <a:rPr lang="en-US">
                <a:latin typeface="Consolas" panose="020B0609020204030204" pitchFamily="49" charset="0"/>
              </a:rPr>
              <a:t>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MkP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1 4 :: Point</a:t>
            </a:r>
          </a:p>
          <a:p>
            <a:pPr lvl="1"/>
            <a:r>
              <a:rPr lang="en-US"/>
              <a:t>Can name fields, but we aren’t going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F0EC6-2E55-1349-B428-A732C1CCD1B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2960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EC4C7-EC71-4752-BBD1-116442277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Programs follows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253D6-3D1A-4648-96B8-0A63C9283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Type signatures are specifications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Bool = False | True</a:t>
            </a:r>
          </a:p>
          <a:p>
            <a:pPr lvl="3"/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 :: Bool → Bool</a:t>
            </a:r>
          </a:p>
          <a:p>
            <a:pPr lvl="3"/>
            <a:endParaRPr lang="en-US"/>
          </a:p>
          <a:p>
            <a:pPr lvl="1"/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</a:t>
            </a:r>
            <a:r>
              <a:rPr lang="en-US"/>
              <a:t> </a:t>
            </a:r>
            <a:r>
              <a:rPr lang="en-US" i="1"/>
              <a:t>only </a:t>
            </a:r>
            <a:r>
              <a:rPr lang="en-US"/>
              <a:t>operates on Boolean arguments</a:t>
            </a:r>
          </a:p>
          <a:p>
            <a:pPr lvl="1"/>
            <a:r>
              <a:rPr lang="en-US"/>
              <a:t>So </a:t>
            </a:r>
            <a:r>
              <a:rPr lang="en-US">
                <a:latin typeface="Consolas" panose="020B0609020204030204" pitchFamily="49" charset="0"/>
              </a:rPr>
              <a:t>not</a:t>
            </a:r>
            <a:r>
              <a:rPr lang="en-US"/>
              <a:t> can be defined by cases over 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9FAAD-20A8-46F2-9AAB-EEB8F73A94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1195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DEFA-7B0A-4AF8-95D2-79DB85281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by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C1BA9-BF51-43F3-8410-E3AF494F0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Function definitions follow datatype definitions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Bool = False | True</a:t>
            </a:r>
          </a:p>
          <a:p>
            <a:pPr lvl="3"/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 :: Bool → Bool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False = True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not True  = False</a:t>
            </a:r>
          </a:p>
          <a:p>
            <a:pPr lvl="3"/>
            <a:endParaRPr lang="en-US"/>
          </a:p>
          <a:p>
            <a:pPr lvl="1"/>
            <a:r>
              <a:rPr lang="en-US"/>
              <a:t>Must be together in source file</a:t>
            </a:r>
          </a:p>
          <a:p>
            <a:pPr lvl="1"/>
            <a:r>
              <a:rPr lang="en-US"/>
              <a:t>Checked in order, independent from datatype declaration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B76C4-E1D5-42DF-B46B-6C8DC628372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181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3D9A-384A-4E92-98A1-0F8A98C73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by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2CB4E-5ACD-405C-A6AC-DD7B47D86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Equations can match on multiple arguments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 :: Bool → Bool → Bool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True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= True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True False  = False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False True  = False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False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17F0-992B-4396-ADC9-0BFBECB4EC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129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79EB9-A3CB-4E67-882B-A010D3A7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3B2A-4936-448F-856E-B9E355E7E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Variables match and bind any constructor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:: Bool → Bool → Bool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True b  = b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False b = False</a:t>
            </a:r>
          </a:p>
          <a:p>
            <a:pPr lvl="3"/>
            <a:endParaRPr lang="en-US"/>
          </a:p>
          <a:p>
            <a:pPr lvl="1"/>
            <a:r>
              <a:rPr lang="en-US"/>
              <a:t>We’ve been using pattern matching, we just didn’t realize it</a:t>
            </a:r>
          </a:p>
          <a:p>
            <a:pPr lvl="1"/>
            <a:r>
              <a:rPr lang="en-US"/>
              <a:t>Pattern matching and guards combine—if no guard is </a:t>
            </a:r>
            <a:r>
              <a:rPr lang="en-US">
                <a:latin typeface="Consolas" panose="020B0609020204030204" pitchFamily="49" charset="0"/>
              </a:rPr>
              <a:t>True</a:t>
            </a:r>
            <a:r>
              <a:rPr lang="en-US"/>
              <a:t>, Haskell will try the next matching equation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2D2CF-F425-4088-8DA9-89089F1D31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87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A60E-0B2F-4BFA-BB75-579FEBE9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Wildcards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7321D-E183-4E98-8480-C4687901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Wildcards match </a:t>
            </a:r>
            <a:r>
              <a:rPr lang="en-US" i="1"/>
              <a:t>any </a:t>
            </a:r>
            <a:r>
              <a:rPr lang="en-US"/>
              <a:t>constructor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:: Bool → Bool → Bool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True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and _ _       = False</a:t>
            </a:r>
          </a:p>
          <a:p>
            <a:pPr lvl="3"/>
            <a:endParaRPr lang="en-US"/>
          </a:p>
          <a:p>
            <a:pPr lvl="1"/>
            <a:r>
              <a:rPr lang="en-US"/>
              <a:t>Equations checked in order (just like guards)</a:t>
            </a:r>
          </a:p>
          <a:p>
            <a:pPr lvl="1"/>
            <a:r>
              <a:rPr lang="en-US"/>
              <a:t>No requirement that sets of equations be complete or exclusive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B5CCA-DDDA-4818-BBF7-CD3FFFEAE6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626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70FD-5DB4-4261-82FB-296CB01C0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Constructors can package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7CDD4-6117-4C54-B733-862055C5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Patterns still follow constructors</a:t>
            </a:r>
          </a:p>
          <a:p>
            <a:pPr lvl="3"/>
            <a:endParaRPr lang="en-US"/>
          </a:p>
          <a:p>
            <a:pPr marL="0" indent="0">
              <a:buNone/>
            </a:pPr>
            <a:r>
              <a:rPr lang="en-US"/>
              <a:t>	</a:t>
            </a:r>
            <a:r>
              <a:rPr lang="en-US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Several = Two Int </a:t>
            </a:r>
            <a:r>
              <a:rPr lang="en-US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One Int | None</a:t>
            </a:r>
          </a:p>
          <a:p>
            <a:pPr lvl="3"/>
            <a:endParaRPr lang="en-US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f :: Several → Int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f (Two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y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=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+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f (One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  = </a:t>
            </a:r>
            <a:r>
              <a:rPr lang="en-US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</a:p>
          <a:p>
            <a:pPr marL="0" indent="0">
              <a:buNone/>
            </a:pPr>
            <a:r>
              <a:rPr lang="en-US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f None      = 0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D3DA4-55A3-4276-8A5F-C8FB87C2F8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E67F-2D63-213A-AC32-F3AB46C1C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Programming with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CC4C-58E2-DFF7-573C-21621E887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Haskell makes programming with functions the “easy” way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Simplest syntax reserved for function application</a:t>
            </a:r>
          </a:p>
          <a:p>
            <a:r>
              <a:rPr lang="en-US"/>
              <a:t>Idioms use functions over other language constructs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E3AB6-8F77-6119-96A6-FA8717A0DE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3E015-106F-11FD-13E3-51080491A791}"/>
              </a:ext>
            </a:extLst>
          </p:cNvPr>
          <p:cNvSpPr txBox="1"/>
          <p:nvPr/>
        </p:nvSpPr>
        <p:spPr>
          <a:xfrm>
            <a:off x="609600" y="2052643"/>
            <a:ext cx="60946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doubleAll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i="1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brr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list()</a:t>
            </a:r>
          </a:p>
          <a:p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arr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  </a:t>
            </a:r>
            <a:r>
              <a:rPr lang="en-US" sz="2400" i="1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brr</a:t>
            </a:r>
            <a:r>
              <a:rPr lang="en-US" sz="240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.append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</a:p>
          <a:p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  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D92D6-0705-69B4-5131-1BC7E0610CB9}"/>
              </a:ext>
            </a:extLst>
          </p:cNvPr>
          <p:cNvSpPr txBox="1"/>
          <p:nvPr/>
        </p:nvSpPr>
        <p:spPr>
          <a:xfrm>
            <a:off x="6096000" y="2791306"/>
            <a:ext cx="5486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doubleAll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map double </a:t>
            </a:r>
            <a:r>
              <a:rPr lang="en-US" sz="2400" i="1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endParaRPr lang="en-US" sz="2400" i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196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03B20D-D672-4CAC-8DE7-75E7D99E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 and type constructors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AEC40-FEA6-4C3F-95A6-10F9214DA8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3D09992B-489E-4428-A8B2-48E459438A7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944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DE84D-53A8-3E4C-84F9-4A4114D1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from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DCFC-137E-40D9-4053-0BD18F078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Type constructors </a:t>
            </a:r>
            <a:r>
              <a:rPr lang="en-US" dirty="0"/>
              <a:t>build types from other types</a:t>
            </a:r>
          </a:p>
          <a:p>
            <a:pPr lvl="3"/>
            <a:endParaRPr lang="en-US" i="1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Maybe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Just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Nothing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Either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 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Left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Right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</a:p>
          <a:p>
            <a:pPr lvl="3"/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DA341-03FE-6A7D-1BBF-47C2A14F31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306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08C03-C65E-531A-0D7D-54D62D40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from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DC04-46D5-D34F-C392-79CFE5B8D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Maybe Int</a:t>
            </a:r>
            <a:r>
              <a:rPr lang="en-US" dirty="0"/>
              <a:t> is a type</a:t>
            </a:r>
          </a:p>
          <a:p>
            <a:pPr lvl="1"/>
            <a:r>
              <a:rPr lang="en-US" dirty="0"/>
              <a:t>Values like: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Just 1</a:t>
            </a:r>
            <a:r>
              <a:rPr lang="en-US" dirty="0"/>
              <a:t>,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Just 2</a:t>
            </a:r>
            <a:r>
              <a:rPr lang="en-US" dirty="0"/>
              <a:t>,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Nothing</a:t>
            </a:r>
          </a:p>
          <a:p>
            <a:pPr lvl="3"/>
            <a:endParaRPr lang="en-US" dirty="0"/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Maybe Bool</a:t>
            </a:r>
            <a:r>
              <a:rPr lang="en-US" dirty="0"/>
              <a:t> is a (different) type</a:t>
            </a:r>
          </a:p>
          <a:p>
            <a:pPr lvl="1"/>
            <a:r>
              <a:rPr lang="en-US" dirty="0"/>
              <a:t>Values like: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Just True</a:t>
            </a:r>
            <a:r>
              <a:rPr lang="en-US" dirty="0"/>
              <a:t>,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Just False</a:t>
            </a:r>
            <a:r>
              <a:rPr lang="en-US" dirty="0"/>
              <a:t>,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Nothing</a:t>
            </a:r>
          </a:p>
          <a:p>
            <a:pPr lvl="1"/>
            <a:r>
              <a:rPr lang="en-US" i="1" dirty="0"/>
              <a:t>Not </a:t>
            </a:r>
            <a:r>
              <a:rPr lang="en-US" dirty="0"/>
              <a:t>the same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Nothing</a:t>
            </a:r>
            <a:r>
              <a:rPr lang="en-US" dirty="0"/>
              <a:t> as was a value of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Maybe Int</a:t>
            </a:r>
            <a:r>
              <a:rPr lang="en-US" dirty="0"/>
              <a:t> (think: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  <a:r>
              <a:rPr lang="en-US" dirty="0"/>
              <a:t> is syntax for distinct integer and floating point values)</a:t>
            </a:r>
          </a:p>
          <a:p>
            <a:pPr lvl="3"/>
            <a:endParaRPr lang="en-US" i="1" dirty="0"/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Maybe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a type</a:t>
            </a:r>
          </a:p>
          <a:p>
            <a:pPr lvl="1"/>
            <a:r>
              <a:rPr lang="en-US" dirty="0"/>
              <a:t>Not a common supertype, or any such nonsense</a:t>
            </a:r>
          </a:p>
          <a:p>
            <a:pPr lvl="1"/>
            <a:r>
              <a:rPr lang="en-US" dirty="0"/>
              <a:t>No values of type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Maybe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1FE43-24D2-F41B-5FCC-C75EDD4A23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243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F918-1968-4F22-8750-0DF8D10E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590D7-EF1D-4045-84EE-626AB6D4B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Generic </a:t>
            </a:r>
            <a:r>
              <a:rPr lang="en-US" dirty="0"/>
              <a:t>types range over a family of types</a:t>
            </a:r>
          </a:p>
          <a:p>
            <a:pPr lvl="3"/>
            <a:endParaRPr lang="en-US" i="1" dirty="0"/>
          </a:p>
          <a:p>
            <a:pPr marL="0" indent="0">
              <a:buNone/>
              <a:tabLst>
                <a:tab pos="342900" algn="l"/>
              </a:tabLst>
            </a:pPr>
            <a:r>
              <a:rPr lang="en-US" i="1" dirty="0"/>
              <a:t>	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head :: [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</a:p>
          <a:p>
            <a:pPr lvl="1">
              <a:tabLst>
                <a:tab pos="342900" algn="l"/>
              </a:tabLst>
            </a:pPr>
            <a:r>
              <a:rPr lang="en-US" dirty="0"/>
              <a:t>Means that you can use:</a:t>
            </a:r>
          </a:p>
          <a:p>
            <a:pPr marL="457200" lvl="1" indent="0">
              <a:buNone/>
              <a:tabLst>
                <a:tab pos="342900" algn="l"/>
                <a:tab pos="742950" algn="l"/>
              </a:tabLst>
            </a:pPr>
            <a:r>
              <a:rPr lang="en-US" dirty="0"/>
              <a:t>	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head :: [Char] → Char</a:t>
            </a:r>
          </a:p>
          <a:p>
            <a:pPr marL="457200" lvl="1" indent="0">
              <a:buNone/>
              <a:tabLst>
                <a:tab pos="342900" algn="l"/>
                <a:tab pos="742950" algn="l"/>
              </a:tabLst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head :: [Int] → Int</a:t>
            </a:r>
          </a:p>
          <a:p>
            <a:pPr marL="457200" lvl="1" indent="0">
              <a:buNone/>
              <a:tabLst>
                <a:tab pos="342900" algn="l"/>
                <a:tab pos="742950" algn="l"/>
              </a:tabLst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head :: [[Bool]] → [Bool]</a:t>
            </a:r>
          </a:p>
          <a:p>
            <a:pPr lvl="3">
              <a:tabLst>
                <a:tab pos="342900" algn="l"/>
                <a:tab pos="742950" algn="l"/>
              </a:tabLst>
            </a:pPr>
            <a:endParaRPr lang="en-US" dirty="0"/>
          </a:p>
          <a:p>
            <a:pPr lvl="1">
              <a:tabLst>
                <a:tab pos="342900" algn="l"/>
                <a:tab pos="742950" algn="l"/>
              </a:tabLst>
            </a:pPr>
            <a:r>
              <a:rPr lang="en-US" dirty="0"/>
              <a:t>But not:</a:t>
            </a:r>
          </a:p>
          <a:p>
            <a:pPr marL="457200" lvl="1" indent="0">
              <a:buNone/>
              <a:tabLst>
                <a:tab pos="342900" algn="l"/>
                <a:tab pos="742950" algn="l"/>
              </a:tabLst>
            </a:pPr>
            <a:r>
              <a:rPr lang="en-US" dirty="0"/>
              <a:t>	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head :: [Char] → Int</a:t>
            </a:r>
          </a:p>
          <a:p>
            <a:pPr marL="457200" lvl="1" indent="0">
              <a:buNone/>
              <a:tabLst>
                <a:tab pos="342900" algn="l"/>
                <a:tab pos="742950" algn="l"/>
              </a:tabLst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head :: Int → Bool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15C07-2551-4277-9CB5-410E2A001C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52897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79F08-807A-41DE-B29D-D49D807B5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36714-5A41-4952-B6D5-3869D641F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Generic</a:t>
            </a:r>
            <a:r>
              <a:rPr lang="en-US" dirty="0"/>
              <a:t> types range over a family of types</a:t>
            </a:r>
          </a:p>
          <a:p>
            <a:pPr lvl="3"/>
            <a:endParaRPr lang="en-US" dirty="0"/>
          </a:p>
          <a:p>
            <a:pPr marL="0" indent="0">
              <a:buNone/>
              <a:tabLst>
                <a:tab pos="342900" algn="l"/>
              </a:tabLst>
            </a:pPr>
            <a:r>
              <a:rPr lang="en-US" dirty="0"/>
              <a:t>	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:: 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→ [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lvl="1">
              <a:tabLst>
                <a:tab pos="342900" algn="l"/>
              </a:tabLst>
            </a:pPr>
            <a:r>
              <a:rPr lang="en-US" dirty="0"/>
              <a:t>Means that you can use:</a:t>
            </a:r>
          </a:p>
          <a:p>
            <a:pPr marL="457200" lvl="1" indent="0">
              <a:buNone/>
              <a:tabLst>
                <a:tab pos="342900" algn="l"/>
                <a:tab pos="742950" algn="l"/>
              </a:tabLst>
            </a:pPr>
            <a:r>
              <a:rPr lang="en-US" dirty="0"/>
              <a:t>	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:: (Int → Int) → [Int] → [Int]</a:t>
            </a:r>
          </a:p>
          <a:p>
            <a:pPr marL="457200" lvl="1" indent="0">
              <a:buNone/>
              <a:tabLst>
                <a:tab pos="342900" algn="l"/>
                <a:tab pos="742950" algn="l"/>
              </a:tabLst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map :: ([Char] → Int) → [[Char]] → [Int]</a:t>
            </a:r>
          </a:p>
          <a:p>
            <a:pPr lvl="3">
              <a:tabLst>
                <a:tab pos="342900" algn="l"/>
                <a:tab pos="742950" algn="l"/>
              </a:tabLst>
            </a:pPr>
            <a:endParaRPr lang="en-US" dirty="0"/>
          </a:p>
          <a:p>
            <a:pPr lvl="1">
              <a:tabLst>
                <a:tab pos="342900" algn="l"/>
                <a:tab pos="742950" algn="l"/>
              </a:tabLst>
            </a:pPr>
            <a:r>
              <a:rPr lang="en-US" dirty="0"/>
              <a:t>But not:</a:t>
            </a:r>
          </a:p>
          <a:p>
            <a:pPr marL="457200" lvl="1" indent="0">
              <a:buNone/>
              <a:tabLst>
                <a:tab pos="342900" algn="l"/>
                <a:tab pos="742950" algn="l"/>
              </a:tabLst>
            </a:pPr>
            <a:r>
              <a:rPr lang="en-US" dirty="0"/>
              <a:t>	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:: (Int → Int) → [Char] → [Char]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5E60EB-7FDE-4119-8FF9-5074B56BF9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23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4F3C-4C61-4E67-BD97-1D72726EE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EFA30-6B05-490C-95D6-D2917D262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type variables </a:t>
            </a:r>
            <a:r>
              <a:rPr lang="en-US" i="1" dirty="0"/>
              <a:t>as if</a:t>
            </a:r>
            <a:r>
              <a:rPr lang="en-US" dirty="0"/>
              <a:t> universally quantified:</a:t>
            </a:r>
          </a:p>
          <a:p>
            <a:pPr lvl="3"/>
            <a:endParaRPr lang="en-US" dirty="0"/>
          </a:p>
          <a:p>
            <a:pPr marL="457200" lvl="1" indent="0">
              <a:buNone/>
              <a:tabLst>
                <a:tab pos="4400550" algn="l"/>
                <a:tab pos="5541963" algn="l"/>
              </a:tabLst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head :: [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  <a:tabLst>
                <a:tab pos="4400550" algn="l"/>
                <a:tab pos="5541963" algn="l"/>
              </a:tabLst>
            </a:pPr>
            <a:r>
              <a:rPr lang="en-US" i="1" dirty="0"/>
              <a:t>     means   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head ::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all</a:t>
            </a:r>
            <a:r>
              <a:rPr lang="en-US" dirty="0"/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scadia Code" panose="020B0609020000020004" pitchFamily="49" charset="0"/>
              </a:rPr>
              <a:t>,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</a:p>
          <a:p>
            <a:pPr lvl="3">
              <a:tabLst>
                <a:tab pos="4400550" algn="l"/>
                <a:tab pos="5541963" algn="l"/>
              </a:tabLst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  <a:tabLst>
                <a:tab pos="4400550" algn="l"/>
                <a:tab pos="5541963" algn="l"/>
              </a:tabLst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:: 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→ [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dirty="0"/>
              <a:t>	</a:t>
            </a:r>
          </a:p>
          <a:p>
            <a:pPr marL="457200" lvl="1" indent="0">
              <a:buNone/>
              <a:tabLst>
                <a:tab pos="4400550" algn="l"/>
                <a:tab pos="5541963" algn="l"/>
              </a:tabLst>
            </a:pPr>
            <a:r>
              <a:rPr lang="en-US" i="1" dirty="0"/>
              <a:t>     means   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::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for all</a:t>
            </a:r>
            <a:r>
              <a:rPr lang="en-US" i="1" dirty="0"/>
              <a:t> 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i="1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and</a:t>
            </a:r>
            <a:r>
              <a:rPr lang="en-US" i="1" dirty="0"/>
              <a:t> </a:t>
            </a:r>
            <a:r>
              <a:rPr lang="en-US" i="1" dirty="0">
                <a:latin typeface="Consolas" panose="020B0609020204030204" pitchFamily="49" charset="0"/>
              </a:rPr>
              <a:t>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→ [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78966-0755-4F45-B58C-139FC56728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15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489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E9309F-77C6-4614-BAC0-37B29ED3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Haskell?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A74BB-19CB-4777-AEC4-3A5C3B8DB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7310B54-E69E-411D-B6C2-661E127E4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3"/>
          <a:stretch/>
        </p:blipFill>
        <p:spPr>
          <a:xfrm>
            <a:off x="3668958" y="1542709"/>
            <a:ext cx="8905461" cy="53346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9EF93C-4BD2-9EE0-2982-2BE9FA084CCA}"/>
              </a:ext>
            </a:extLst>
          </p:cNvPr>
          <p:cNvSpPr/>
          <p:nvPr/>
        </p:nvSpPr>
        <p:spPr>
          <a:xfrm>
            <a:off x="2743200" y="183766"/>
            <a:ext cx="9186863" cy="291074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Functional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Haskell is a language of expressions, not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Meaning of a Haskell program is given by evaluation, not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Functions are first-class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A4CDBE-A94E-7BDC-18D6-B47313FDC184}"/>
              </a:ext>
            </a:extLst>
          </p:cNvPr>
          <p:cNvSpPr/>
          <p:nvPr/>
        </p:nvSpPr>
        <p:spPr>
          <a:xfrm>
            <a:off x="2743200" y="155369"/>
            <a:ext cx="9186863" cy="291074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Functional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Haskell is a language of expressions, not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Meaning of a Haskell program is given by evaluation, not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Functions are first-class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DC79CF-7740-D19A-844C-957580CA0A8E}"/>
              </a:ext>
            </a:extLst>
          </p:cNvPr>
          <p:cNvSpPr/>
          <p:nvPr/>
        </p:nvSpPr>
        <p:spPr>
          <a:xfrm>
            <a:off x="2031091" y="861997"/>
            <a:ext cx="9186863" cy="266809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Pure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Result of a function depends only on its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Side-effects (input/output, randomness, &amp;c.) explicitly captured</a:t>
            </a:r>
          </a:p>
        </p:txBody>
      </p:sp>
    </p:spTree>
    <p:extLst>
      <p:ext uri="{BB962C8B-B14F-4D97-AF65-F5344CB8AC3E}">
        <p14:creationId xmlns:p14="http://schemas.microsoft.com/office/powerpoint/2010/main" val="3059538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E9309F-77C6-4614-BAC0-37B29ED3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Haskell?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A74BB-19CB-4777-AEC4-3A5C3B8DB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7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7310B54-E69E-411D-B6C2-661E127E4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3"/>
          <a:stretch/>
        </p:blipFill>
        <p:spPr>
          <a:xfrm>
            <a:off x="3668958" y="1542709"/>
            <a:ext cx="8905461" cy="53346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9EF93C-4BD2-9EE0-2982-2BE9FA084CCA}"/>
              </a:ext>
            </a:extLst>
          </p:cNvPr>
          <p:cNvSpPr/>
          <p:nvPr/>
        </p:nvSpPr>
        <p:spPr>
          <a:xfrm>
            <a:off x="2743200" y="183766"/>
            <a:ext cx="9186863" cy="291074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Functional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Haskell is a language of expressions, not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Meaning of a Haskell program is given by evaluation, not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Functions are first-class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A4CDBE-A94E-7BDC-18D6-B47313FDC184}"/>
              </a:ext>
            </a:extLst>
          </p:cNvPr>
          <p:cNvSpPr/>
          <p:nvPr/>
        </p:nvSpPr>
        <p:spPr>
          <a:xfrm>
            <a:off x="2743200" y="155369"/>
            <a:ext cx="9186863" cy="291074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Functional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Haskell is a language of expressions, not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Meaning of a Haskell program is given by evaluation, not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Functions are first-class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DC79CF-7740-D19A-844C-957580CA0A8E}"/>
              </a:ext>
            </a:extLst>
          </p:cNvPr>
          <p:cNvSpPr/>
          <p:nvPr/>
        </p:nvSpPr>
        <p:spPr>
          <a:xfrm>
            <a:off x="2031091" y="861997"/>
            <a:ext cx="9186863" cy="266809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Pure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Result of a function depends only on its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Side-effects (input/output, randomness, &amp;c.) explicitly captured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4EB3E6-56B1-006F-FB02-F8CA0BC3F9EC}"/>
              </a:ext>
            </a:extLst>
          </p:cNvPr>
          <p:cNvSpPr/>
          <p:nvPr/>
        </p:nvSpPr>
        <p:spPr>
          <a:xfrm>
            <a:off x="1320800" y="1579790"/>
            <a:ext cx="9186863" cy="266809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0" rIns="182880" rtlCol="0" anchor="t" anchorCtr="0"/>
          <a:lstStyle/>
          <a:p>
            <a:r>
              <a:rPr lang="en-US" sz="5000">
                <a:latin typeface="+mj-lt"/>
              </a:rPr>
              <a:t>Non-strict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Expressions are only evaluated when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Enabled by purity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509822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5100-18F7-9B2F-6DA0-FF3A5D63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Non-strictness 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A047-18DB-0EF7-DD21-D9B7D2146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Let’s think about </a:t>
            </a:r>
            <a:r>
              <a:rPr lang="en-US" i="1"/>
              <a:t>when </a:t>
            </a:r>
            <a:r>
              <a:rPr lang="en-US"/>
              <a:t>evaluation happens: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Simplifies </a:t>
            </a:r>
            <a:r>
              <a:rPr lang="en-US" i="1"/>
              <a:t>thinking </a:t>
            </a:r>
            <a:r>
              <a:rPr lang="en-US"/>
              <a:t>about programs: don’t need to worry about order of execution</a:t>
            </a:r>
          </a:p>
          <a:p>
            <a:r>
              <a:rPr lang="en-US"/>
              <a:t>Enabled by purity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B768B-8E0D-9B20-3B6F-E487FF9A9D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710341-ABE5-C970-7B2D-48922F07C163}"/>
              </a:ext>
            </a:extLst>
          </p:cNvPr>
          <p:cNvSpPr txBox="1"/>
          <p:nvPr/>
        </p:nvSpPr>
        <p:spPr>
          <a:xfrm>
            <a:off x="609600" y="2000781"/>
            <a:ext cx="55353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const(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>
              <a:tabLst>
                <a:tab pos="457200" algn="l"/>
              </a:tabLst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return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</a:t>
            </a:r>
          </a:p>
          <a:p>
            <a:pPr>
              <a:tabLst>
                <a:tab pos="457200" algn="l"/>
              </a:tabLst>
            </a:pPr>
            <a:endParaRPr lang="en-US" sz="240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print(const(1/0, 5))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971FC-3070-CCEB-BC70-46B9E7F61CE0}"/>
              </a:ext>
            </a:extLst>
          </p:cNvPr>
          <p:cNvSpPr txBox="1"/>
          <p:nvPr/>
        </p:nvSpPr>
        <p:spPr>
          <a:xfrm>
            <a:off x="5889624" y="2185446"/>
            <a:ext cx="569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const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y</a:t>
            </a: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i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</a:t>
            </a:r>
          </a:p>
          <a:p>
            <a:pPr>
              <a:tabLst>
                <a:tab pos="457200" algn="l"/>
              </a:tabLst>
            </a:pPr>
            <a:endParaRPr lang="en-US" sz="2400" i="1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tabLst>
                <a:tab pos="457200" algn="l"/>
              </a:tabLst>
            </a:pPr>
            <a:r>
              <a:rPr lang="en-US" sz="240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main = print (const (1 / 0) 5)</a:t>
            </a:r>
          </a:p>
        </p:txBody>
      </p:sp>
    </p:spTree>
    <p:extLst>
      <p:ext uri="{BB962C8B-B14F-4D97-AF65-F5344CB8AC3E}">
        <p14:creationId xmlns:p14="http://schemas.microsoft.com/office/powerpoint/2010/main" val="38090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1E9309F-77C6-4614-BAC0-37B29ED3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Haskell?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A74BB-19CB-4777-AEC4-3A5C3B8DB7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7310B54-E69E-411D-B6C2-661E127E48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073"/>
          <a:stretch/>
        </p:blipFill>
        <p:spPr>
          <a:xfrm>
            <a:off x="3668958" y="1542709"/>
            <a:ext cx="8905461" cy="533465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C9EF93C-4BD2-9EE0-2982-2BE9FA084CCA}"/>
              </a:ext>
            </a:extLst>
          </p:cNvPr>
          <p:cNvSpPr/>
          <p:nvPr/>
        </p:nvSpPr>
        <p:spPr>
          <a:xfrm>
            <a:off x="2743200" y="183766"/>
            <a:ext cx="9186863" cy="291074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Functional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Haskell is a language of expressions, not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Meaning of a Haskell program is given by evaluation, not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Functions are first-class values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A4CDBE-A94E-7BDC-18D6-B47313FDC184}"/>
              </a:ext>
            </a:extLst>
          </p:cNvPr>
          <p:cNvSpPr/>
          <p:nvPr/>
        </p:nvSpPr>
        <p:spPr>
          <a:xfrm>
            <a:off x="2743200" y="155369"/>
            <a:ext cx="9186863" cy="291074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Functional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Haskell is a language of expressions, not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Meaning of a Haskell program is given by evaluation, not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Functions are first-class values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DC79CF-7740-D19A-844C-957580CA0A8E}"/>
              </a:ext>
            </a:extLst>
          </p:cNvPr>
          <p:cNvSpPr/>
          <p:nvPr/>
        </p:nvSpPr>
        <p:spPr>
          <a:xfrm>
            <a:off x="2031091" y="861997"/>
            <a:ext cx="9186863" cy="266809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 anchorCtr="1"/>
          <a:lstStyle/>
          <a:p>
            <a:r>
              <a:rPr lang="en-US" sz="5000">
                <a:latin typeface="+mj-lt"/>
              </a:rPr>
              <a:t>Pure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Result of a function depends only on its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Side-effects (input/output, randomness, &amp;c.) explicitly captured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4EB3E6-56B1-006F-FB02-F8CA0BC3F9EC}"/>
              </a:ext>
            </a:extLst>
          </p:cNvPr>
          <p:cNvSpPr/>
          <p:nvPr/>
        </p:nvSpPr>
        <p:spPr>
          <a:xfrm>
            <a:off x="1320800" y="1579790"/>
            <a:ext cx="9186863" cy="2668094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74320" rIns="182880" rtlCol="0" anchor="t" anchorCtr="0"/>
          <a:lstStyle/>
          <a:p>
            <a:r>
              <a:rPr lang="en-US" sz="5000">
                <a:latin typeface="+mj-lt"/>
              </a:rPr>
              <a:t>Non-strict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Expressions are only evaluated when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Enabled by purity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AE05C0-8D20-E061-3783-E10DBFE67EDF}"/>
              </a:ext>
            </a:extLst>
          </p:cNvPr>
          <p:cNvSpPr/>
          <p:nvPr/>
        </p:nvSpPr>
        <p:spPr>
          <a:xfrm>
            <a:off x="609599" y="2317843"/>
            <a:ext cx="9186863" cy="2970567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228600" rtlCol="0" anchor="t" anchorCtr="0"/>
          <a:lstStyle/>
          <a:p>
            <a:r>
              <a:rPr lang="en-US" sz="5000">
                <a:latin typeface="+mj-lt"/>
              </a:rPr>
              <a:t>Strongly typed</a:t>
            </a:r>
          </a:p>
          <a:p>
            <a:pPr lvl="3"/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Types are the foundation of understanding Haskell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Types automatically calculated by the compiler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“Generic” types enable reuse, overloading</a:t>
            </a:r>
          </a:p>
        </p:txBody>
      </p:sp>
    </p:spTree>
    <p:extLst>
      <p:ext uri="{BB962C8B-B14F-4D97-AF65-F5344CB8AC3E}">
        <p14:creationId xmlns:p14="http://schemas.microsoft.com/office/powerpoint/2010/main" val="3567865131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Iowa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FFCD00"/>
      </a:accent1>
      <a:accent2>
        <a:srgbClr val="00558C"/>
      </a:accent2>
      <a:accent3>
        <a:srgbClr val="00664F"/>
      </a:accent3>
      <a:accent4>
        <a:srgbClr val="BD472A"/>
      </a:accent4>
      <a:accent5>
        <a:srgbClr val="63666A"/>
      </a:accent5>
      <a:accent6>
        <a:srgbClr val="F79646"/>
      </a:accent6>
      <a:hlink>
        <a:srgbClr val="FFF5CC"/>
      </a:hlink>
      <a:folHlink>
        <a:srgbClr val="FFF5CC"/>
      </a:folHlink>
    </a:clrScheme>
    <a:fontScheme name="Georgia/Skeena">
      <a:majorFont>
        <a:latin typeface="Georgia Pro Light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2827</Words>
  <Application>Microsoft Office PowerPoint</Application>
  <PresentationFormat>Widescreen</PresentationFormat>
  <Paragraphs>536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5" baseType="lpstr">
      <vt:lpstr>Arial</vt:lpstr>
      <vt:lpstr>Calibri</vt:lpstr>
      <vt:lpstr>Cambria Math</vt:lpstr>
      <vt:lpstr>Cascadia Code</vt:lpstr>
      <vt:lpstr>Consolas</vt:lpstr>
      <vt:lpstr>Georgia Pro Light</vt:lpstr>
      <vt:lpstr>Segoe UI</vt:lpstr>
      <vt:lpstr>Skeena</vt:lpstr>
      <vt:lpstr>5_Office Theme</vt:lpstr>
      <vt:lpstr>Functions and types</vt:lpstr>
      <vt:lpstr>What is Haskell about?</vt:lpstr>
      <vt:lpstr>What is Haskell?</vt:lpstr>
      <vt:lpstr>Programming with functions</vt:lpstr>
      <vt:lpstr>Programming with functions</vt:lpstr>
      <vt:lpstr>What is Haskell?</vt:lpstr>
      <vt:lpstr>What is Haskell?</vt:lpstr>
      <vt:lpstr>Non-strictness in action</vt:lpstr>
      <vt:lpstr>What is Haskell?</vt:lpstr>
      <vt:lpstr>Where did Haskell come from?</vt:lpstr>
      <vt:lpstr>General purpose programming</vt:lpstr>
      <vt:lpstr>Programming with functions</vt:lpstr>
      <vt:lpstr>Functions and types</vt:lpstr>
      <vt:lpstr>Programming purely with functions</vt:lpstr>
      <vt:lpstr>What do Haskell programs look like?</vt:lpstr>
      <vt:lpstr>Definitions</vt:lpstr>
      <vt:lpstr>Expressions</vt:lpstr>
      <vt:lpstr>Equations</vt:lpstr>
      <vt:lpstr>Higher-order functions</vt:lpstr>
      <vt:lpstr>Currying</vt:lpstr>
      <vt:lpstr>Currying</vt:lpstr>
      <vt:lpstr>Guards</vt:lpstr>
      <vt:lpstr>Local definitions</vt:lpstr>
      <vt:lpstr>Local definitions</vt:lpstr>
      <vt:lpstr>What do Haskell programs mean? (informally)</vt:lpstr>
      <vt:lpstr>Finding meaning</vt:lpstr>
      <vt:lpstr>What does a Haskell expression mean?</vt:lpstr>
      <vt:lpstr>Reduction</vt:lpstr>
      <vt:lpstr>Reduction</vt:lpstr>
      <vt:lpstr>Reducing functions</vt:lpstr>
      <vt:lpstr>Reducing functions</vt:lpstr>
      <vt:lpstr>Reasoning about functions</vt:lpstr>
      <vt:lpstr>Finding functions</vt:lpstr>
      <vt:lpstr>Consequences of outermost reduction</vt:lpstr>
      <vt:lpstr>Haskell’s reduction strategy</vt:lpstr>
      <vt:lpstr>How are Haskell programs structured?</vt:lpstr>
      <vt:lpstr>Types structure programs</vt:lpstr>
      <vt:lpstr>Types structure programs</vt:lpstr>
      <vt:lpstr>Two views of types</vt:lpstr>
      <vt:lpstr>New values come from new types</vt:lpstr>
      <vt:lpstr>Ingredients of a data type</vt:lpstr>
      <vt:lpstr>Ingredients of a data type</vt:lpstr>
      <vt:lpstr>Ingredients of a data type</vt:lpstr>
      <vt:lpstr>Programs follows types</vt:lpstr>
      <vt:lpstr>Definition by cases</vt:lpstr>
      <vt:lpstr>Definition by cases</vt:lpstr>
      <vt:lpstr>Variables</vt:lpstr>
      <vt:lpstr>Wildcards</vt:lpstr>
      <vt:lpstr>Constructors can package values</vt:lpstr>
      <vt:lpstr>Generic types and type constructors</vt:lpstr>
      <vt:lpstr>Types from types</vt:lpstr>
      <vt:lpstr>Types from types</vt:lpstr>
      <vt:lpstr>Generic types</vt:lpstr>
      <vt:lpstr>Generic types</vt:lpstr>
      <vt:lpstr>Generic types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Haskell</dc:title>
  <dc:creator>Garrett Morris</dc:creator>
  <cp:lastModifiedBy>Garrett Morris</cp:lastModifiedBy>
  <cp:revision>1</cp:revision>
  <dcterms:created xsi:type="dcterms:W3CDTF">2020-08-18T14:10:20Z</dcterms:created>
  <dcterms:modified xsi:type="dcterms:W3CDTF">2023-08-31T17:02:49Z</dcterms:modified>
</cp:coreProperties>
</file>