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318" r:id="rId3"/>
    <p:sldId id="319" r:id="rId4"/>
    <p:sldId id="314" r:id="rId5"/>
    <p:sldId id="321" r:id="rId6"/>
    <p:sldId id="315" r:id="rId7"/>
    <p:sldId id="316" r:id="rId8"/>
    <p:sldId id="317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6336C-CCD0-488F-804C-DD8010A15040}" v="7" dt="2023-09-19T19:55:55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54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rett Morris" userId="7a7598af41192079" providerId="LiveId" clId="{8B965C4C-47D5-4E03-9D13-6485AF958632}"/>
    <pc:docChg chg="undo redo custSel addSld delSld modSld sldOrd">
      <pc:chgData name="Garrett Morris" userId="7a7598af41192079" providerId="LiveId" clId="{8B965C4C-47D5-4E03-9D13-6485AF958632}" dt="2022-09-12T05:40:24.253" v="2334"/>
      <pc:docMkLst>
        <pc:docMk/>
      </pc:docMkLst>
      <pc:sldChg chg="modSp mod">
        <pc:chgData name="Garrett Morris" userId="7a7598af41192079" providerId="LiveId" clId="{8B965C4C-47D5-4E03-9D13-6485AF958632}" dt="2022-09-11T08:23:02.305" v="589" actId="20577"/>
        <pc:sldMkLst>
          <pc:docMk/>
          <pc:sldMk cId="1681642706" sldId="257"/>
        </pc:sldMkLst>
        <pc:spChg chg="mod">
          <ac:chgData name="Garrett Morris" userId="7a7598af41192079" providerId="LiveId" clId="{8B965C4C-47D5-4E03-9D13-6485AF958632}" dt="2022-09-11T08:18:15.906" v="48" actId="20577"/>
          <ac:spMkLst>
            <pc:docMk/>
            <pc:sldMk cId="1681642706" sldId="257"/>
            <ac:spMk id="5" creationId="{018758A2-36C2-3F36-4EB8-D67585E2A391}"/>
          </ac:spMkLst>
        </pc:spChg>
        <pc:spChg chg="mod">
          <ac:chgData name="Garrett Morris" userId="7a7598af41192079" providerId="LiveId" clId="{8B965C4C-47D5-4E03-9D13-6485AF958632}" dt="2022-09-11T08:23:02.305" v="589" actId="20577"/>
          <ac:spMkLst>
            <pc:docMk/>
            <pc:sldMk cId="1681642706" sldId="257"/>
            <ac:spMk id="6" creationId="{78BAE1C9-DA73-DFF1-9D6F-0BB57BF1394C}"/>
          </ac:spMkLst>
        </pc:spChg>
      </pc:sldChg>
      <pc:sldChg chg="modSp add">
        <pc:chgData name="Garrett Morris" userId="7a7598af41192079" providerId="LiveId" clId="{8B965C4C-47D5-4E03-9D13-6485AF958632}" dt="2022-09-11T08:17:56.725" v="4" actId="20577"/>
        <pc:sldMkLst>
          <pc:docMk/>
          <pc:sldMk cId="388557086" sldId="316"/>
        </pc:sldMkLst>
        <pc:spChg chg="mod">
          <ac:chgData name="Garrett Morris" userId="7a7598af41192079" providerId="LiveId" clId="{8B965C4C-47D5-4E03-9D13-6485AF958632}" dt="2022-09-11T08:17:56.725" v="4" actId="20577"/>
          <ac:spMkLst>
            <pc:docMk/>
            <pc:sldMk cId="388557086" sldId="316"/>
            <ac:spMk id="3" creationId="{F75CFCF0-1E61-61FA-0807-E413BA3AA77E}"/>
          </ac:spMkLst>
        </pc:spChg>
      </pc:sldChg>
      <pc:sldChg chg="modSp new mod">
        <pc:chgData name="Garrett Morris" userId="7a7598af41192079" providerId="LiveId" clId="{8B965C4C-47D5-4E03-9D13-6485AF958632}" dt="2022-09-12T04:57:50.600" v="1171" actId="139"/>
        <pc:sldMkLst>
          <pc:docMk/>
          <pc:sldMk cId="94827843" sldId="317"/>
        </pc:sldMkLst>
        <pc:spChg chg="mod">
          <ac:chgData name="Garrett Morris" userId="7a7598af41192079" providerId="LiveId" clId="{8B965C4C-47D5-4E03-9D13-6485AF958632}" dt="2022-09-11T08:23:28.763" v="624" actId="20577"/>
          <ac:spMkLst>
            <pc:docMk/>
            <pc:sldMk cId="94827843" sldId="317"/>
            <ac:spMk id="2" creationId="{029C8D50-021D-11A3-C874-5FDEC59A2FB7}"/>
          </ac:spMkLst>
        </pc:spChg>
        <pc:spChg chg="mod">
          <ac:chgData name="Garrett Morris" userId="7a7598af41192079" providerId="LiveId" clId="{8B965C4C-47D5-4E03-9D13-6485AF958632}" dt="2022-09-12T04:57:50.600" v="1171" actId="139"/>
          <ac:spMkLst>
            <pc:docMk/>
            <pc:sldMk cId="94827843" sldId="317"/>
            <ac:spMk id="3" creationId="{1F64C214-E7F0-484E-78F0-160D759926EF}"/>
          </ac:spMkLst>
        </pc:spChg>
      </pc:sldChg>
      <pc:sldChg chg="modSp new del mod">
        <pc:chgData name="Garrett Morris" userId="7a7598af41192079" providerId="LiveId" clId="{8B965C4C-47D5-4E03-9D13-6485AF958632}" dt="2022-09-12T04:59:56.021" v="1187" actId="47"/>
        <pc:sldMkLst>
          <pc:docMk/>
          <pc:sldMk cId="3799706093" sldId="318"/>
        </pc:sldMkLst>
        <pc:spChg chg="mod">
          <ac:chgData name="Garrett Morris" userId="7a7598af41192079" providerId="LiveId" clId="{8B965C4C-47D5-4E03-9D13-6485AF958632}" dt="2022-09-12T04:58:58.926" v="1186" actId="20577"/>
          <ac:spMkLst>
            <pc:docMk/>
            <pc:sldMk cId="3799706093" sldId="318"/>
            <ac:spMk id="2" creationId="{9836B076-7C60-2838-C6F5-74C43AD2FF0C}"/>
          </ac:spMkLst>
        </pc:spChg>
      </pc:sldChg>
      <pc:sldChg chg="modSp new mod">
        <pc:chgData name="Garrett Morris" userId="7a7598af41192079" providerId="LiveId" clId="{8B965C4C-47D5-4E03-9D13-6485AF958632}" dt="2022-09-12T05:36:42.159" v="1739"/>
        <pc:sldMkLst>
          <pc:docMk/>
          <pc:sldMk cId="4158577950" sldId="318"/>
        </pc:sldMkLst>
        <pc:spChg chg="mod">
          <ac:chgData name="Garrett Morris" userId="7a7598af41192079" providerId="LiveId" clId="{8B965C4C-47D5-4E03-9D13-6485AF958632}" dt="2022-09-12T05:32:42.028" v="1217" actId="20577"/>
          <ac:spMkLst>
            <pc:docMk/>
            <pc:sldMk cId="4158577950" sldId="318"/>
            <ac:spMk id="2" creationId="{4CBF949D-9E8A-74F7-5EA3-EB157E9F1169}"/>
          </ac:spMkLst>
        </pc:spChg>
        <pc:spChg chg="mod">
          <ac:chgData name="Garrett Morris" userId="7a7598af41192079" providerId="LiveId" clId="{8B965C4C-47D5-4E03-9D13-6485AF958632}" dt="2022-09-12T05:36:42.159" v="1739"/>
          <ac:spMkLst>
            <pc:docMk/>
            <pc:sldMk cId="4158577950" sldId="318"/>
            <ac:spMk id="3" creationId="{CE9C28C6-7BA1-D2EF-B137-96829BC101ED}"/>
          </ac:spMkLst>
        </pc:spChg>
      </pc:sldChg>
      <pc:sldChg chg="modSp add mod">
        <pc:chgData name="Garrett Morris" userId="7a7598af41192079" providerId="LiveId" clId="{8B965C4C-47D5-4E03-9D13-6485AF958632}" dt="2022-09-12T05:40:14.421" v="2331" actId="20577"/>
        <pc:sldMkLst>
          <pc:docMk/>
          <pc:sldMk cId="3823708970" sldId="319"/>
        </pc:sldMkLst>
        <pc:spChg chg="mod">
          <ac:chgData name="Garrett Morris" userId="7a7598af41192079" providerId="LiveId" clId="{8B965C4C-47D5-4E03-9D13-6485AF958632}" dt="2022-09-12T05:40:14.421" v="2331" actId="20577"/>
          <ac:spMkLst>
            <pc:docMk/>
            <pc:sldMk cId="3823708970" sldId="319"/>
            <ac:spMk id="3" creationId="{CE9C28C6-7BA1-D2EF-B137-96829BC101ED}"/>
          </ac:spMkLst>
        </pc:spChg>
      </pc:sldChg>
      <pc:sldChg chg="add ord">
        <pc:chgData name="Garrett Morris" userId="7a7598af41192079" providerId="LiveId" clId="{8B965C4C-47D5-4E03-9D13-6485AF958632}" dt="2022-09-12T05:40:24.253" v="2334"/>
        <pc:sldMkLst>
          <pc:docMk/>
          <pc:sldMk cId="230095475" sldId="320"/>
        </pc:sldMkLst>
      </pc:sldChg>
    </pc:docChg>
  </pc:docChgLst>
  <pc:docChgLst>
    <pc:chgData name="Garrett Morris" userId="7a7598af41192079" providerId="LiveId" clId="{84A8D402-11A7-45A8-BDB9-46B21231C469}"/>
    <pc:docChg chg="custSel addSld modSld">
      <pc:chgData name="Garrett Morris" userId="7a7598af41192079" providerId="LiveId" clId="{84A8D402-11A7-45A8-BDB9-46B21231C469}" dt="2022-09-08T03:50:06.921" v="1" actId="700"/>
      <pc:docMkLst>
        <pc:docMk/>
      </pc:docMkLst>
      <pc:sldChg chg="addSp delSp modSp new mod modClrScheme chgLayout">
        <pc:chgData name="Garrett Morris" userId="7a7598af41192079" providerId="LiveId" clId="{84A8D402-11A7-45A8-BDB9-46B21231C469}" dt="2022-09-08T03:50:06.921" v="1" actId="700"/>
        <pc:sldMkLst>
          <pc:docMk/>
          <pc:sldMk cId="1681642706" sldId="257"/>
        </pc:sldMkLst>
        <pc:spChg chg="del mod ord">
          <ac:chgData name="Garrett Morris" userId="7a7598af41192079" providerId="LiveId" clId="{84A8D402-11A7-45A8-BDB9-46B21231C469}" dt="2022-09-08T03:50:06.921" v="1" actId="700"/>
          <ac:spMkLst>
            <pc:docMk/>
            <pc:sldMk cId="1681642706" sldId="257"/>
            <ac:spMk id="2" creationId="{8CDCB94E-4EFC-B9F6-0D25-FE415471ABF2}"/>
          </ac:spMkLst>
        </pc:spChg>
        <pc:spChg chg="del mod ord">
          <ac:chgData name="Garrett Morris" userId="7a7598af41192079" providerId="LiveId" clId="{84A8D402-11A7-45A8-BDB9-46B21231C469}" dt="2022-09-08T03:50:06.921" v="1" actId="700"/>
          <ac:spMkLst>
            <pc:docMk/>
            <pc:sldMk cId="1681642706" sldId="257"/>
            <ac:spMk id="3" creationId="{06D42CA1-9D14-4434-F90B-D89C1794B581}"/>
          </ac:spMkLst>
        </pc:spChg>
        <pc:spChg chg="mod ord">
          <ac:chgData name="Garrett Morris" userId="7a7598af41192079" providerId="LiveId" clId="{84A8D402-11A7-45A8-BDB9-46B21231C469}" dt="2022-09-08T03:50:06.921" v="1" actId="700"/>
          <ac:spMkLst>
            <pc:docMk/>
            <pc:sldMk cId="1681642706" sldId="257"/>
            <ac:spMk id="4" creationId="{3F0B6B8D-A872-1F22-1E03-A7FC119C0E04}"/>
          </ac:spMkLst>
        </pc:spChg>
        <pc:spChg chg="add mod ord">
          <ac:chgData name="Garrett Morris" userId="7a7598af41192079" providerId="LiveId" clId="{84A8D402-11A7-45A8-BDB9-46B21231C469}" dt="2022-09-08T03:50:06.921" v="1" actId="700"/>
          <ac:spMkLst>
            <pc:docMk/>
            <pc:sldMk cId="1681642706" sldId="257"/>
            <ac:spMk id="5" creationId="{018758A2-36C2-3F36-4EB8-D67585E2A391}"/>
          </ac:spMkLst>
        </pc:spChg>
        <pc:spChg chg="add mod ord">
          <ac:chgData name="Garrett Morris" userId="7a7598af41192079" providerId="LiveId" clId="{84A8D402-11A7-45A8-BDB9-46B21231C469}" dt="2022-09-08T03:50:06.921" v="1" actId="700"/>
          <ac:spMkLst>
            <pc:docMk/>
            <pc:sldMk cId="1681642706" sldId="257"/>
            <ac:spMk id="6" creationId="{78BAE1C9-DA73-DFF1-9D6F-0BB57BF1394C}"/>
          </ac:spMkLst>
        </pc:spChg>
      </pc:sldChg>
    </pc:docChg>
  </pc:docChgLst>
  <pc:docChgLst>
    <pc:chgData name="Garrett Morris" userId="7a7598af41192079" providerId="LiveId" clId="{0316336C-CCD0-488F-804C-DD8010A15040}"/>
    <pc:docChg chg="custSel addSld delSld modSld sldOrd">
      <pc:chgData name="Garrett Morris" userId="7a7598af41192079" providerId="LiveId" clId="{0316336C-CCD0-488F-804C-DD8010A15040}" dt="2023-09-19T19:55:55.284" v="20"/>
      <pc:docMkLst>
        <pc:docMk/>
      </pc:docMkLst>
      <pc:sldChg chg="delSp modSp mod modClrScheme chgLayout">
        <pc:chgData name="Garrett Morris" userId="7a7598af41192079" providerId="LiveId" clId="{0316336C-CCD0-488F-804C-DD8010A15040}" dt="2023-09-19T19:52:25.948" v="6" actId="6549"/>
        <pc:sldMkLst>
          <pc:docMk/>
          <pc:sldMk cId="3394362066" sldId="256"/>
        </pc:sldMkLst>
        <pc:spChg chg="mod ord">
          <ac:chgData name="Garrett Morris" userId="7a7598af41192079" providerId="LiveId" clId="{0316336C-CCD0-488F-804C-DD8010A15040}" dt="2023-09-19T19:52:25.948" v="6" actId="6549"/>
          <ac:spMkLst>
            <pc:docMk/>
            <pc:sldMk cId="3394362066" sldId="256"/>
            <ac:spMk id="4" creationId="{44977DE2-8A8F-FF7F-B28B-F9F37C38D075}"/>
          </ac:spMkLst>
        </pc:spChg>
        <pc:spChg chg="del mod ord">
          <ac:chgData name="Garrett Morris" userId="7a7598af41192079" providerId="LiveId" clId="{0316336C-CCD0-488F-804C-DD8010A15040}" dt="2023-09-19T19:51:32.868" v="2" actId="478"/>
          <ac:spMkLst>
            <pc:docMk/>
            <pc:sldMk cId="3394362066" sldId="256"/>
            <ac:spMk id="5" creationId="{3ADB482D-C469-CFC0-B307-76EB9AD9377E}"/>
          </ac:spMkLst>
        </pc:spChg>
      </pc:sldChg>
      <pc:sldChg chg="modSp del">
        <pc:chgData name="Garrett Morris" userId="7a7598af41192079" providerId="LiveId" clId="{0316336C-CCD0-488F-804C-DD8010A15040}" dt="2023-09-19T19:52:38.212" v="8" actId="47"/>
        <pc:sldMkLst>
          <pc:docMk/>
          <pc:sldMk cId="1681642706" sldId="257"/>
        </pc:sldMkLst>
        <pc:spChg chg="mod">
          <ac:chgData name="Garrett Morris" userId="7a7598af41192079" providerId="LiveId" clId="{0316336C-CCD0-488F-804C-DD8010A15040}" dt="2023-09-19T19:51:24.872" v="0"/>
          <ac:spMkLst>
            <pc:docMk/>
            <pc:sldMk cId="1681642706" sldId="257"/>
            <ac:spMk id="4" creationId="{3F0B6B8D-A872-1F22-1E03-A7FC119C0E04}"/>
          </ac:spMkLst>
        </pc:spChg>
        <pc:spChg chg="mod">
          <ac:chgData name="Garrett Morris" userId="7a7598af41192079" providerId="LiveId" clId="{0316336C-CCD0-488F-804C-DD8010A15040}" dt="2023-09-19T19:51:24.872" v="0"/>
          <ac:spMkLst>
            <pc:docMk/>
            <pc:sldMk cId="1681642706" sldId="257"/>
            <ac:spMk id="5" creationId="{018758A2-36C2-3F36-4EB8-D67585E2A391}"/>
          </ac:spMkLst>
        </pc:spChg>
        <pc:spChg chg="mod">
          <ac:chgData name="Garrett Morris" userId="7a7598af41192079" providerId="LiveId" clId="{0316336C-CCD0-488F-804C-DD8010A15040}" dt="2023-09-19T19:51:24.872" v="0"/>
          <ac:spMkLst>
            <pc:docMk/>
            <pc:sldMk cId="1681642706" sldId="257"/>
            <ac:spMk id="6" creationId="{78BAE1C9-DA73-DFF1-9D6F-0BB57BF1394C}"/>
          </ac:spMkLst>
        </pc:spChg>
      </pc:sldChg>
      <pc:sldChg chg="add ord">
        <pc:chgData name="Garrett Morris" userId="7a7598af41192079" providerId="LiveId" clId="{0316336C-CCD0-488F-804C-DD8010A15040}" dt="2023-09-19T19:52:46.483" v="10"/>
        <pc:sldMkLst>
          <pc:docMk/>
          <pc:sldMk cId="3263209714" sldId="314"/>
        </pc:sldMkLst>
      </pc:sldChg>
      <pc:sldChg chg="add ord">
        <pc:chgData name="Garrett Morris" userId="7a7598af41192079" providerId="LiveId" clId="{0316336C-CCD0-488F-804C-DD8010A15040}" dt="2023-09-19T19:54:53.124" v="15"/>
        <pc:sldMkLst>
          <pc:docMk/>
          <pc:sldMk cId="668216483" sldId="315"/>
        </pc:sldMkLst>
      </pc:sldChg>
      <pc:sldChg chg="modSp modAnim">
        <pc:chgData name="Garrett Morris" userId="7a7598af41192079" providerId="LiveId" clId="{0316336C-CCD0-488F-804C-DD8010A15040}" dt="2023-09-19T19:55:55.284" v="20"/>
        <pc:sldMkLst>
          <pc:docMk/>
          <pc:sldMk cId="388557086" sldId="316"/>
        </pc:sldMkLst>
        <pc:spChg chg="mod">
          <ac:chgData name="Garrett Morris" userId="7a7598af41192079" providerId="LiveId" clId="{0316336C-CCD0-488F-804C-DD8010A15040}" dt="2023-09-19T19:51:24.872" v="0"/>
          <ac:spMkLst>
            <pc:docMk/>
            <pc:sldMk cId="388557086" sldId="316"/>
            <ac:spMk id="2" creationId="{FEFC2FB6-1B46-6D44-E04C-059CB2C2E453}"/>
          </ac:spMkLst>
        </pc:spChg>
        <pc:spChg chg="mod">
          <ac:chgData name="Garrett Morris" userId="7a7598af41192079" providerId="LiveId" clId="{0316336C-CCD0-488F-804C-DD8010A15040}" dt="2023-09-19T19:51:24.872" v="0"/>
          <ac:spMkLst>
            <pc:docMk/>
            <pc:sldMk cId="388557086" sldId="316"/>
            <ac:spMk id="3" creationId="{F75CFCF0-1E61-61FA-0807-E413BA3AA77E}"/>
          </ac:spMkLst>
        </pc:spChg>
        <pc:spChg chg="mod">
          <ac:chgData name="Garrett Morris" userId="7a7598af41192079" providerId="LiveId" clId="{0316336C-CCD0-488F-804C-DD8010A15040}" dt="2023-09-19T19:51:24.872" v="0"/>
          <ac:spMkLst>
            <pc:docMk/>
            <pc:sldMk cId="388557086" sldId="316"/>
            <ac:spMk id="4" creationId="{E5B9C80C-DDE0-E297-143F-952C9F4883A4}"/>
          </ac:spMkLst>
        </pc:spChg>
      </pc:sldChg>
      <pc:sldChg chg="modSp">
        <pc:chgData name="Garrett Morris" userId="7a7598af41192079" providerId="LiveId" clId="{0316336C-CCD0-488F-804C-DD8010A15040}" dt="2023-09-19T19:51:24.872" v="0"/>
        <pc:sldMkLst>
          <pc:docMk/>
          <pc:sldMk cId="94827843" sldId="317"/>
        </pc:sldMkLst>
        <pc:spChg chg="mod">
          <ac:chgData name="Garrett Morris" userId="7a7598af41192079" providerId="LiveId" clId="{0316336C-CCD0-488F-804C-DD8010A15040}" dt="2023-09-19T19:51:24.872" v="0"/>
          <ac:spMkLst>
            <pc:docMk/>
            <pc:sldMk cId="94827843" sldId="317"/>
            <ac:spMk id="2" creationId="{029C8D50-021D-11A3-C874-5FDEC59A2FB7}"/>
          </ac:spMkLst>
        </pc:spChg>
        <pc:spChg chg="mod">
          <ac:chgData name="Garrett Morris" userId="7a7598af41192079" providerId="LiveId" clId="{0316336C-CCD0-488F-804C-DD8010A15040}" dt="2023-09-19T19:51:24.872" v="0"/>
          <ac:spMkLst>
            <pc:docMk/>
            <pc:sldMk cId="94827843" sldId="317"/>
            <ac:spMk id="3" creationId="{1F64C214-E7F0-484E-78F0-160D759926EF}"/>
          </ac:spMkLst>
        </pc:spChg>
        <pc:spChg chg="mod">
          <ac:chgData name="Garrett Morris" userId="7a7598af41192079" providerId="LiveId" clId="{0316336C-CCD0-488F-804C-DD8010A15040}" dt="2023-09-19T19:51:24.872" v="0"/>
          <ac:spMkLst>
            <pc:docMk/>
            <pc:sldMk cId="94827843" sldId="317"/>
            <ac:spMk id="4" creationId="{7F5CB990-9702-E739-3208-7F7B88B5F718}"/>
          </ac:spMkLst>
        </pc:spChg>
      </pc:sldChg>
      <pc:sldChg chg="add">
        <pc:chgData name="Garrett Morris" userId="7a7598af41192079" providerId="LiveId" clId="{0316336C-CCD0-488F-804C-DD8010A15040}" dt="2023-09-19T19:55:30.947" v="19"/>
        <pc:sldMkLst>
          <pc:docMk/>
          <pc:sldMk cId="1159121638" sldId="318"/>
        </pc:sldMkLst>
      </pc:sldChg>
      <pc:sldChg chg="modSp del">
        <pc:chgData name="Garrett Morris" userId="7a7598af41192079" providerId="LiveId" clId="{0316336C-CCD0-488F-804C-DD8010A15040}" dt="2023-09-19T19:55:27.215" v="18" actId="2696"/>
        <pc:sldMkLst>
          <pc:docMk/>
          <pc:sldMk cId="4158577950" sldId="318"/>
        </pc:sldMkLst>
        <pc:spChg chg="mod">
          <ac:chgData name="Garrett Morris" userId="7a7598af41192079" providerId="LiveId" clId="{0316336C-CCD0-488F-804C-DD8010A15040}" dt="2023-09-19T19:51:24.872" v="0"/>
          <ac:spMkLst>
            <pc:docMk/>
            <pc:sldMk cId="4158577950" sldId="318"/>
            <ac:spMk id="2" creationId="{4CBF949D-9E8A-74F7-5EA3-EB157E9F1169}"/>
          </ac:spMkLst>
        </pc:spChg>
        <pc:spChg chg="mod">
          <ac:chgData name="Garrett Morris" userId="7a7598af41192079" providerId="LiveId" clId="{0316336C-CCD0-488F-804C-DD8010A15040}" dt="2023-09-19T19:51:24.872" v="0"/>
          <ac:spMkLst>
            <pc:docMk/>
            <pc:sldMk cId="4158577950" sldId="318"/>
            <ac:spMk id="3" creationId="{CE9C28C6-7BA1-D2EF-B137-96829BC101ED}"/>
          </ac:spMkLst>
        </pc:spChg>
        <pc:spChg chg="mod">
          <ac:chgData name="Garrett Morris" userId="7a7598af41192079" providerId="LiveId" clId="{0316336C-CCD0-488F-804C-DD8010A15040}" dt="2023-09-19T19:51:24.872" v="0"/>
          <ac:spMkLst>
            <pc:docMk/>
            <pc:sldMk cId="4158577950" sldId="318"/>
            <ac:spMk id="4" creationId="{031F8CBE-3287-49AE-57F6-6DB13A4E45DE}"/>
          </ac:spMkLst>
        </pc:spChg>
      </pc:sldChg>
      <pc:sldChg chg="add">
        <pc:chgData name="Garrett Morris" userId="7a7598af41192079" providerId="LiveId" clId="{0316336C-CCD0-488F-804C-DD8010A15040}" dt="2023-09-19T19:55:30.947" v="19"/>
        <pc:sldMkLst>
          <pc:docMk/>
          <pc:sldMk cId="2642834271" sldId="319"/>
        </pc:sldMkLst>
      </pc:sldChg>
      <pc:sldChg chg="modSp del mod">
        <pc:chgData name="Garrett Morris" userId="7a7598af41192079" providerId="LiveId" clId="{0316336C-CCD0-488F-804C-DD8010A15040}" dt="2023-09-19T19:55:27.215" v="18" actId="2696"/>
        <pc:sldMkLst>
          <pc:docMk/>
          <pc:sldMk cId="3823708970" sldId="319"/>
        </pc:sldMkLst>
        <pc:spChg chg="mod">
          <ac:chgData name="Garrett Morris" userId="7a7598af41192079" providerId="LiveId" clId="{0316336C-CCD0-488F-804C-DD8010A15040}" dt="2023-09-19T19:51:24.872" v="0"/>
          <ac:spMkLst>
            <pc:docMk/>
            <pc:sldMk cId="3823708970" sldId="319"/>
            <ac:spMk id="2" creationId="{4CBF949D-9E8A-74F7-5EA3-EB157E9F1169}"/>
          </ac:spMkLst>
        </pc:spChg>
        <pc:spChg chg="mod">
          <ac:chgData name="Garrett Morris" userId="7a7598af41192079" providerId="LiveId" clId="{0316336C-CCD0-488F-804C-DD8010A15040}" dt="2023-09-19T19:55:21.639" v="17" actId="6549"/>
          <ac:spMkLst>
            <pc:docMk/>
            <pc:sldMk cId="3823708970" sldId="319"/>
            <ac:spMk id="3" creationId="{CE9C28C6-7BA1-D2EF-B137-96829BC101ED}"/>
          </ac:spMkLst>
        </pc:spChg>
        <pc:spChg chg="mod">
          <ac:chgData name="Garrett Morris" userId="7a7598af41192079" providerId="LiveId" clId="{0316336C-CCD0-488F-804C-DD8010A15040}" dt="2023-09-19T19:51:24.872" v="0"/>
          <ac:spMkLst>
            <pc:docMk/>
            <pc:sldMk cId="3823708970" sldId="319"/>
            <ac:spMk id="4" creationId="{031F8CBE-3287-49AE-57F6-6DB13A4E45DE}"/>
          </ac:spMkLst>
        </pc:spChg>
      </pc:sldChg>
      <pc:sldChg chg="delSp modSp mod modClrScheme chgLayout">
        <pc:chgData name="Garrett Morris" userId="7a7598af41192079" providerId="LiveId" clId="{0316336C-CCD0-488F-804C-DD8010A15040}" dt="2023-09-19T19:51:49.491" v="5" actId="478"/>
        <pc:sldMkLst>
          <pc:docMk/>
          <pc:sldMk cId="230095475" sldId="320"/>
        </pc:sldMkLst>
        <pc:spChg chg="del mod ord">
          <ac:chgData name="Garrett Morris" userId="7a7598af41192079" providerId="LiveId" clId="{0316336C-CCD0-488F-804C-DD8010A15040}" dt="2023-09-19T19:51:45.054" v="4" actId="478"/>
          <ac:spMkLst>
            <pc:docMk/>
            <pc:sldMk cId="230095475" sldId="320"/>
            <ac:spMk id="4" creationId="{44977DE2-8A8F-FF7F-B28B-F9F37C38D075}"/>
          </ac:spMkLst>
        </pc:spChg>
        <pc:spChg chg="del mod ord">
          <ac:chgData name="Garrett Morris" userId="7a7598af41192079" providerId="LiveId" clId="{0316336C-CCD0-488F-804C-DD8010A15040}" dt="2023-09-19T19:51:49.491" v="5" actId="478"/>
          <ac:spMkLst>
            <pc:docMk/>
            <pc:sldMk cId="230095475" sldId="320"/>
            <ac:spMk id="5" creationId="{3ADB482D-C469-CFC0-B307-76EB9AD9377E}"/>
          </ac:spMkLst>
        </pc:spChg>
      </pc:sldChg>
      <pc:sldChg chg="add ord">
        <pc:chgData name="Garrett Morris" userId="7a7598af41192079" providerId="LiveId" clId="{0316336C-CCD0-488F-804C-DD8010A15040}" dt="2023-09-19T19:54:49.210" v="13"/>
        <pc:sldMkLst>
          <pc:docMk/>
          <pc:sldMk cId="765698848" sldId="32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A4E655-FD51-1F84-3A7D-27F1E72FB0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64"/>
          <a:stretch/>
        </p:blipFill>
        <p:spPr>
          <a:xfrm>
            <a:off x="9252467" y="959122"/>
            <a:ext cx="2939534" cy="58988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DE9455-19AB-6E14-DE85-EAB35726C574}"/>
              </a:ext>
            </a:extLst>
          </p:cNvPr>
          <p:cNvSpPr/>
          <p:nvPr userDrawn="1"/>
        </p:nvSpPr>
        <p:spPr>
          <a:xfrm>
            <a:off x="8434191" y="0"/>
            <a:ext cx="3757809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59123"/>
            <a:ext cx="8506326" cy="2394044"/>
          </a:xfrm>
        </p:spPr>
        <p:txBody>
          <a:bodyPr anchor="b">
            <a:noAutofit/>
          </a:bodyPr>
          <a:lstStyle>
            <a:lvl1pPr algn="l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0ACC0097-68A5-2318-437C-507E2B8AE70A}"/>
              </a:ext>
            </a:extLst>
          </p:cNvPr>
          <p:cNvSpPr txBox="1">
            <a:spLocks/>
          </p:cNvSpPr>
          <p:nvPr userDrawn="1"/>
        </p:nvSpPr>
        <p:spPr>
          <a:xfrm>
            <a:off x="609600" y="3634081"/>
            <a:ext cx="6701667" cy="11605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white">
                    <a:tint val="75000"/>
                  </a:prstClr>
                </a:solidFill>
                <a:latin typeface="+mn-lt"/>
              </a:rPr>
              <a:t>J. Garrett Morris</a:t>
            </a:r>
          </a:p>
          <a:p>
            <a:pPr marL="0" indent="0">
              <a:buFont typeface="Arial" pitchFamily="34" charset="0"/>
              <a:buNone/>
              <a:tabLst>
                <a:tab pos="342900" algn="l"/>
              </a:tabLst>
              <a:defRPr/>
            </a:pPr>
            <a:r>
              <a:rPr lang="en-US" sz="1800" dirty="0">
                <a:solidFill>
                  <a:srgbClr val="FFCD00">
                    <a:lumMod val="20000"/>
                    <a:lumOff val="80000"/>
                  </a:srgbClr>
                </a:solidFill>
                <a:latin typeface="+mn-lt"/>
              </a:rPr>
              <a:t>	garrett-morris@uiowa.edu  </a:t>
            </a:r>
          </a:p>
          <a:p>
            <a:pPr marL="0" indent="0">
              <a:buFont typeface="Arial" pitchFamily="34" charset="0"/>
              <a:buNone/>
              <a:tabLst>
                <a:tab pos="342900" algn="l"/>
              </a:tabLst>
              <a:defRPr/>
            </a:pPr>
            <a:r>
              <a:rPr lang="en-US" sz="1800" dirty="0">
                <a:solidFill>
                  <a:srgbClr val="FFCD00">
                    <a:lumMod val="20000"/>
                    <a:lumOff val="80000"/>
                  </a:srgbClr>
                </a:solidFill>
                <a:latin typeface="+mn-lt"/>
              </a:rPr>
              <a:t>	@GarrettM@mathstodon.xyz</a:t>
            </a:r>
            <a:endParaRPr lang="en-US" dirty="0">
              <a:solidFill>
                <a:prstClr val="white">
                  <a:tint val="75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7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B25-20D1-44FC-9AF4-F12AB1C9C3A6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1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EA23-E621-4DFF-934B-E9171EEB173F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5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a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A4E655-FD51-1F84-3A7D-27F1E72FB0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64"/>
          <a:stretch/>
        </p:blipFill>
        <p:spPr>
          <a:xfrm>
            <a:off x="9252467" y="959122"/>
            <a:ext cx="2939534" cy="58988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DE9455-19AB-6E14-DE85-EAB35726C574}"/>
              </a:ext>
            </a:extLst>
          </p:cNvPr>
          <p:cNvSpPr/>
          <p:nvPr userDrawn="1"/>
        </p:nvSpPr>
        <p:spPr>
          <a:xfrm>
            <a:off x="8434191" y="0"/>
            <a:ext cx="3757809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6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E9FC01-B11A-4F01-9FC2-05140C4572B5}"/>
              </a:ext>
            </a:extLst>
          </p:cNvPr>
          <p:cNvCxnSpPr/>
          <p:nvPr userDrawn="1"/>
        </p:nvCxnSpPr>
        <p:spPr>
          <a:xfrm>
            <a:off x="0" y="4406900"/>
            <a:ext cx="11582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57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(Iowa ta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2192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1"/>
            <a:ext cx="10363200" cy="2976531"/>
          </a:xfrm>
        </p:spPr>
        <p:txBody>
          <a:bodyPr anchor="b">
            <a:noAutofit/>
          </a:bodyPr>
          <a:lstStyle>
            <a:lvl1pPr algn="l">
              <a:defRPr sz="5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185611"/>
            <a:ext cx="10363200" cy="81413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ECA7-77CC-4567-8D7C-1DD19014849B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23149A2B-1551-4766-B3A2-DB7FEBD14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92" y="-14168"/>
            <a:ext cx="2066365" cy="98367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68E450-82AE-406A-A6AB-557368D1BE6F}"/>
              </a:ext>
            </a:extLst>
          </p:cNvPr>
          <p:cNvCxnSpPr/>
          <p:nvPr userDrawn="1"/>
        </p:nvCxnSpPr>
        <p:spPr>
          <a:xfrm>
            <a:off x="0" y="4953000"/>
            <a:ext cx="11582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1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0F9-F550-4C5F-B3DE-021F8485486A}" type="datetime1">
              <a:rPr lang="en-US" smtClean="0"/>
              <a:t>9/19/2023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5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40718"/>
            <a:ext cx="10363200" cy="2976563"/>
          </a:xfrm>
        </p:spPr>
        <p:txBody>
          <a:bodyPr anchor="ctr"/>
          <a:lstStyle>
            <a:lvl1pPr algn="ctr">
              <a:defRPr sz="5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13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664A-6C65-42AB-81B6-D7A977650F1C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85F1-B1A7-4F83-800C-08CAB46AE6EC}" type="datetime1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1390-4AF8-4387-94A0-9CC183CD71DF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0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D39B-C1E5-48F0-B49F-790F717C37C0}" type="datetime1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8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5487-FE95-4D49-A20C-BB32DEC7E1AD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6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67DB-DA99-4D74-ADD7-9209D3702255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3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84745"/>
            <a:ext cx="10972800" cy="494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4286-0A77-4C25-925F-18AE26D5AA98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01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977DE2-8A8F-FF7F-B28B-F9F37C38D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39436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949D-9E8A-74F7-5EA3-EB157E9F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28C6-7BA1-D2EF-B137-96829BC1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the one hand: </a:t>
            </a:r>
            <a:r>
              <a:rPr lang="en-US" b="1" dirty="0"/>
              <a:t>Syntax </a:t>
            </a:r>
            <a:r>
              <a:rPr lang="en-US" dirty="0"/>
              <a:t>(Greek </a:t>
            </a:r>
            <a:r>
              <a:rPr lang="el-GR" dirty="0"/>
              <a:t>συνταξις</a:t>
            </a:r>
            <a:r>
              <a:rPr lang="en-US" dirty="0"/>
              <a:t>, coordination)</a:t>
            </a:r>
          </a:p>
          <a:p>
            <a:r>
              <a:rPr lang="en-US" i="1" dirty="0"/>
              <a:t>Concrete </a:t>
            </a:r>
            <a:r>
              <a:rPr lang="en-US" dirty="0"/>
              <a:t>syntax: how a language is written down.  Includes many necessary but uninteresting details (spacing, parentheses, &amp;c.). </a:t>
            </a:r>
          </a:p>
          <a:p>
            <a:r>
              <a:rPr lang="en-US" i="1" dirty="0"/>
              <a:t>Abstract </a:t>
            </a:r>
            <a:r>
              <a:rPr lang="en-US" dirty="0"/>
              <a:t>syntax: how a language is structured.  Should avoid unnecessary details, but choices remain.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8CBE-3287-49AE-57F6-6DB13A4E4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2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949D-9E8A-74F7-5EA3-EB157E9F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28C6-7BA1-D2EF-B137-96829BC1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one hand: </a:t>
            </a:r>
            <a:r>
              <a:rPr lang="en-US" b="1" dirty="0"/>
              <a:t>Syntax</a:t>
            </a:r>
            <a:endParaRPr lang="en-US" dirty="0"/>
          </a:p>
          <a:p>
            <a:pPr lvl="3"/>
            <a:endParaRPr lang="en-US" i="1" dirty="0"/>
          </a:p>
          <a:p>
            <a:pPr marL="0" indent="0">
              <a:buNone/>
            </a:pPr>
            <a:r>
              <a:rPr lang="en-US" dirty="0"/>
              <a:t>On the other hand: </a:t>
            </a:r>
            <a:r>
              <a:rPr lang="en-US" b="1" dirty="0"/>
              <a:t>Semantics </a:t>
            </a:r>
            <a:r>
              <a:rPr lang="en-US" dirty="0"/>
              <a:t>(Greek </a:t>
            </a:r>
            <a:r>
              <a:rPr lang="el-GR" dirty="0"/>
              <a:t>σηµαντικ</a:t>
            </a:r>
            <a:r>
              <a:rPr lang="en-US" dirty="0"/>
              <a:t>o</a:t>
            </a:r>
            <a:r>
              <a:rPr lang="el-GR" dirty="0"/>
              <a:t>ς</a:t>
            </a:r>
            <a:r>
              <a:rPr lang="en-US" dirty="0"/>
              <a:t>, significant)</a:t>
            </a:r>
          </a:p>
          <a:p>
            <a:r>
              <a:rPr lang="en-US" dirty="0"/>
              <a:t>Meaning of language defined </a:t>
            </a:r>
            <a:r>
              <a:rPr lang="en-US" i="1" dirty="0"/>
              <a:t>compositionally</a:t>
            </a:r>
            <a:endParaRPr lang="en-US" dirty="0"/>
          </a:p>
          <a:p>
            <a:r>
              <a:rPr lang="en-US" dirty="0"/>
              <a:t>Multiple possible interpretations of same language structure</a:t>
            </a:r>
          </a:p>
          <a:p>
            <a:r>
              <a:rPr lang="en-US" dirty="0"/>
              <a:t>Interpretations should agree: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0" indent="0">
              <a:buNone/>
              <a:tabLst>
                <a:tab pos="341313" algn="l"/>
              </a:tabLst>
            </a:pPr>
            <a:r>
              <a:rPr lang="en-US" dirty="0"/>
              <a:t>	…but may not be easy to check computationally…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8CBE-3287-49AE-57F6-6DB13A4E45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3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8A0E-E62E-D5F7-B587-88FCCD27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CF33-B079-11B8-5284-6DD3A8591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 of regular expressions?</a:t>
            </a:r>
          </a:p>
          <a:p>
            <a:r>
              <a:rPr lang="en-US" dirty="0"/>
              <a:t>E.g.,</a:t>
            </a:r>
            <a:r>
              <a:rPr lang="en-US" dirty="0">
                <a:latin typeface="Consolas" panose="020B0609020204030204" pitchFamily="49" charset="0"/>
              </a:rPr>
              <a:t> . a [</a:t>
            </a:r>
            <a:r>
              <a:rPr lang="en-US" dirty="0" err="1">
                <a:latin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</a:rPr>
              <a:t>] [^</a:t>
            </a:r>
            <a:r>
              <a:rPr lang="en-US" dirty="0" err="1">
                <a:latin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</a:rPr>
              <a:t>] (ab)|(</a:t>
            </a:r>
            <a:r>
              <a:rPr lang="en-US" dirty="0" err="1">
                <a:latin typeface="Consolas" panose="020B0609020204030204" pitchFamily="49" charset="0"/>
              </a:rPr>
              <a:t>ba</a:t>
            </a:r>
            <a:r>
              <a:rPr lang="en-US" dirty="0">
                <a:latin typeface="Consolas" panose="020B0609020204030204" pitchFamily="49" charset="0"/>
              </a:rPr>
              <a:t>) (ab)+ (ab)? (ab)*</a:t>
            </a:r>
          </a:p>
          <a:p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</a:rPr>
              <a:t>([A-Z]([a-z])*[ \t\r\n]+)+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How to capture regular expression syntax?</a:t>
            </a:r>
          </a:p>
          <a:p>
            <a:r>
              <a:rPr lang="en-US" dirty="0" err="1"/>
              <a:t>Lexing</a:t>
            </a:r>
            <a:r>
              <a:rPr lang="en-US" dirty="0"/>
              <a:t> (finding words): formally described with regular expressions</a:t>
            </a:r>
          </a:p>
          <a:p>
            <a:r>
              <a:rPr lang="en-US" dirty="0"/>
              <a:t>Parsing (finding structure): formally described with BNF grammars</a:t>
            </a:r>
          </a:p>
          <a:p>
            <a:r>
              <a:rPr lang="en-US" dirty="0"/>
              <a:t>Result: an </a:t>
            </a:r>
            <a:r>
              <a:rPr lang="en-US" i="1" dirty="0"/>
              <a:t>abstract syntax tree.</a:t>
            </a:r>
          </a:p>
          <a:p>
            <a:pPr lvl="3"/>
            <a:endParaRPr lang="en-US" i="1" dirty="0"/>
          </a:p>
          <a:p>
            <a:pPr marL="0" indent="0">
              <a:buNone/>
            </a:pPr>
            <a:r>
              <a:rPr lang="en-US" dirty="0"/>
              <a:t>Problem: we can do any of that in Haskell yet!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B3681-A318-E736-5258-5185E360DC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2FB6-1B46-6D44-E04C-059CB2C2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FCF0-1E61-61FA-0807-E413BA3A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we </a:t>
            </a:r>
            <a:r>
              <a:rPr lang="en-US" i="1" dirty="0"/>
              <a:t>embedded </a:t>
            </a:r>
            <a:r>
              <a:rPr lang="en-US" dirty="0"/>
              <a:t>regular expressions in Haskell</a:t>
            </a:r>
          </a:p>
          <a:p>
            <a:r>
              <a:rPr lang="en-US" dirty="0"/>
              <a:t>Lexical syntax given by </a:t>
            </a:r>
            <a:r>
              <a:rPr lang="en-US" i="1" dirty="0"/>
              <a:t>host </a:t>
            </a:r>
            <a:r>
              <a:rPr lang="en-US" dirty="0"/>
              <a:t>language: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plus (upper &lt;&gt; star lower &lt;&gt; plus space)</a:t>
            </a:r>
          </a:p>
          <a:p>
            <a:r>
              <a:rPr lang="en-US" i="1" dirty="0">
                <a:solidFill>
                  <a:srgbClr val="D4D4D4"/>
                </a:solidFill>
              </a:rPr>
              <a:t>Shallow </a:t>
            </a:r>
            <a:r>
              <a:rPr lang="en-US" dirty="0">
                <a:solidFill>
                  <a:srgbClr val="D4D4D4"/>
                </a:solidFill>
              </a:rPr>
              <a:t>embedding: semantics of embedded language correspond directly to features of host language</a:t>
            </a:r>
          </a:p>
          <a:p>
            <a:r>
              <a:rPr lang="en-US" i="1" dirty="0">
                <a:solidFill>
                  <a:srgbClr val="D4D4D4"/>
                </a:solidFill>
              </a:rPr>
              <a:t>Deep </a:t>
            </a:r>
            <a:r>
              <a:rPr lang="en-US" dirty="0">
                <a:solidFill>
                  <a:srgbClr val="D4D4D4"/>
                </a:solidFill>
              </a:rPr>
              <a:t>embedding: semantics of embedded language interpreted / compiled by program in deep language</a:t>
            </a:r>
          </a:p>
          <a:p>
            <a:pPr lvl="3"/>
            <a:endParaRPr lang="en-US" b="0" i="1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</a:rPr>
              <a:t>Let’s build a shallow embedding of regular expressions in Haskell!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9C80C-DDE0-E297-143F-952C9F488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9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A9BA-F096-33FD-E841-0980B6913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regular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E68DF-EAA1-181B-FE3D-9BCE0F6AA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does a regular expression </a:t>
                </a:r>
                <a:r>
                  <a:rPr lang="en-US" i="1" dirty="0"/>
                  <a:t>mean</a:t>
                </a:r>
                <a:r>
                  <a:rPr lang="en-US" dirty="0"/>
                  <a:t>?</a:t>
                </a:r>
              </a:p>
              <a:p>
                <a:pPr lvl="3"/>
                <a:endParaRPr lang="en-US" dirty="0"/>
              </a:p>
              <a:p>
                <a:r>
                  <a:rPr lang="en-US" dirty="0"/>
                  <a:t>Set of strings </a:t>
                </a:r>
                <a:r>
                  <a:rPr lang="en-US" i="1" dirty="0"/>
                  <a:t>accepted by </a:t>
                </a:r>
                <a:r>
                  <a:rPr lang="en-US" dirty="0"/>
                  <a:t>the regular expression</a:t>
                </a:r>
              </a:p>
              <a:p>
                <a:pPr lvl="1"/>
                <a:r>
                  <a:rPr lang="en-US" dirty="0"/>
                  <a:t>Formally: a language</a:t>
                </a:r>
              </a:p>
              <a:p>
                <a:pPr lvl="1"/>
                <a:r>
                  <a:rPr lang="en-US" dirty="0"/>
                  <a:t>Formally: defined over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Rules like: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𝑤𝑣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⟦"/>
                            <m:endChr m:val="⟧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Challenge: most such sets are </a:t>
                </a:r>
                <a:r>
                  <a:rPr lang="en-US" i="1" dirty="0"/>
                  <a:t>infinite</a:t>
                </a:r>
                <a:r>
                  <a:rPr lang="en-US" dirty="0"/>
                  <a:t>; how are we going to represent an infinite set in Haskell?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5E68DF-EAA1-181B-FE3D-9BCE0F6AA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74" r="-1667" b="-2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95E98-C2D8-1763-645E-3C3BFD315D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1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2FB6-1B46-6D44-E04C-059CB2C2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FCF0-1E61-61FA-0807-E413BA3AA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we </a:t>
            </a:r>
            <a:r>
              <a:rPr lang="en-US" i="1" dirty="0"/>
              <a:t>embedded </a:t>
            </a:r>
            <a:r>
              <a:rPr lang="en-US" dirty="0"/>
              <a:t>regular expressions in Haskell</a:t>
            </a:r>
          </a:p>
          <a:p>
            <a:r>
              <a:rPr lang="en-US" dirty="0"/>
              <a:t>Lexical syntax given by </a:t>
            </a:r>
            <a:r>
              <a:rPr lang="en-US" i="1" dirty="0"/>
              <a:t>host </a:t>
            </a:r>
            <a:r>
              <a:rPr lang="en-US" dirty="0"/>
              <a:t>language: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plus (upper &lt;&gt; star lower &lt;&gt; plus space)</a:t>
            </a:r>
          </a:p>
          <a:p>
            <a:r>
              <a:rPr lang="en-US" i="1" dirty="0">
                <a:solidFill>
                  <a:srgbClr val="D4D4D4"/>
                </a:solidFill>
              </a:rPr>
              <a:t>Shallow </a:t>
            </a:r>
            <a:r>
              <a:rPr lang="en-US" dirty="0">
                <a:solidFill>
                  <a:srgbClr val="D4D4D4"/>
                </a:solidFill>
              </a:rPr>
              <a:t>embedding: semantics of embedded language correspond directly to features of host language</a:t>
            </a:r>
          </a:p>
          <a:p>
            <a:r>
              <a:rPr lang="en-US" i="1" dirty="0">
                <a:solidFill>
                  <a:srgbClr val="D4D4D4"/>
                </a:solidFill>
              </a:rPr>
              <a:t>Deep </a:t>
            </a:r>
            <a:r>
              <a:rPr lang="en-US" dirty="0">
                <a:solidFill>
                  <a:srgbClr val="D4D4D4"/>
                </a:solidFill>
              </a:rPr>
              <a:t>embedding: semantics of embedded language interpreted / compiled by program in deep language</a:t>
            </a:r>
          </a:p>
          <a:p>
            <a:pPr lvl="3"/>
            <a:endParaRPr lang="en-US" b="0" i="1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</a:rPr>
              <a:t>Let’s build a deep embedding of regular expressions in Haskell!</a:t>
            </a:r>
            <a:endParaRPr lang="en-US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9C80C-DDE0-E297-143F-952C9F4883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8D50-021D-11A3-C874-5FDEC59A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vs deep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C214-E7F0-484E-78F0-160D75992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Deep embeddings represent language features by their abstract syntax.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chars :: [Char] → Regex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Still not </a:t>
            </a:r>
            <a:r>
              <a:rPr lang="en-US" i="1" dirty="0"/>
              <a:t>concrete </a:t>
            </a:r>
            <a:r>
              <a:rPr lang="en-US" dirty="0"/>
              <a:t>syntax: no representation of parentheses, &amp;c.</a:t>
            </a:r>
          </a:p>
          <a:p>
            <a:pPr lvl="1"/>
            <a:r>
              <a:rPr lang="en-US" dirty="0"/>
              <a:t>Regex is </a:t>
            </a:r>
            <a:r>
              <a:rPr lang="en-US" i="1" dirty="0"/>
              <a:t>no longer </a:t>
            </a:r>
            <a:r>
              <a:rPr lang="en-US" dirty="0"/>
              <a:t>a type synonym…it’ll be a full-fledged type</a:t>
            </a:r>
          </a:p>
          <a:p>
            <a:pPr lvl="3"/>
            <a:endParaRPr lang="en-US" dirty="0"/>
          </a:p>
          <a:p>
            <a:r>
              <a:rPr lang="en-US" dirty="0"/>
              <a:t>Interpretations as functions on Regex</a:t>
            </a:r>
          </a:p>
          <a:p>
            <a:pPr lvl="1"/>
            <a:r>
              <a:rPr lang="en-US" dirty="0"/>
              <a:t>format :: Regex → String</a:t>
            </a:r>
          </a:p>
          <a:p>
            <a:pPr lvl="1"/>
            <a:r>
              <a:rPr lang="en-US" dirty="0"/>
              <a:t>match :: Regex → String → Bool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CB990-9702-E739-3208-7F7B88B5F7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95475"/>
      </p:ext>
    </p:extLst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Iowa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FFCD00"/>
      </a:accent1>
      <a:accent2>
        <a:srgbClr val="00558C"/>
      </a:accent2>
      <a:accent3>
        <a:srgbClr val="00664F"/>
      </a:accent3>
      <a:accent4>
        <a:srgbClr val="BD472A"/>
      </a:accent4>
      <a:accent5>
        <a:srgbClr val="63666A"/>
      </a:accent5>
      <a:accent6>
        <a:srgbClr val="F79646"/>
      </a:accent6>
      <a:hlink>
        <a:srgbClr val="FFF5CC"/>
      </a:hlink>
      <a:folHlink>
        <a:srgbClr val="FFF5CC"/>
      </a:folHlink>
    </a:clrScheme>
    <a:fontScheme name="Georgia/Skeena">
      <a:majorFont>
        <a:latin typeface="Georgia Pro Light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</TotalTime>
  <Words>479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Consolas</vt:lpstr>
      <vt:lpstr>Georgia Pro Light</vt:lpstr>
      <vt:lpstr>Skeena</vt:lpstr>
      <vt:lpstr>6_Office Theme</vt:lpstr>
      <vt:lpstr>Regular expressions</vt:lpstr>
      <vt:lpstr>Programming language concepts</vt:lpstr>
      <vt:lpstr>Programming language concepts</vt:lpstr>
      <vt:lpstr>What is a regular expression</vt:lpstr>
      <vt:lpstr>Embedded languages</vt:lpstr>
      <vt:lpstr>Semantics of regular expressions</vt:lpstr>
      <vt:lpstr>Embedded languages</vt:lpstr>
      <vt:lpstr>Shallow vs deep embeddings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 (part 2)</dc:title>
  <dc:creator>Garrett Morris</dc:creator>
  <cp:lastModifiedBy>Garrett Morris</cp:lastModifiedBy>
  <cp:revision>1</cp:revision>
  <dcterms:created xsi:type="dcterms:W3CDTF">2022-09-08T03:48:39Z</dcterms:created>
  <dcterms:modified xsi:type="dcterms:W3CDTF">2023-09-19T19:56:04Z</dcterms:modified>
</cp:coreProperties>
</file>