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DBBA-72E5-06E3-DCEF-B5C4BFDB8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D5DB9-508B-FADA-A0DE-CEB758782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DE230-7C49-A749-039B-0B674E8D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A8B9-0A39-835F-F8B0-277D7874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A7D5-9435-A6A5-FA0E-B51A0BCF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4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1469-4520-7F25-DB83-F7E9612E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E54B-2F95-17FB-65F4-6404438A3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4717-3C8F-708C-42CA-6B820A12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9E1F7-AA2F-E0C3-4088-8BB21172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EDA6-75AC-1304-F82B-6F5C5391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45218-01FE-BF5A-1F94-29582E0C5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3BDBD-68D6-03AB-3E74-D9676FEB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36F0-DE91-F584-BA9A-74EA1999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277F-9682-D5B0-6A2B-32D45296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C4730-9AB9-EE2A-0FCF-8A11E117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ED6B-3382-21BC-AE94-1D8C3D0E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A115-EEF1-224E-BDAE-2E10AAA4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FBFE-FEFF-1C73-FB47-60B1EA3C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078D-9BF2-15D9-9026-EAE8EEED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57FE-F9B5-7152-94FC-D67E19A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5E84-9A7D-703E-0A87-81598828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EF54-551C-53FF-F383-54D1BA1B3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DC8DC-18F1-7E4A-8E8F-D423A2DB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0FB4-9481-769F-7787-F2F6C765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7DCF-DA33-F02D-A2F7-FCAE74E5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8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5FEC-3CE0-0931-518B-EA7504B6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899F-EBC0-DF84-34E7-B1D99E985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9A366-953E-5658-DD4A-6E3E08395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9B2E9-E007-E259-4CE2-0D0CC888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43BE4-46CF-6E8B-BDC5-4860392C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5183-016F-3966-F6F4-480518AF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2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2B5C-39E9-C9B9-73CB-5F221E1E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DD3E-514B-2775-2386-9EB98E82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DD137-10EB-7F6A-E6FD-6D6D6536E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E94B8-E035-072C-D287-160DA0709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C785A-7B97-39BB-A972-4A8DCF23F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BD100-C838-3BB5-3EAB-5CCDDC8E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6F735-8C80-3046-81C6-F90C8881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C4889-1006-95C0-13E3-32C69E03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5D45-B25F-98FE-781A-ED449083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0686F-0757-9D54-3825-2C60ADC0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3E444-68C5-7B1E-143C-3DACAF0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790E0-369F-AEC2-B570-79C449FD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02FED-1FC6-7619-0588-A9357062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CF70B-6012-6635-4175-E574D075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A6642-6C98-4CF9-6C7D-269AC2CC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A766-9E3C-3854-B736-D27A2CC4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7DC0-11A5-6F1C-DD6F-C52CBB7DE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FC4E6-6603-2D07-9C82-107F2425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8602A-4E32-472C-5583-62D029E5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AE2E-5011-6116-1963-F6FAEC1B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6974-0330-42A6-1440-48068487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8256-A5BC-957E-A67A-19C44660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64411-2DA8-9ACC-50D1-F197CFB4D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1B363-4DC8-ED32-D22B-EC57FAD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9EF79-359B-A502-3719-4B927D9F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84074-797C-439E-F55F-CF4B50E4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32FC1-74A4-A2F2-F24C-167AC64D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4DF1D-7A4D-3B41-700D-B1EB519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4F08F-C462-3624-812D-CE528F24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CF7F-5ADC-0893-F38B-5C1D4062F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1203-686D-448D-83CB-191995BF74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763-B48C-4D2D-BAE4-27CBD996A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7B11-E952-9330-05B6-DD63143C6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1DC7-4B2B-4D99-9A06-EEF74A8E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4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F2F5-D103-4DD4-D5BC-8DD1099F2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5C3F0-F1DC-A543-5E67-16ED447E7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2893C51D-47E5-5170-E12D-B090E8AD3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" b="899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395DE2-F78A-0878-9372-955493AFC38E}"/>
              </a:ext>
            </a:extLst>
          </p:cNvPr>
          <p:cNvSpPr/>
          <p:nvPr/>
        </p:nvSpPr>
        <p:spPr>
          <a:xfrm>
            <a:off x="415925" y="2981324"/>
            <a:ext cx="4917016" cy="2970741"/>
          </a:xfrm>
          <a:custGeom>
            <a:avLst/>
            <a:gdLst>
              <a:gd name="connsiteX0" fmla="*/ 0 w 4972050"/>
              <a:gd name="connsiteY0" fmla="*/ 0 h 2400300"/>
              <a:gd name="connsiteX1" fmla="*/ 4972050 w 4972050"/>
              <a:gd name="connsiteY1" fmla="*/ 0 h 2400300"/>
              <a:gd name="connsiteX2" fmla="*/ 4972050 w 4972050"/>
              <a:gd name="connsiteY2" fmla="*/ 2400300 h 2400300"/>
              <a:gd name="connsiteX3" fmla="*/ 0 w 4972050"/>
              <a:gd name="connsiteY3" fmla="*/ 2400300 h 2400300"/>
              <a:gd name="connsiteX4" fmla="*/ 0 w 4972050"/>
              <a:gd name="connsiteY4" fmla="*/ 0 h 2400300"/>
              <a:gd name="connsiteX0" fmla="*/ 0 w 4972050"/>
              <a:gd name="connsiteY0" fmla="*/ 333375 h 2733675"/>
              <a:gd name="connsiteX1" fmla="*/ 4581525 w 4972050"/>
              <a:gd name="connsiteY1" fmla="*/ 0 h 2733675"/>
              <a:gd name="connsiteX2" fmla="*/ 4972050 w 4972050"/>
              <a:gd name="connsiteY2" fmla="*/ 2733675 h 2733675"/>
              <a:gd name="connsiteX3" fmla="*/ 0 w 4972050"/>
              <a:gd name="connsiteY3" fmla="*/ 2733675 h 2733675"/>
              <a:gd name="connsiteX4" fmla="*/ 0 w 4972050"/>
              <a:gd name="connsiteY4" fmla="*/ 333375 h 2733675"/>
              <a:gd name="connsiteX0" fmla="*/ 0 w 4984750"/>
              <a:gd name="connsiteY0" fmla="*/ 299509 h 2733675"/>
              <a:gd name="connsiteX1" fmla="*/ 4594225 w 4984750"/>
              <a:gd name="connsiteY1" fmla="*/ 0 h 2733675"/>
              <a:gd name="connsiteX2" fmla="*/ 4984750 w 4984750"/>
              <a:gd name="connsiteY2" fmla="*/ 2733675 h 2733675"/>
              <a:gd name="connsiteX3" fmla="*/ 12700 w 4984750"/>
              <a:gd name="connsiteY3" fmla="*/ 2733675 h 2733675"/>
              <a:gd name="connsiteX4" fmla="*/ 0 w 4984750"/>
              <a:gd name="connsiteY4" fmla="*/ 299509 h 2733675"/>
              <a:gd name="connsiteX0" fmla="*/ 0 w 4984750"/>
              <a:gd name="connsiteY0" fmla="*/ 299509 h 2970741"/>
              <a:gd name="connsiteX1" fmla="*/ 4594225 w 4984750"/>
              <a:gd name="connsiteY1" fmla="*/ 0 h 2970741"/>
              <a:gd name="connsiteX2" fmla="*/ 4984750 w 4984750"/>
              <a:gd name="connsiteY2" fmla="*/ 2733675 h 2970741"/>
              <a:gd name="connsiteX3" fmla="*/ 258234 w 4984750"/>
              <a:gd name="connsiteY3" fmla="*/ 2970741 h 2970741"/>
              <a:gd name="connsiteX4" fmla="*/ 0 w 4984750"/>
              <a:gd name="connsiteY4" fmla="*/ 299509 h 2970741"/>
              <a:gd name="connsiteX0" fmla="*/ 0 w 4984750"/>
              <a:gd name="connsiteY0" fmla="*/ 299509 h 2970741"/>
              <a:gd name="connsiteX1" fmla="*/ 4594225 w 4984750"/>
              <a:gd name="connsiteY1" fmla="*/ 0 h 2970741"/>
              <a:gd name="connsiteX2" fmla="*/ 4984750 w 4984750"/>
              <a:gd name="connsiteY2" fmla="*/ 2733675 h 2970741"/>
              <a:gd name="connsiteX3" fmla="*/ 258234 w 4984750"/>
              <a:gd name="connsiteY3" fmla="*/ 2970741 h 2970741"/>
              <a:gd name="connsiteX4" fmla="*/ 0 w 4984750"/>
              <a:gd name="connsiteY4" fmla="*/ 299509 h 2970741"/>
              <a:gd name="connsiteX0" fmla="*/ 0 w 4739216"/>
              <a:gd name="connsiteY0" fmla="*/ 299509 h 2970741"/>
              <a:gd name="connsiteX1" fmla="*/ 4594225 w 4739216"/>
              <a:gd name="connsiteY1" fmla="*/ 0 h 2970741"/>
              <a:gd name="connsiteX2" fmla="*/ 4739216 w 4739216"/>
              <a:gd name="connsiteY2" fmla="*/ 2475441 h 2970741"/>
              <a:gd name="connsiteX3" fmla="*/ 258234 w 4739216"/>
              <a:gd name="connsiteY3" fmla="*/ 2970741 h 2970741"/>
              <a:gd name="connsiteX4" fmla="*/ 0 w 4739216"/>
              <a:gd name="connsiteY4" fmla="*/ 299509 h 2970741"/>
              <a:gd name="connsiteX0" fmla="*/ 0 w 4917016"/>
              <a:gd name="connsiteY0" fmla="*/ 299509 h 2970741"/>
              <a:gd name="connsiteX1" fmla="*/ 4594225 w 4917016"/>
              <a:gd name="connsiteY1" fmla="*/ 0 h 2970741"/>
              <a:gd name="connsiteX2" fmla="*/ 4917016 w 4917016"/>
              <a:gd name="connsiteY2" fmla="*/ 2560108 h 2970741"/>
              <a:gd name="connsiteX3" fmla="*/ 258234 w 4917016"/>
              <a:gd name="connsiteY3" fmla="*/ 2970741 h 2970741"/>
              <a:gd name="connsiteX4" fmla="*/ 0 w 4917016"/>
              <a:gd name="connsiteY4" fmla="*/ 299509 h 2970741"/>
              <a:gd name="connsiteX0" fmla="*/ 0 w 4917016"/>
              <a:gd name="connsiteY0" fmla="*/ 299509 h 2970741"/>
              <a:gd name="connsiteX1" fmla="*/ 4594225 w 4917016"/>
              <a:gd name="connsiteY1" fmla="*/ 0 h 2970741"/>
              <a:gd name="connsiteX2" fmla="*/ 4917016 w 4917016"/>
              <a:gd name="connsiteY2" fmla="*/ 2560108 h 2970741"/>
              <a:gd name="connsiteX3" fmla="*/ 258234 w 4917016"/>
              <a:gd name="connsiteY3" fmla="*/ 2970741 h 2970741"/>
              <a:gd name="connsiteX4" fmla="*/ 0 w 4917016"/>
              <a:gd name="connsiteY4" fmla="*/ 299509 h 2970741"/>
              <a:gd name="connsiteX0" fmla="*/ 0 w 4917016"/>
              <a:gd name="connsiteY0" fmla="*/ 299509 h 2970741"/>
              <a:gd name="connsiteX1" fmla="*/ 4594225 w 4917016"/>
              <a:gd name="connsiteY1" fmla="*/ 0 h 2970741"/>
              <a:gd name="connsiteX2" fmla="*/ 4917016 w 4917016"/>
              <a:gd name="connsiteY2" fmla="*/ 2560108 h 2970741"/>
              <a:gd name="connsiteX3" fmla="*/ 258234 w 4917016"/>
              <a:gd name="connsiteY3" fmla="*/ 2970741 h 2970741"/>
              <a:gd name="connsiteX4" fmla="*/ 0 w 4917016"/>
              <a:gd name="connsiteY4" fmla="*/ 299509 h 297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016" h="2970741">
                <a:moveTo>
                  <a:pt x="0" y="299509"/>
                </a:moveTo>
                <a:lnTo>
                  <a:pt x="4594225" y="0"/>
                </a:lnTo>
                <a:lnTo>
                  <a:pt x="4917016" y="2560108"/>
                </a:lnTo>
                <a:cubicBezTo>
                  <a:pt x="3389489" y="2739319"/>
                  <a:pt x="1811161" y="2833863"/>
                  <a:pt x="258234" y="2970741"/>
                </a:cubicBezTo>
                <a:cubicBezTo>
                  <a:pt x="194734" y="2159352"/>
                  <a:pt x="50799" y="1098198"/>
                  <a:pt x="0" y="29950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TReDS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Hangzo Ginsuanmung</dc:creator>
  <cp:lastModifiedBy>Hangzo Ginsuanmung</cp:lastModifiedBy>
  <cp:revision>1</cp:revision>
  <dcterms:created xsi:type="dcterms:W3CDTF">2023-12-19T07:49:01Z</dcterms:created>
  <dcterms:modified xsi:type="dcterms:W3CDTF">2023-12-19T07:51:36Z</dcterms:modified>
</cp:coreProperties>
</file>