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Overpass Black"/>
      <p:bold r:id="rId39"/>
      <p:boldItalic r:id="rId40"/>
    </p:embeddedFont>
    <p:embeddedFont>
      <p:font typeface="Overpass ExtraBold"/>
      <p:bold r:id="rId41"/>
      <p:boldItalic r:id="rId42"/>
    </p:embeddedFont>
    <p:embeddedFont>
      <p:font typeface="Roboto Light"/>
      <p:regular r:id="rId43"/>
      <p:bold r:id="rId44"/>
      <p:italic r:id="rId45"/>
      <p:boldItalic r:id="rId46"/>
    </p:embeddedFont>
    <p:embeddedFont>
      <p:font typeface="Overpass SemiBold"/>
      <p:regular r:id="rId47"/>
      <p:bold r:id="rId48"/>
      <p:italic r:id="rId49"/>
      <p:boldItalic r:id="rId50"/>
    </p:embeddedFont>
    <p:embeddedFont>
      <p:font typeface="Archivo Black"/>
      <p:regular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31">
          <p15:clr>
            <a:srgbClr val="0000FF"/>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31"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verpassBlack-boldItalic.fntdata"/><Relationship Id="rId42" Type="http://schemas.openxmlformats.org/officeDocument/2006/relationships/font" Target="fonts/OverpassExtraBold-boldItalic.fntdata"/><Relationship Id="rId41" Type="http://schemas.openxmlformats.org/officeDocument/2006/relationships/font" Target="fonts/OverpassExtraBold-bold.fntdata"/><Relationship Id="rId44" Type="http://schemas.openxmlformats.org/officeDocument/2006/relationships/font" Target="fonts/RobotoLight-bold.fntdata"/><Relationship Id="rId43" Type="http://schemas.openxmlformats.org/officeDocument/2006/relationships/font" Target="fonts/RobotoLight-regular.fntdata"/><Relationship Id="rId46" Type="http://schemas.openxmlformats.org/officeDocument/2006/relationships/font" Target="fonts/RobotoLight-boldItalic.fntdata"/><Relationship Id="rId45" Type="http://schemas.openxmlformats.org/officeDocument/2006/relationships/font" Target="fonts/Roboto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verpassSemiBold-bold.fntdata"/><Relationship Id="rId47" Type="http://schemas.openxmlformats.org/officeDocument/2006/relationships/font" Target="fonts/OverpassSemiBold-regular.fntdata"/><Relationship Id="rId49" Type="http://schemas.openxmlformats.org/officeDocument/2006/relationships/font" Target="fonts/Overpass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slide" Target="slides/slide29.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OverpassBlack-bold.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chivoBlack-regular.fntdata"/><Relationship Id="rId50" Type="http://schemas.openxmlformats.org/officeDocument/2006/relationships/font" Target="fonts/OverpassSemiBold-boldItalic.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6.xml"/><Relationship Id="rId55" Type="http://schemas.openxmlformats.org/officeDocument/2006/relationships/font" Target="fonts/SourceSansPro-boldItalic.fntdata"/><Relationship Id="rId10" Type="http://schemas.openxmlformats.org/officeDocument/2006/relationships/slide" Target="slides/slide5.xml"/><Relationship Id="rId54"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4" name="Google Shape;4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flipH="1">
            <a:off x="-643491" y="243550"/>
            <a:ext cx="6568991" cy="4899985"/>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581000" y="838988"/>
            <a:ext cx="4353900" cy="1656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720000" y="3580013"/>
            <a:ext cx="2859600" cy="92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1"/>
          <p:cNvSpPr/>
          <p:nvPr/>
        </p:nvSpPr>
        <p:spPr>
          <a:xfrm>
            <a:off x="2076450" y="-988225"/>
            <a:ext cx="7160970" cy="6131740"/>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txBox="1"/>
          <p:nvPr>
            <p:ph hasCustomPrompt="1" type="title"/>
          </p:nvPr>
        </p:nvSpPr>
        <p:spPr>
          <a:xfrm>
            <a:off x="720000" y="618338"/>
            <a:ext cx="4032600" cy="806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48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1" name="Google Shape;61;p11"/>
          <p:cNvSpPr txBox="1"/>
          <p:nvPr>
            <p:ph idx="1" type="subTitle"/>
          </p:nvPr>
        </p:nvSpPr>
        <p:spPr>
          <a:xfrm>
            <a:off x="720000" y="1424438"/>
            <a:ext cx="4306800" cy="4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11"/>
          <p:cNvSpPr txBox="1"/>
          <p:nvPr>
            <p:ph hasCustomPrompt="1" idx="2" type="title"/>
          </p:nvPr>
        </p:nvSpPr>
        <p:spPr>
          <a:xfrm>
            <a:off x="720000" y="1955538"/>
            <a:ext cx="4032600" cy="806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48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1"/>
          <p:cNvSpPr txBox="1"/>
          <p:nvPr>
            <p:ph idx="3" type="subTitle"/>
          </p:nvPr>
        </p:nvSpPr>
        <p:spPr>
          <a:xfrm>
            <a:off x="720000" y="2761650"/>
            <a:ext cx="4306800" cy="4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11"/>
          <p:cNvSpPr txBox="1"/>
          <p:nvPr>
            <p:ph hasCustomPrompt="1" idx="4" type="title"/>
          </p:nvPr>
        </p:nvSpPr>
        <p:spPr>
          <a:xfrm>
            <a:off x="720000" y="3292763"/>
            <a:ext cx="4032600" cy="806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48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5" name="Google Shape;65;p11"/>
          <p:cNvSpPr txBox="1"/>
          <p:nvPr>
            <p:ph idx="5" type="subTitle"/>
          </p:nvPr>
        </p:nvSpPr>
        <p:spPr>
          <a:xfrm>
            <a:off x="720000" y="4098863"/>
            <a:ext cx="4310400" cy="4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_1">
    <p:spTree>
      <p:nvGrpSpPr>
        <p:cNvPr id="67" name="Shape 67"/>
        <p:cNvGrpSpPr/>
        <p:nvPr/>
      </p:nvGrpSpPr>
      <p:grpSpPr>
        <a:xfrm>
          <a:off x="0" y="0"/>
          <a:ext cx="0" cy="0"/>
          <a:chOff x="0" y="0"/>
          <a:chExt cx="0" cy="0"/>
        </a:xfrm>
      </p:grpSpPr>
      <p:sp>
        <p:nvSpPr>
          <p:cNvPr id="68" name="Google Shape;68;p13"/>
          <p:cNvSpPr/>
          <p:nvPr/>
        </p:nvSpPr>
        <p:spPr>
          <a:xfrm flipH="1">
            <a:off x="-2692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txBox="1"/>
          <p:nvPr>
            <p:ph type="title"/>
          </p:nvPr>
        </p:nvSpPr>
        <p:spPr>
          <a:xfrm>
            <a:off x="720000" y="546552"/>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1" name="Google Shape;71;p13"/>
          <p:cNvSpPr txBox="1"/>
          <p:nvPr>
            <p:ph idx="1" type="subTitle"/>
          </p:nvPr>
        </p:nvSpPr>
        <p:spPr>
          <a:xfrm>
            <a:off x="720000" y="3711300"/>
            <a:ext cx="2277600" cy="35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13"/>
          <p:cNvSpPr txBox="1"/>
          <p:nvPr>
            <p:ph idx="2" type="subTitle"/>
          </p:nvPr>
        </p:nvSpPr>
        <p:spPr>
          <a:xfrm>
            <a:off x="3433200" y="3711300"/>
            <a:ext cx="2277600" cy="35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3" name="Google Shape;73;p13"/>
          <p:cNvSpPr txBox="1"/>
          <p:nvPr>
            <p:ph idx="3" type="subTitle"/>
          </p:nvPr>
        </p:nvSpPr>
        <p:spPr>
          <a:xfrm>
            <a:off x="6146400" y="3711300"/>
            <a:ext cx="2277600" cy="35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4" name="Google Shape;74;p13"/>
          <p:cNvSpPr txBox="1"/>
          <p:nvPr>
            <p:ph idx="4" type="subTitle"/>
          </p:nvPr>
        </p:nvSpPr>
        <p:spPr>
          <a:xfrm>
            <a:off x="720000" y="4141500"/>
            <a:ext cx="22776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5" name="Google Shape;75;p13"/>
          <p:cNvSpPr txBox="1"/>
          <p:nvPr>
            <p:ph idx="5" type="subTitle"/>
          </p:nvPr>
        </p:nvSpPr>
        <p:spPr>
          <a:xfrm>
            <a:off x="3433200" y="4141500"/>
            <a:ext cx="22776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6" name="Google Shape;76;p13"/>
          <p:cNvSpPr txBox="1"/>
          <p:nvPr>
            <p:ph idx="6" type="subTitle"/>
          </p:nvPr>
        </p:nvSpPr>
        <p:spPr>
          <a:xfrm>
            <a:off x="6146400" y="4141500"/>
            <a:ext cx="22776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7" name="Google Shape;77;p13"/>
          <p:cNvSpPr txBox="1"/>
          <p:nvPr>
            <p:ph idx="7" type="subTitle"/>
          </p:nvPr>
        </p:nvSpPr>
        <p:spPr>
          <a:xfrm>
            <a:off x="720000" y="1989600"/>
            <a:ext cx="2277600" cy="35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8" name="Google Shape;78;p13"/>
          <p:cNvSpPr txBox="1"/>
          <p:nvPr>
            <p:ph idx="8" type="subTitle"/>
          </p:nvPr>
        </p:nvSpPr>
        <p:spPr>
          <a:xfrm>
            <a:off x="3433200" y="1989600"/>
            <a:ext cx="2277600" cy="35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9" name="Google Shape;79;p13"/>
          <p:cNvSpPr txBox="1"/>
          <p:nvPr>
            <p:ph idx="9" type="subTitle"/>
          </p:nvPr>
        </p:nvSpPr>
        <p:spPr>
          <a:xfrm>
            <a:off x="6146400" y="1989600"/>
            <a:ext cx="2277600" cy="35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 name="Google Shape;80;p13"/>
          <p:cNvSpPr txBox="1"/>
          <p:nvPr>
            <p:ph idx="13" type="subTitle"/>
          </p:nvPr>
        </p:nvSpPr>
        <p:spPr>
          <a:xfrm>
            <a:off x="720000" y="2419800"/>
            <a:ext cx="22776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13"/>
          <p:cNvSpPr txBox="1"/>
          <p:nvPr>
            <p:ph idx="14" type="subTitle"/>
          </p:nvPr>
        </p:nvSpPr>
        <p:spPr>
          <a:xfrm>
            <a:off x="3433200" y="2419800"/>
            <a:ext cx="22776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13"/>
          <p:cNvSpPr txBox="1"/>
          <p:nvPr>
            <p:ph idx="15" type="subTitle"/>
          </p:nvPr>
        </p:nvSpPr>
        <p:spPr>
          <a:xfrm>
            <a:off x="6146400" y="2419800"/>
            <a:ext cx="22776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12_1">
    <p:spTree>
      <p:nvGrpSpPr>
        <p:cNvPr id="83" name="Shape 83"/>
        <p:cNvGrpSpPr/>
        <p:nvPr/>
      </p:nvGrpSpPr>
      <p:grpSpPr>
        <a:xfrm>
          <a:off x="0" y="0"/>
          <a:ext cx="0" cy="0"/>
          <a:chOff x="0" y="0"/>
          <a:chExt cx="0" cy="0"/>
        </a:xfrm>
      </p:grpSpPr>
      <p:sp>
        <p:nvSpPr>
          <p:cNvPr id="84" name="Google Shape;84;p14"/>
          <p:cNvSpPr/>
          <p:nvPr/>
        </p:nvSpPr>
        <p:spPr>
          <a:xfrm>
            <a:off x="3218002"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txBox="1"/>
          <p:nvPr>
            <p:ph type="title"/>
          </p:nvPr>
        </p:nvSpPr>
        <p:spPr>
          <a:xfrm>
            <a:off x="720000" y="1156121"/>
            <a:ext cx="2937900" cy="100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6" name="Google Shape;86;p14"/>
          <p:cNvSpPr txBox="1"/>
          <p:nvPr>
            <p:ph idx="1" type="subTitle"/>
          </p:nvPr>
        </p:nvSpPr>
        <p:spPr>
          <a:xfrm>
            <a:off x="720000" y="2236813"/>
            <a:ext cx="2937900" cy="129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2">
  <p:cSld name="CUSTOM_3_1">
    <p:spTree>
      <p:nvGrpSpPr>
        <p:cNvPr id="87" name="Shape 87"/>
        <p:cNvGrpSpPr/>
        <p:nvPr/>
      </p:nvGrpSpPr>
      <p:grpSpPr>
        <a:xfrm>
          <a:off x="0" y="0"/>
          <a:ext cx="0" cy="0"/>
          <a:chOff x="0" y="0"/>
          <a:chExt cx="0" cy="0"/>
        </a:xfrm>
      </p:grpSpPr>
      <p:sp>
        <p:nvSpPr>
          <p:cNvPr id="88" name="Google Shape;88;p15"/>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flipH="1">
            <a:off x="-32145"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1">
  <p:cSld name="CUSTOM_4_1">
    <p:spTree>
      <p:nvGrpSpPr>
        <p:cNvPr id="91" name="Shape 91"/>
        <p:cNvGrpSpPr/>
        <p:nvPr/>
      </p:nvGrpSpPr>
      <p:grpSpPr>
        <a:xfrm>
          <a:off x="0" y="0"/>
          <a:ext cx="0" cy="0"/>
          <a:chOff x="0" y="0"/>
          <a:chExt cx="0" cy="0"/>
        </a:xfrm>
      </p:grpSpPr>
      <p:sp>
        <p:nvSpPr>
          <p:cNvPr id="92" name="Google Shape;92;p16"/>
          <p:cNvSpPr/>
          <p:nvPr/>
        </p:nvSpPr>
        <p:spPr>
          <a:xfrm rot="10800000">
            <a:off x="-269600"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3213202"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bg>
      <p:bgPr>
        <a:solidFill>
          <a:schemeClr val="lt1"/>
        </a:solidFill>
      </p:bgPr>
    </p:bg>
    <p:spTree>
      <p:nvGrpSpPr>
        <p:cNvPr id="95" name="Shape 95"/>
        <p:cNvGrpSpPr/>
        <p:nvPr/>
      </p:nvGrpSpPr>
      <p:grpSpPr>
        <a:xfrm>
          <a:off x="0" y="0"/>
          <a:ext cx="0" cy="0"/>
          <a:chOff x="0" y="0"/>
          <a:chExt cx="0" cy="0"/>
        </a:xfrm>
      </p:grpSpPr>
      <p:sp>
        <p:nvSpPr>
          <p:cNvPr id="96" name="Google Shape;96;p17"/>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p:nvPr/>
        </p:nvSpPr>
        <p:spPr>
          <a:xfrm flipH="1">
            <a:off x="-32145"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99" name="Google Shape;99;p17"/>
          <p:cNvSpPr txBox="1"/>
          <p:nvPr>
            <p:ph idx="1" type="subTitle"/>
          </p:nvPr>
        </p:nvSpPr>
        <p:spPr>
          <a:xfrm>
            <a:off x="714300" y="2765800"/>
            <a:ext cx="2395800" cy="32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0" name="Google Shape;100;p17"/>
          <p:cNvSpPr txBox="1"/>
          <p:nvPr>
            <p:ph idx="2" type="subTitle"/>
          </p:nvPr>
        </p:nvSpPr>
        <p:spPr>
          <a:xfrm>
            <a:off x="715050" y="3137725"/>
            <a:ext cx="2394300" cy="110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1" name="Google Shape;101;p17"/>
          <p:cNvSpPr txBox="1"/>
          <p:nvPr>
            <p:ph idx="3" type="subTitle"/>
          </p:nvPr>
        </p:nvSpPr>
        <p:spPr>
          <a:xfrm>
            <a:off x="3374100" y="2765800"/>
            <a:ext cx="2395800" cy="32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17"/>
          <p:cNvSpPr txBox="1"/>
          <p:nvPr>
            <p:ph idx="4" type="subTitle"/>
          </p:nvPr>
        </p:nvSpPr>
        <p:spPr>
          <a:xfrm>
            <a:off x="3374850" y="3137725"/>
            <a:ext cx="2394300" cy="110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3" name="Google Shape;103;p17"/>
          <p:cNvSpPr txBox="1"/>
          <p:nvPr>
            <p:ph idx="5" type="subTitle"/>
          </p:nvPr>
        </p:nvSpPr>
        <p:spPr>
          <a:xfrm>
            <a:off x="6033900" y="2765800"/>
            <a:ext cx="2395800" cy="32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 name="Google Shape;104;p17"/>
          <p:cNvSpPr txBox="1"/>
          <p:nvPr>
            <p:ph idx="6" type="subTitle"/>
          </p:nvPr>
        </p:nvSpPr>
        <p:spPr>
          <a:xfrm>
            <a:off x="6034650" y="3137725"/>
            <a:ext cx="2394300" cy="110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9_1">
    <p:spTree>
      <p:nvGrpSpPr>
        <p:cNvPr id="105" name="Shape 105"/>
        <p:cNvGrpSpPr/>
        <p:nvPr/>
      </p:nvGrpSpPr>
      <p:grpSpPr>
        <a:xfrm>
          <a:off x="0" y="0"/>
          <a:ext cx="0" cy="0"/>
          <a:chOff x="0" y="0"/>
          <a:chExt cx="0" cy="0"/>
        </a:xfrm>
      </p:grpSpPr>
      <p:sp>
        <p:nvSpPr>
          <p:cNvPr id="106" name="Google Shape;106;p18"/>
          <p:cNvSpPr/>
          <p:nvPr/>
        </p:nvSpPr>
        <p:spPr>
          <a:xfrm flipH="1">
            <a:off x="3454250" y="1176626"/>
            <a:ext cx="7340216" cy="4171360"/>
          </a:xfrm>
          <a:custGeom>
            <a:rect b="b" l="l" r="r" t="t"/>
            <a:pathLst>
              <a:path extrusionOk="0" h="77069" w="135616">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txBox="1"/>
          <p:nvPr>
            <p:ph type="title"/>
          </p:nvPr>
        </p:nvSpPr>
        <p:spPr>
          <a:xfrm>
            <a:off x="3788125" y="1113900"/>
            <a:ext cx="4635600" cy="291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4900"/>
            </a:lvl1pPr>
            <a:lvl2pPr lvl="1" algn="r">
              <a:lnSpc>
                <a:spcPct val="100000"/>
              </a:lnSpc>
              <a:spcBef>
                <a:spcPts val="0"/>
              </a:spcBef>
              <a:spcAft>
                <a:spcPts val="0"/>
              </a:spcAft>
              <a:buSzPts val="2800"/>
              <a:buNone/>
              <a:defRPr sz="4900"/>
            </a:lvl2pPr>
            <a:lvl3pPr lvl="2" algn="r">
              <a:lnSpc>
                <a:spcPct val="100000"/>
              </a:lnSpc>
              <a:spcBef>
                <a:spcPts val="0"/>
              </a:spcBef>
              <a:spcAft>
                <a:spcPts val="0"/>
              </a:spcAft>
              <a:buSzPts val="2800"/>
              <a:buNone/>
              <a:defRPr sz="4900"/>
            </a:lvl3pPr>
            <a:lvl4pPr lvl="3" algn="r">
              <a:lnSpc>
                <a:spcPct val="100000"/>
              </a:lnSpc>
              <a:spcBef>
                <a:spcPts val="0"/>
              </a:spcBef>
              <a:spcAft>
                <a:spcPts val="0"/>
              </a:spcAft>
              <a:buSzPts val="2800"/>
              <a:buNone/>
              <a:defRPr sz="4900"/>
            </a:lvl4pPr>
            <a:lvl5pPr lvl="4" algn="r">
              <a:lnSpc>
                <a:spcPct val="100000"/>
              </a:lnSpc>
              <a:spcBef>
                <a:spcPts val="0"/>
              </a:spcBef>
              <a:spcAft>
                <a:spcPts val="0"/>
              </a:spcAft>
              <a:buSzPts val="2800"/>
              <a:buNone/>
              <a:defRPr sz="4900"/>
            </a:lvl5pPr>
            <a:lvl6pPr lvl="5" algn="r">
              <a:lnSpc>
                <a:spcPct val="100000"/>
              </a:lnSpc>
              <a:spcBef>
                <a:spcPts val="0"/>
              </a:spcBef>
              <a:spcAft>
                <a:spcPts val="0"/>
              </a:spcAft>
              <a:buSzPts val="2800"/>
              <a:buNone/>
              <a:defRPr sz="4900"/>
            </a:lvl6pPr>
            <a:lvl7pPr lvl="6" algn="r">
              <a:lnSpc>
                <a:spcPct val="100000"/>
              </a:lnSpc>
              <a:spcBef>
                <a:spcPts val="0"/>
              </a:spcBef>
              <a:spcAft>
                <a:spcPts val="0"/>
              </a:spcAft>
              <a:buSzPts val="2800"/>
              <a:buNone/>
              <a:defRPr sz="4900"/>
            </a:lvl7pPr>
            <a:lvl8pPr lvl="7" algn="r">
              <a:lnSpc>
                <a:spcPct val="100000"/>
              </a:lnSpc>
              <a:spcBef>
                <a:spcPts val="0"/>
              </a:spcBef>
              <a:spcAft>
                <a:spcPts val="0"/>
              </a:spcAft>
              <a:buSzPts val="2800"/>
              <a:buNone/>
              <a:defRPr sz="4900"/>
            </a:lvl8pPr>
            <a:lvl9pPr lvl="8" algn="r">
              <a:lnSpc>
                <a:spcPct val="100000"/>
              </a:lnSpc>
              <a:spcBef>
                <a:spcPts val="0"/>
              </a:spcBef>
              <a:spcAft>
                <a:spcPts val="0"/>
              </a:spcAft>
              <a:buSzPts val="2800"/>
              <a:buNone/>
              <a:defRPr sz="4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8" name="Shape 108"/>
        <p:cNvGrpSpPr/>
        <p:nvPr/>
      </p:nvGrpSpPr>
      <p:grpSpPr>
        <a:xfrm>
          <a:off x="0" y="0"/>
          <a:ext cx="0" cy="0"/>
          <a:chOff x="0" y="0"/>
          <a:chExt cx="0" cy="0"/>
        </a:xfrm>
      </p:grpSpPr>
      <p:sp>
        <p:nvSpPr>
          <p:cNvPr id="109" name="Google Shape;109;p19"/>
          <p:cNvSpPr/>
          <p:nvPr/>
        </p:nvSpPr>
        <p:spPr>
          <a:xfrm rot="10800000">
            <a:off x="-3214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a:off x="5773361"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2" name="Google Shape;112;p19"/>
          <p:cNvSpPr txBox="1"/>
          <p:nvPr>
            <p:ph idx="1" type="subTitle"/>
          </p:nvPr>
        </p:nvSpPr>
        <p:spPr>
          <a:xfrm>
            <a:off x="2056275" y="3274091"/>
            <a:ext cx="1530300" cy="35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3" name="Google Shape;113;p19"/>
          <p:cNvSpPr txBox="1"/>
          <p:nvPr>
            <p:ph idx="2" type="subTitle"/>
          </p:nvPr>
        </p:nvSpPr>
        <p:spPr>
          <a:xfrm>
            <a:off x="5535254" y="3274104"/>
            <a:ext cx="1530300" cy="35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4" name="Google Shape;114;p19"/>
          <p:cNvSpPr txBox="1"/>
          <p:nvPr>
            <p:ph idx="3" type="subTitle"/>
          </p:nvPr>
        </p:nvSpPr>
        <p:spPr>
          <a:xfrm>
            <a:off x="2056275" y="3628104"/>
            <a:ext cx="22776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5" name="Google Shape;115;p19"/>
          <p:cNvSpPr txBox="1"/>
          <p:nvPr>
            <p:ph idx="4" type="subTitle"/>
          </p:nvPr>
        </p:nvSpPr>
        <p:spPr>
          <a:xfrm>
            <a:off x="5535250" y="3628104"/>
            <a:ext cx="22776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6" name="Google Shape;116;p19"/>
          <p:cNvSpPr txBox="1"/>
          <p:nvPr>
            <p:ph idx="5" type="subTitle"/>
          </p:nvPr>
        </p:nvSpPr>
        <p:spPr>
          <a:xfrm>
            <a:off x="2056275" y="1611654"/>
            <a:ext cx="1530300" cy="35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7" name="Google Shape;117;p19"/>
          <p:cNvSpPr txBox="1"/>
          <p:nvPr>
            <p:ph idx="6" type="subTitle"/>
          </p:nvPr>
        </p:nvSpPr>
        <p:spPr>
          <a:xfrm>
            <a:off x="5535254" y="1611654"/>
            <a:ext cx="1530300" cy="35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8" name="Google Shape;118;p19"/>
          <p:cNvSpPr txBox="1"/>
          <p:nvPr>
            <p:ph idx="7" type="subTitle"/>
          </p:nvPr>
        </p:nvSpPr>
        <p:spPr>
          <a:xfrm>
            <a:off x="2056263" y="1954691"/>
            <a:ext cx="22776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9" name="Google Shape;119;p19"/>
          <p:cNvSpPr txBox="1"/>
          <p:nvPr>
            <p:ph idx="8" type="subTitle"/>
          </p:nvPr>
        </p:nvSpPr>
        <p:spPr>
          <a:xfrm>
            <a:off x="5535250" y="1954691"/>
            <a:ext cx="22776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
    <p:spTree>
      <p:nvGrpSpPr>
        <p:cNvPr id="120" name="Shape 120"/>
        <p:cNvGrpSpPr/>
        <p:nvPr/>
      </p:nvGrpSpPr>
      <p:grpSpPr>
        <a:xfrm>
          <a:off x="0" y="0"/>
          <a:ext cx="0" cy="0"/>
          <a:chOff x="0" y="0"/>
          <a:chExt cx="0" cy="0"/>
        </a:xfrm>
      </p:grpSpPr>
      <p:sp>
        <p:nvSpPr>
          <p:cNvPr id="121" name="Google Shape;121;p20"/>
          <p:cNvSpPr/>
          <p:nvPr/>
        </p:nvSpPr>
        <p:spPr>
          <a:xfrm rot="308984">
            <a:off x="-1672431"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txBox="1"/>
          <p:nvPr>
            <p:ph type="title"/>
          </p:nvPr>
        </p:nvSpPr>
        <p:spPr>
          <a:xfrm>
            <a:off x="720000" y="1499616"/>
            <a:ext cx="2336100" cy="75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3" name="Google Shape;123;p20"/>
          <p:cNvSpPr txBox="1"/>
          <p:nvPr>
            <p:ph idx="1" type="subTitle"/>
          </p:nvPr>
        </p:nvSpPr>
        <p:spPr>
          <a:xfrm>
            <a:off x="720000" y="2185050"/>
            <a:ext cx="2555100" cy="141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5486100" y="1496400"/>
            <a:ext cx="2937900" cy="755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 name="Google Shape;14;p3"/>
          <p:cNvSpPr/>
          <p:nvPr/>
        </p:nvSpPr>
        <p:spPr>
          <a:xfrm flipH="1">
            <a:off x="-74873"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idx="1" type="subTitle"/>
          </p:nvPr>
        </p:nvSpPr>
        <p:spPr>
          <a:xfrm>
            <a:off x="5486100" y="2330400"/>
            <a:ext cx="2937900" cy="13167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2100"/>
              <a:buNone/>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_1_1">
    <p:spTree>
      <p:nvGrpSpPr>
        <p:cNvPr id="124" name="Shape 124"/>
        <p:cNvGrpSpPr/>
        <p:nvPr/>
      </p:nvGrpSpPr>
      <p:grpSpPr>
        <a:xfrm>
          <a:off x="0" y="0"/>
          <a:ext cx="0" cy="0"/>
          <a:chOff x="0" y="0"/>
          <a:chExt cx="0" cy="0"/>
        </a:xfrm>
      </p:grpSpPr>
      <p:grpSp>
        <p:nvGrpSpPr>
          <p:cNvPr id="125" name="Google Shape;125;p21"/>
          <p:cNvGrpSpPr/>
          <p:nvPr/>
        </p:nvGrpSpPr>
        <p:grpSpPr>
          <a:xfrm>
            <a:off x="3215200" y="0"/>
            <a:ext cx="6007006" cy="5143633"/>
            <a:chOff x="3215200" y="0"/>
            <a:chExt cx="6007006" cy="5143633"/>
          </a:xfrm>
        </p:grpSpPr>
        <p:sp>
          <p:nvSpPr>
            <p:cNvPr id="126" name="Google Shape;126;p21"/>
            <p:cNvSpPr/>
            <p:nvPr/>
          </p:nvSpPr>
          <p:spPr>
            <a:xfrm>
              <a:off x="3215200"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1"/>
            <p:cNvSpPr/>
            <p:nvPr/>
          </p:nvSpPr>
          <p:spPr>
            <a:xfrm rot="308951">
              <a:off x="4736893" y="868725"/>
              <a:ext cx="3664166" cy="2975304"/>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21"/>
          <p:cNvSpPr txBox="1"/>
          <p:nvPr>
            <p:ph type="ctrTitle"/>
          </p:nvPr>
        </p:nvSpPr>
        <p:spPr>
          <a:xfrm>
            <a:off x="719240" y="511067"/>
            <a:ext cx="3076800" cy="6033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9" name="Google Shape;129;p21"/>
          <p:cNvSpPr txBox="1"/>
          <p:nvPr>
            <p:ph idx="1" type="subTitle"/>
          </p:nvPr>
        </p:nvSpPr>
        <p:spPr>
          <a:xfrm>
            <a:off x="720000" y="1985655"/>
            <a:ext cx="2607600" cy="151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0" name="Google Shape;130;p21"/>
          <p:cNvSpPr txBox="1"/>
          <p:nvPr/>
        </p:nvSpPr>
        <p:spPr>
          <a:xfrm>
            <a:off x="720000" y="3679200"/>
            <a:ext cx="2646300" cy="633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200"/>
              <a:buFont typeface="Arial"/>
              <a:buNone/>
            </a:pPr>
            <a:r>
              <a:rPr b="0" i="0" lang="en-IN" sz="1200" u="none" cap="none" strike="noStrike">
                <a:solidFill>
                  <a:schemeClr val="dk2"/>
                </a:solidFill>
                <a:latin typeface="Source Sans Pro"/>
                <a:ea typeface="Source Sans Pro"/>
                <a:cs typeface="Source Sans Pro"/>
                <a:sym typeface="Source Sans Pro"/>
              </a:rPr>
              <a:t>CREDITS: This presentation template was created by </a:t>
            </a:r>
            <a:r>
              <a:rPr b="1" i="0" lang="en-IN" sz="1200" u="none" cap="none" strike="noStrike">
                <a:solidFill>
                  <a:schemeClr val="hlink"/>
                </a:solidFill>
                <a:uFill>
                  <a:noFill/>
                </a:uFill>
                <a:latin typeface="Source Sans Pro"/>
                <a:ea typeface="Source Sans Pro"/>
                <a:cs typeface="Source Sans Pro"/>
                <a:sym typeface="Source Sans Pro"/>
                <a:hlinkClick r:id="rId2"/>
              </a:rPr>
              <a:t>Slidesgo</a:t>
            </a:r>
            <a:r>
              <a:rPr b="0" i="0" lang="en-IN" sz="1200" u="none" cap="none" strike="noStrike">
                <a:solidFill>
                  <a:schemeClr val="dk2"/>
                </a:solidFill>
                <a:latin typeface="Source Sans Pro"/>
                <a:ea typeface="Source Sans Pro"/>
                <a:cs typeface="Source Sans Pro"/>
                <a:sym typeface="Source Sans Pro"/>
              </a:rPr>
              <a:t>, including icons by </a:t>
            </a:r>
            <a:r>
              <a:rPr b="1" i="0" lang="en-IN" sz="1200" u="none" cap="none" strike="noStrike">
                <a:solidFill>
                  <a:schemeClr val="hlink"/>
                </a:solidFill>
                <a:uFill>
                  <a:noFill/>
                </a:uFill>
                <a:latin typeface="Source Sans Pro"/>
                <a:ea typeface="Source Sans Pro"/>
                <a:cs typeface="Source Sans Pro"/>
                <a:sym typeface="Source Sans Pro"/>
                <a:hlinkClick r:id="rId3"/>
              </a:rPr>
              <a:t>Flaticon</a:t>
            </a:r>
            <a:r>
              <a:rPr b="0" i="0" lang="en-IN" sz="1200" u="none" cap="none" strike="noStrike">
                <a:solidFill>
                  <a:schemeClr val="dk2"/>
                </a:solidFill>
                <a:latin typeface="Source Sans Pro"/>
                <a:ea typeface="Source Sans Pro"/>
                <a:cs typeface="Source Sans Pro"/>
                <a:sym typeface="Source Sans Pro"/>
              </a:rPr>
              <a:t>, and infographics &amp; images by </a:t>
            </a:r>
            <a:r>
              <a:rPr b="1" i="0" lang="en-IN" sz="1200" u="none" cap="none" strike="noStrike">
                <a:solidFill>
                  <a:schemeClr val="hlink"/>
                </a:solidFill>
                <a:uFill>
                  <a:noFill/>
                </a:uFill>
                <a:latin typeface="Source Sans Pro"/>
                <a:ea typeface="Source Sans Pro"/>
                <a:cs typeface="Source Sans Pro"/>
                <a:sym typeface="Source Sans Pro"/>
                <a:hlinkClick r:id="rId4"/>
              </a:rPr>
              <a:t>Freepik</a:t>
            </a:r>
            <a:r>
              <a:rPr b="0" i="0" lang="en-IN" sz="1200" u="none" cap="none" strike="noStrike">
                <a:solidFill>
                  <a:schemeClr val="dk2"/>
                </a:solidFill>
                <a:latin typeface="Source Sans Pro"/>
                <a:ea typeface="Source Sans Pro"/>
                <a:cs typeface="Source Sans Pro"/>
                <a:sym typeface="Source Sans Pro"/>
              </a:rPr>
              <a:t> </a:t>
            </a:r>
            <a:endParaRPr b="0" i="0" sz="14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
    <p:spTree>
      <p:nvGrpSpPr>
        <p:cNvPr id="13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6" name="Shape 16"/>
        <p:cNvGrpSpPr/>
        <p:nvPr/>
      </p:nvGrpSpPr>
      <p:grpSpPr>
        <a:xfrm>
          <a:off x="0" y="0"/>
          <a:ext cx="0" cy="0"/>
          <a:chOff x="0" y="0"/>
          <a:chExt cx="0" cy="0"/>
        </a:xfrm>
      </p:grpSpPr>
      <p:sp>
        <p:nvSpPr>
          <p:cNvPr id="17" name="Google Shape;17;p4"/>
          <p:cNvSpPr/>
          <p:nvPr/>
        </p:nvSpPr>
        <p:spPr>
          <a:xfrm>
            <a:off x="-881225" y="1272176"/>
            <a:ext cx="7340216" cy="4171360"/>
          </a:xfrm>
          <a:custGeom>
            <a:rect b="b" l="l" r="r" t="t"/>
            <a:pathLst>
              <a:path extrusionOk="0" h="77069" w="135616">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Clr>
                <a:schemeClr val="dk1"/>
              </a:buClr>
              <a:buSzPts val="1600"/>
              <a:buChar char="●"/>
              <a:defRPr sz="1200"/>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5">
    <p:bg>
      <p:bgPr>
        <a:solidFill>
          <a:schemeClr val="lt1"/>
        </a:solidFill>
      </p:bgPr>
    </p:bg>
    <p:spTree>
      <p:nvGrpSpPr>
        <p:cNvPr id="20" name="Shape 20"/>
        <p:cNvGrpSpPr/>
        <p:nvPr/>
      </p:nvGrpSpPr>
      <p:grpSpPr>
        <a:xfrm>
          <a:off x="0" y="0"/>
          <a:ext cx="0" cy="0"/>
          <a:chOff x="0" y="0"/>
          <a:chExt cx="0" cy="0"/>
        </a:xfrm>
      </p:grpSpPr>
      <p:sp>
        <p:nvSpPr>
          <p:cNvPr id="21" name="Google Shape;21;p5"/>
          <p:cNvSpPr/>
          <p:nvPr/>
        </p:nvSpPr>
        <p:spPr>
          <a:xfrm flipH="1" rot="-308984">
            <a:off x="3376794"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
        <p:nvSpPr>
          <p:cNvPr id="23" name="Google Shape;23;p5"/>
          <p:cNvSpPr txBox="1"/>
          <p:nvPr>
            <p:ph idx="2" type="title"/>
          </p:nvPr>
        </p:nvSpPr>
        <p:spPr>
          <a:xfrm>
            <a:off x="831026" y="1781025"/>
            <a:ext cx="784500" cy="5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5"/>
          <p:cNvSpPr txBox="1"/>
          <p:nvPr>
            <p:ph idx="1" type="subTitle"/>
          </p:nvPr>
        </p:nvSpPr>
        <p:spPr>
          <a:xfrm>
            <a:off x="1641650" y="1781025"/>
            <a:ext cx="2738100" cy="5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5" name="Google Shape;25;p5"/>
          <p:cNvSpPr txBox="1"/>
          <p:nvPr>
            <p:ph idx="3" type="subTitle"/>
          </p:nvPr>
        </p:nvSpPr>
        <p:spPr>
          <a:xfrm>
            <a:off x="1641625" y="2398255"/>
            <a:ext cx="2394300" cy="44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6" name="Google Shape;26;p5"/>
          <p:cNvSpPr txBox="1"/>
          <p:nvPr>
            <p:ph idx="4" type="title"/>
          </p:nvPr>
        </p:nvSpPr>
        <p:spPr>
          <a:xfrm>
            <a:off x="4790389" y="1781032"/>
            <a:ext cx="784500" cy="5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5"/>
          <p:cNvSpPr txBox="1"/>
          <p:nvPr>
            <p:ph idx="5" type="subTitle"/>
          </p:nvPr>
        </p:nvSpPr>
        <p:spPr>
          <a:xfrm>
            <a:off x="5574884" y="1781025"/>
            <a:ext cx="2738100" cy="5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8" name="Google Shape;28;p5"/>
          <p:cNvSpPr txBox="1"/>
          <p:nvPr>
            <p:ph idx="6" type="subTitle"/>
          </p:nvPr>
        </p:nvSpPr>
        <p:spPr>
          <a:xfrm>
            <a:off x="5574875" y="2398255"/>
            <a:ext cx="2394300" cy="44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9" name="Google Shape;29;p5"/>
          <p:cNvSpPr txBox="1"/>
          <p:nvPr>
            <p:ph idx="7" type="title"/>
          </p:nvPr>
        </p:nvSpPr>
        <p:spPr>
          <a:xfrm>
            <a:off x="831025" y="3456500"/>
            <a:ext cx="784500" cy="5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5"/>
          <p:cNvSpPr txBox="1"/>
          <p:nvPr>
            <p:ph idx="8" type="subTitle"/>
          </p:nvPr>
        </p:nvSpPr>
        <p:spPr>
          <a:xfrm>
            <a:off x="1641625" y="3456500"/>
            <a:ext cx="1795800" cy="5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31" name="Google Shape;31;p5"/>
          <p:cNvSpPr txBox="1"/>
          <p:nvPr>
            <p:ph idx="9" type="subTitle"/>
          </p:nvPr>
        </p:nvSpPr>
        <p:spPr>
          <a:xfrm>
            <a:off x="1641625" y="4073732"/>
            <a:ext cx="2394300" cy="44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32" name="Google Shape;32;p5"/>
          <p:cNvSpPr txBox="1"/>
          <p:nvPr>
            <p:ph idx="13" type="title"/>
          </p:nvPr>
        </p:nvSpPr>
        <p:spPr>
          <a:xfrm>
            <a:off x="4790360" y="3456507"/>
            <a:ext cx="784500" cy="5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3" name="Google Shape;33;p5"/>
          <p:cNvSpPr txBox="1"/>
          <p:nvPr>
            <p:ph idx="14" type="subTitle"/>
          </p:nvPr>
        </p:nvSpPr>
        <p:spPr>
          <a:xfrm>
            <a:off x="5574875" y="3456500"/>
            <a:ext cx="2091300" cy="5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34" name="Google Shape;34;p5"/>
          <p:cNvSpPr txBox="1"/>
          <p:nvPr>
            <p:ph idx="15" type="subTitle"/>
          </p:nvPr>
        </p:nvSpPr>
        <p:spPr>
          <a:xfrm>
            <a:off x="5574875" y="4073732"/>
            <a:ext cx="2394300" cy="44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6"/>
          <p:cNvSpPr/>
          <p:nvPr/>
        </p:nvSpPr>
        <p:spPr>
          <a:xfrm flipH="1">
            <a:off x="-81775"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p:nvPr/>
        </p:nvSpPr>
        <p:spPr>
          <a:xfrm flipH="1" rot="-308951">
            <a:off x="366146" y="869650"/>
            <a:ext cx="3664166" cy="251039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txBox="1"/>
          <p:nvPr>
            <p:ph type="title"/>
          </p:nvPr>
        </p:nvSpPr>
        <p:spPr>
          <a:xfrm>
            <a:off x="4572000" y="1092825"/>
            <a:ext cx="3852000" cy="2031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6"/>
          <p:cNvSpPr txBox="1"/>
          <p:nvPr>
            <p:ph idx="1" type="subTitle"/>
          </p:nvPr>
        </p:nvSpPr>
        <p:spPr>
          <a:xfrm>
            <a:off x="4970550" y="3124575"/>
            <a:ext cx="3453300" cy="663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7"/>
          <p:cNvSpPr/>
          <p:nvPr/>
        </p:nvSpPr>
        <p:spPr>
          <a:xfrm flipH="1">
            <a:off x="-2692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7"/>
          <p:cNvSpPr txBox="1"/>
          <p:nvPr>
            <p:ph idx="1" type="subTitle"/>
          </p:nvPr>
        </p:nvSpPr>
        <p:spPr>
          <a:xfrm>
            <a:off x="720000" y="1346700"/>
            <a:ext cx="3721800" cy="3222000"/>
          </a:xfrm>
          <a:prstGeom prst="rect">
            <a:avLst/>
          </a:prstGeom>
          <a:noFill/>
          <a:ln>
            <a:noFill/>
          </a:ln>
        </p:spPr>
        <p:txBody>
          <a:bodyPr anchorCtr="0" anchor="t" bIns="91425" lIns="91425" spcFirstLastPara="1" rIns="91425" wrap="square" tIns="91425">
            <a:noAutofit/>
          </a:bodyPr>
          <a:lstStyle>
            <a:lvl1pPr lvl="0" marR="50800" algn="l">
              <a:lnSpc>
                <a:spcPct val="100000"/>
              </a:lnSpc>
              <a:spcBef>
                <a:spcPts val="0"/>
              </a:spcBef>
              <a:spcAft>
                <a:spcPts val="0"/>
              </a:spcAft>
              <a:buClr>
                <a:schemeClr val="dk1"/>
              </a:buClr>
              <a:buSzPts val="1200"/>
              <a:buChar char="●"/>
              <a:defRPr/>
            </a:lvl1pPr>
            <a:lvl2pPr lvl="1" algn="ctr">
              <a:lnSpc>
                <a:spcPct val="100000"/>
              </a:lnSpc>
              <a:spcBef>
                <a:spcPts val="500"/>
              </a:spcBef>
              <a:spcAft>
                <a:spcPts val="0"/>
              </a:spcAft>
              <a:buSzPts val="1200"/>
              <a:buChar char="○"/>
              <a:defRPr sz="2100"/>
            </a:lvl2pPr>
            <a:lvl3pPr lvl="2" algn="ctr">
              <a:lnSpc>
                <a:spcPct val="100000"/>
              </a:lnSpc>
              <a:spcBef>
                <a:spcPts val="0"/>
              </a:spcBef>
              <a:spcAft>
                <a:spcPts val="0"/>
              </a:spcAft>
              <a:buSzPts val="1200"/>
              <a:buChar char="■"/>
              <a:defRPr sz="2100"/>
            </a:lvl3pPr>
            <a:lvl4pPr lvl="3" algn="ctr">
              <a:lnSpc>
                <a:spcPct val="100000"/>
              </a:lnSpc>
              <a:spcBef>
                <a:spcPts val="0"/>
              </a:spcBef>
              <a:spcAft>
                <a:spcPts val="0"/>
              </a:spcAft>
              <a:buSzPts val="1200"/>
              <a:buChar char="●"/>
              <a:defRPr sz="2100"/>
            </a:lvl4pPr>
            <a:lvl5pPr lvl="4" algn="ctr">
              <a:lnSpc>
                <a:spcPct val="100000"/>
              </a:lnSpc>
              <a:spcBef>
                <a:spcPts val="0"/>
              </a:spcBef>
              <a:spcAft>
                <a:spcPts val="0"/>
              </a:spcAft>
              <a:buSzPts val="1200"/>
              <a:buChar char="○"/>
              <a:defRPr sz="2100"/>
            </a:lvl5pPr>
            <a:lvl6pPr lvl="5" algn="ctr">
              <a:lnSpc>
                <a:spcPct val="100000"/>
              </a:lnSpc>
              <a:spcBef>
                <a:spcPts val="0"/>
              </a:spcBef>
              <a:spcAft>
                <a:spcPts val="0"/>
              </a:spcAft>
              <a:buSzPts val="1200"/>
              <a:buChar char="■"/>
              <a:defRPr sz="2100"/>
            </a:lvl6pPr>
            <a:lvl7pPr lvl="6" algn="ctr">
              <a:lnSpc>
                <a:spcPct val="100000"/>
              </a:lnSpc>
              <a:spcBef>
                <a:spcPts val="0"/>
              </a:spcBef>
              <a:spcAft>
                <a:spcPts val="0"/>
              </a:spcAft>
              <a:buSzPts val="1200"/>
              <a:buChar char="●"/>
              <a:defRPr sz="2100"/>
            </a:lvl7pPr>
            <a:lvl8pPr lvl="7" algn="ctr">
              <a:lnSpc>
                <a:spcPct val="100000"/>
              </a:lnSpc>
              <a:spcBef>
                <a:spcPts val="0"/>
              </a:spcBef>
              <a:spcAft>
                <a:spcPts val="0"/>
              </a:spcAft>
              <a:buSzPts val="1200"/>
              <a:buChar char="○"/>
              <a:defRPr sz="2100"/>
            </a:lvl8pPr>
            <a:lvl9pPr lvl="8" algn="ctr">
              <a:lnSpc>
                <a:spcPct val="100000"/>
              </a:lnSpc>
              <a:spcBef>
                <a:spcPts val="0"/>
              </a:spcBef>
              <a:spcAft>
                <a:spcPts val="0"/>
              </a:spcAft>
              <a:buSzPts val="1200"/>
              <a:buChar char="■"/>
              <a:defRPr sz="2100"/>
            </a:lvl9pPr>
          </a:lstStyle>
          <a:p/>
        </p:txBody>
      </p:sp>
      <p:sp>
        <p:nvSpPr>
          <p:cNvPr id="45" name="Google Shape;45;p7"/>
          <p:cNvSpPr txBox="1"/>
          <p:nvPr>
            <p:ph idx="2" type="subTitle"/>
          </p:nvPr>
        </p:nvSpPr>
        <p:spPr>
          <a:xfrm>
            <a:off x="4702225" y="1346700"/>
            <a:ext cx="3721800" cy="3222000"/>
          </a:xfrm>
          <a:prstGeom prst="rect">
            <a:avLst/>
          </a:prstGeom>
          <a:noFill/>
          <a:ln>
            <a:noFill/>
          </a:ln>
        </p:spPr>
        <p:txBody>
          <a:bodyPr anchorCtr="0" anchor="t" bIns="91425" lIns="91425" spcFirstLastPara="1" rIns="91425" wrap="square" tIns="91425">
            <a:noAutofit/>
          </a:bodyPr>
          <a:lstStyle>
            <a:lvl1pPr lvl="0" marR="50800" algn="l">
              <a:lnSpc>
                <a:spcPct val="100000"/>
              </a:lnSpc>
              <a:spcBef>
                <a:spcPts val="0"/>
              </a:spcBef>
              <a:spcAft>
                <a:spcPts val="0"/>
              </a:spcAft>
              <a:buClr>
                <a:schemeClr val="dk1"/>
              </a:buClr>
              <a:buSzPts val="1200"/>
              <a:buChar char="●"/>
              <a:defRPr/>
            </a:lvl1pPr>
            <a:lvl2pPr lvl="1" algn="ctr">
              <a:lnSpc>
                <a:spcPct val="100000"/>
              </a:lnSpc>
              <a:spcBef>
                <a:spcPts val="500"/>
              </a:spcBef>
              <a:spcAft>
                <a:spcPts val="0"/>
              </a:spcAft>
              <a:buSzPts val="1200"/>
              <a:buChar char="○"/>
              <a:defRPr sz="2100"/>
            </a:lvl2pPr>
            <a:lvl3pPr lvl="2" algn="ctr">
              <a:lnSpc>
                <a:spcPct val="100000"/>
              </a:lnSpc>
              <a:spcBef>
                <a:spcPts val="0"/>
              </a:spcBef>
              <a:spcAft>
                <a:spcPts val="0"/>
              </a:spcAft>
              <a:buSzPts val="1200"/>
              <a:buChar char="■"/>
              <a:defRPr sz="2100"/>
            </a:lvl3pPr>
            <a:lvl4pPr lvl="3" algn="ctr">
              <a:lnSpc>
                <a:spcPct val="100000"/>
              </a:lnSpc>
              <a:spcBef>
                <a:spcPts val="0"/>
              </a:spcBef>
              <a:spcAft>
                <a:spcPts val="0"/>
              </a:spcAft>
              <a:buSzPts val="1200"/>
              <a:buChar char="●"/>
              <a:defRPr sz="2100"/>
            </a:lvl4pPr>
            <a:lvl5pPr lvl="4" algn="ctr">
              <a:lnSpc>
                <a:spcPct val="100000"/>
              </a:lnSpc>
              <a:spcBef>
                <a:spcPts val="0"/>
              </a:spcBef>
              <a:spcAft>
                <a:spcPts val="0"/>
              </a:spcAft>
              <a:buSzPts val="1200"/>
              <a:buChar char="○"/>
              <a:defRPr sz="2100"/>
            </a:lvl5pPr>
            <a:lvl6pPr lvl="5" algn="ctr">
              <a:lnSpc>
                <a:spcPct val="100000"/>
              </a:lnSpc>
              <a:spcBef>
                <a:spcPts val="0"/>
              </a:spcBef>
              <a:spcAft>
                <a:spcPts val="0"/>
              </a:spcAft>
              <a:buSzPts val="1200"/>
              <a:buChar char="■"/>
              <a:defRPr sz="2100"/>
            </a:lvl6pPr>
            <a:lvl7pPr lvl="6" algn="ctr">
              <a:lnSpc>
                <a:spcPct val="100000"/>
              </a:lnSpc>
              <a:spcBef>
                <a:spcPts val="0"/>
              </a:spcBef>
              <a:spcAft>
                <a:spcPts val="0"/>
              </a:spcAft>
              <a:buSzPts val="1200"/>
              <a:buChar char="●"/>
              <a:defRPr sz="2100"/>
            </a:lvl7pPr>
            <a:lvl8pPr lvl="7" algn="ctr">
              <a:lnSpc>
                <a:spcPct val="100000"/>
              </a:lnSpc>
              <a:spcBef>
                <a:spcPts val="0"/>
              </a:spcBef>
              <a:spcAft>
                <a:spcPts val="0"/>
              </a:spcAft>
              <a:buSzPts val="1200"/>
              <a:buChar char="○"/>
              <a:defRPr sz="2100"/>
            </a:lvl8pPr>
            <a:lvl9pPr lvl="8" algn="ctr">
              <a:lnSpc>
                <a:spcPct val="100000"/>
              </a:lnSpc>
              <a:spcBef>
                <a:spcPts val="0"/>
              </a:spcBef>
              <a:spcAft>
                <a:spcPts val="0"/>
              </a:spcAft>
              <a:buSzPts val="1200"/>
              <a:buChar char="■"/>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8"/>
          <p:cNvSpPr/>
          <p:nvPr/>
        </p:nvSpPr>
        <p:spPr>
          <a:xfrm flipH="1" rot="10800000">
            <a:off x="6757152"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8"/>
          <p:cNvSpPr/>
          <p:nvPr/>
        </p:nvSpPr>
        <p:spPr>
          <a:xfrm flipH="1">
            <a:off x="-81775"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p:nvPr/>
        </p:nvSpPr>
        <p:spPr>
          <a:xfrm rot="308984">
            <a:off x="-1672431"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type="title"/>
          </p:nvPr>
        </p:nvSpPr>
        <p:spPr>
          <a:xfrm>
            <a:off x="720000" y="1112725"/>
            <a:ext cx="3007200" cy="183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9"/>
          <p:cNvSpPr txBox="1"/>
          <p:nvPr>
            <p:ph idx="1" type="subTitle"/>
          </p:nvPr>
        </p:nvSpPr>
        <p:spPr>
          <a:xfrm>
            <a:off x="720000" y="3227075"/>
            <a:ext cx="3007200" cy="80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rot="10800000">
            <a:off x="-3214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0"/>
          <p:cNvSpPr/>
          <p:nvPr/>
        </p:nvSpPr>
        <p:spPr>
          <a:xfrm>
            <a:off x="5773361"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0"/>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verpass Black"/>
              <a:buNone/>
              <a:defRPr b="0" i="0" sz="3000" u="none" cap="none" strike="noStrike">
                <a:solidFill>
                  <a:schemeClr val="dk1"/>
                </a:solidFill>
                <a:latin typeface="Overpass Black"/>
                <a:ea typeface="Overpass Black"/>
                <a:cs typeface="Overpass Black"/>
                <a:sym typeface="Overpass Black"/>
              </a:defRPr>
            </a:lvl1pPr>
            <a:lvl2pPr lvl="1" marR="0" rtl="0" algn="l">
              <a:lnSpc>
                <a:spcPct val="100000"/>
              </a:lnSpc>
              <a:spcBef>
                <a:spcPts val="0"/>
              </a:spcBef>
              <a:spcAft>
                <a:spcPts val="0"/>
              </a:spcAft>
              <a:buClr>
                <a:schemeClr val="dk1"/>
              </a:buClr>
              <a:buSzPts val="2800"/>
              <a:buFont typeface="Overpass Black"/>
              <a:buNone/>
              <a:defRPr b="0" i="0" sz="2800" u="none" cap="none" strike="noStrike">
                <a:solidFill>
                  <a:schemeClr val="dk1"/>
                </a:solidFill>
                <a:latin typeface="Overpass Black"/>
                <a:ea typeface="Overpass Black"/>
                <a:cs typeface="Overpass Black"/>
                <a:sym typeface="Overpass Black"/>
              </a:defRPr>
            </a:lvl2pPr>
            <a:lvl3pPr lvl="2" marR="0" rtl="0" algn="l">
              <a:lnSpc>
                <a:spcPct val="100000"/>
              </a:lnSpc>
              <a:spcBef>
                <a:spcPts val="0"/>
              </a:spcBef>
              <a:spcAft>
                <a:spcPts val="0"/>
              </a:spcAft>
              <a:buClr>
                <a:schemeClr val="dk1"/>
              </a:buClr>
              <a:buSzPts val="2800"/>
              <a:buFont typeface="Overpass Black"/>
              <a:buNone/>
              <a:defRPr b="0" i="0" sz="2800" u="none" cap="none" strike="noStrike">
                <a:solidFill>
                  <a:schemeClr val="dk1"/>
                </a:solidFill>
                <a:latin typeface="Overpass Black"/>
                <a:ea typeface="Overpass Black"/>
                <a:cs typeface="Overpass Black"/>
                <a:sym typeface="Overpass Black"/>
              </a:defRPr>
            </a:lvl3pPr>
            <a:lvl4pPr lvl="3" marR="0" rtl="0" algn="l">
              <a:lnSpc>
                <a:spcPct val="100000"/>
              </a:lnSpc>
              <a:spcBef>
                <a:spcPts val="0"/>
              </a:spcBef>
              <a:spcAft>
                <a:spcPts val="0"/>
              </a:spcAft>
              <a:buClr>
                <a:schemeClr val="dk1"/>
              </a:buClr>
              <a:buSzPts val="2800"/>
              <a:buFont typeface="Overpass Black"/>
              <a:buNone/>
              <a:defRPr b="0" i="0" sz="2800" u="none" cap="none" strike="noStrike">
                <a:solidFill>
                  <a:schemeClr val="dk1"/>
                </a:solidFill>
                <a:latin typeface="Overpass Black"/>
                <a:ea typeface="Overpass Black"/>
                <a:cs typeface="Overpass Black"/>
                <a:sym typeface="Overpass Black"/>
              </a:defRPr>
            </a:lvl4pPr>
            <a:lvl5pPr lvl="4" marR="0" rtl="0" algn="l">
              <a:lnSpc>
                <a:spcPct val="100000"/>
              </a:lnSpc>
              <a:spcBef>
                <a:spcPts val="0"/>
              </a:spcBef>
              <a:spcAft>
                <a:spcPts val="0"/>
              </a:spcAft>
              <a:buClr>
                <a:schemeClr val="dk1"/>
              </a:buClr>
              <a:buSzPts val="2800"/>
              <a:buFont typeface="Overpass Black"/>
              <a:buNone/>
              <a:defRPr b="0" i="0" sz="2800" u="none" cap="none" strike="noStrike">
                <a:solidFill>
                  <a:schemeClr val="dk1"/>
                </a:solidFill>
                <a:latin typeface="Overpass Black"/>
                <a:ea typeface="Overpass Black"/>
                <a:cs typeface="Overpass Black"/>
                <a:sym typeface="Overpass Black"/>
              </a:defRPr>
            </a:lvl5pPr>
            <a:lvl6pPr lvl="5" marR="0" rtl="0" algn="l">
              <a:lnSpc>
                <a:spcPct val="100000"/>
              </a:lnSpc>
              <a:spcBef>
                <a:spcPts val="0"/>
              </a:spcBef>
              <a:spcAft>
                <a:spcPts val="0"/>
              </a:spcAft>
              <a:buClr>
                <a:schemeClr val="dk1"/>
              </a:buClr>
              <a:buSzPts val="2800"/>
              <a:buFont typeface="Overpass Black"/>
              <a:buNone/>
              <a:defRPr b="0" i="0" sz="2800" u="none" cap="none" strike="noStrike">
                <a:solidFill>
                  <a:schemeClr val="dk1"/>
                </a:solidFill>
                <a:latin typeface="Overpass Black"/>
                <a:ea typeface="Overpass Black"/>
                <a:cs typeface="Overpass Black"/>
                <a:sym typeface="Overpass Black"/>
              </a:defRPr>
            </a:lvl6pPr>
            <a:lvl7pPr lvl="6" marR="0" rtl="0" algn="l">
              <a:lnSpc>
                <a:spcPct val="100000"/>
              </a:lnSpc>
              <a:spcBef>
                <a:spcPts val="0"/>
              </a:spcBef>
              <a:spcAft>
                <a:spcPts val="0"/>
              </a:spcAft>
              <a:buClr>
                <a:schemeClr val="dk1"/>
              </a:buClr>
              <a:buSzPts val="2800"/>
              <a:buFont typeface="Overpass Black"/>
              <a:buNone/>
              <a:defRPr b="0" i="0" sz="2800" u="none" cap="none" strike="noStrike">
                <a:solidFill>
                  <a:schemeClr val="dk1"/>
                </a:solidFill>
                <a:latin typeface="Overpass Black"/>
                <a:ea typeface="Overpass Black"/>
                <a:cs typeface="Overpass Black"/>
                <a:sym typeface="Overpass Black"/>
              </a:defRPr>
            </a:lvl7pPr>
            <a:lvl8pPr lvl="7" marR="0" rtl="0" algn="l">
              <a:lnSpc>
                <a:spcPct val="100000"/>
              </a:lnSpc>
              <a:spcBef>
                <a:spcPts val="0"/>
              </a:spcBef>
              <a:spcAft>
                <a:spcPts val="0"/>
              </a:spcAft>
              <a:buClr>
                <a:schemeClr val="dk1"/>
              </a:buClr>
              <a:buSzPts val="2800"/>
              <a:buFont typeface="Overpass Black"/>
              <a:buNone/>
              <a:defRPr b="0" i="0" sz="2800" u="none" cap="none" strike="noStrike">
                <a:solidFill>
                  <a:schemeClr val="dk1"/>
                </a:solidFill>
                <a:latin typeface="Overpass Black"/>
                <a:ea typeface="Overpass Black"/>
                <a:cs typeface="Overpass Black"/>
                <a:sym typeface="Overpass Black"/>
              </a:defRPr>
            </a:lvl8pPr>
            <a:lvl9pPr lvl="8" marR="0" rtl="0" algn="l">
              <a:lnSpc>
                <a:spcPct val="100000"/>
              </a:lnSpc>
              <a:spcBef>
                <a:spcPts val="0"/>
              </a:spcBef>
              <a:spcAft>
                <a:spcPts val="0"/>
              </a:spcAft>
              <a:buClr>
                <a:schemeClr val="dk1"/>
              </a:buClr>
              <a:buSzPts val="2800"/>
              <a:buFont typeface="Overpass Black"/>
              <a:buNone/>
              <a:defRPr b="0" i="0" sz="2800" u="none" cap="none" strike="noStrike">
                <a:solidFill>
                  <a:schemeClr val="dk1"/>
                </a:solidFill>
                <a:latin typeface="Overpass Black"/>
                <a:ea typeface="Overpass Black"/>
                <a:cs typeface="Overpass Black"/>
                <a:sym typeface="Overpass Black"/>
              </a:defRPr>
            </a:lvl9pPr>
          </a:lstStyle>
          <a:p/>
        </p:txBody>
      </p:sp>
      <p:sp>
        <p:nvSpPr>
          <p:cNvPr id="7" name="Google Shape;7;p1"/>
          <p:cNvSpPr txBox="1"/>
          <p:nvPr>
            <p:ph idx="1" type="body"/>
          </p:nvPr>
        </p:nvSpPr>
        <p:spPr>
          <a:xfrm>
            <a:off x="720000" y="1772050"/>
            <a:ext cx="7704000" cy="2796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1pPr>
            <a:lvl2pPr indent="-330200" lvl="1" marL="914400" marR="0" rtl="0" algn="l">
              <a:lnSpc>
                <a:spcPct val="115000"/>
              </a:lnSpc>
              <a:spcBef>
                <a:spcPts val="16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2pPr>
            <a:lvl3pPr indent="-330200" lvl="2" marL="1371600" marR="0" rtl="0" algn="l">
              <a:lnSpc>
                <a:spcPct val="115000"/>
              </a:lnSpc>
              <a:spcBef>
                <a:spcPts val="16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3pPr>
            <a:lvl4pPr indent="-330200" lvl="3" marL="1828800" marR="0" rtl="0" algn="l">
              <a:lnSpc>
                <a:spcPct val="115000"/>
              </a:lnSpc>
              <a:spcBef>
                <a:spcPts val="16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4pPr>
            <a:lvl5pPr indent="-330200" lvl="4" marL="2286000" marR="0" rtl="0" algn="l">
              <a:lnSpc>
                <a:spcPct val="115000"/>
              </a:lnSpc>
              <a:spcBef>
                <a:spcPts val="16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115000"/>
              </a:lnSpc>
              <a:spcBef>
                <a:spcPts val="16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6pPr>
            <a:lvl7pPr indent="-330200" lvl="6" marL="3200400" marR="0" rtl="0" algn="l">
              <a:lnSpc>
                <a:spcPct val="115000"/>
              </a:lnSpc>
              <a:spcBef>
                <a:spcPts val="16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7pPr>
            <a:lvl8pPr indent="-330200" lvl="7" marL="3657600" marR="0" rtl="0" algn="l">
              <a:lnSpc>
                <a:spcPct val="115000"/>
              </a:lnSpc>
              <a:spcBef>
                <a:spcPts val="16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8pPr>
            <a:lvl9pPr indent="-330200" lvl="8" marL="4114800" marR="0" rtl="0" algn="l">
              <a:lnSpc>
                <a:spcPct val="115000"/>
              </a:lnSpc>
              <a:spcBef>
                <a:spcPts val="1600"/>
              </a:spcBef>
              <a:spcAft>
                <a:spcPts val="16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ctrTitle"/>
          </p:nvPr>
        </p:nvSpPr>
        <p:spPr>
          <a:xfrm>
            <a:off x="387800" y="746525"/>
            <a:ext cx="5276100" cy="17499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5200"/>
              <a:buNone/>
            </a:pPr>
            <a:r>
              <a:rPr lang="en-IN" sz="8600"/>
              <a:t>Course</a:t>
            </a:r>
            <a:endParaRPr sz="8600"/>
          </a:p>
          <a:p>
            <a:pPr indent="0" lvl="0" marL="0" rtl="0" algn="l">
              <a:lnSpc>
                <a:spcPct val="80000"/>
              </a:lnSpc>
              <a:spcBef>
                <a:spcPts val="0"/>
              </a:spcBef>
              <a:spcAft>
                <a:spcPts val="0"/>
              </a:spcAft>
              <a:buSzPts val="5200"/>
              <a:buNone/>
            </a:pPr>
            <a:r>
              <a:rPr lang="en-IN">
                <a:solidFill>
                  <a:schemeClr val="accent1"/>
                </a:solidFill>
                <a:latin typeface="Overpass SemiBold"/>
                <a:ea typeface="Overpass SemiBold"/>
                <a:cs typeface="Overpass SemiBold"/>
                <a:sym typeface="Overpass SemiBold"/>
              </a:rPr>
              <a:t>Management System</a:t>
            </a:r>
            <a:endParaRPr>
              <a:solidFill>
                <a:schemeClr val="accent1"/>
              </a:solidFill>
              <a:latin typeface="Overpass SemiBold"/>
              <a:ea typeface="Overpass SemiBold"/>
              <a:cs typeface="Overpass SemiBold"/>
              <a:sym typeface="Overpass SemiBold"/>
            </a:endParaRPr>
          </a:p>
        </p:txBody>
      </p:sp>
      <p:sp>
        <p:nvSpPr>
          <p:cNvPr id="137" name="Google Shape;137;p23"/>
          <p:cNvSpPr txBox="1"/>
          <p:nvPr>
            <p:ph idx="1" type="subTitle"/>
          </p:nvPr>
        </p:nvSpPr>
        <p:spPr>
          <a:xfrm>
            <a:off x="526075" y="3314688"/>
            <a:ext cx="2859600" cy="92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Made By: </a:t>
            </a:r>
            <a:endParaRPr/>
          </a:p>
          <a:p>
            <a:pPr indent="0" lvl="0" marL="0" rtl="0" algn="l">
              <a:lnSpc>
                <a:spcPct val="100000"/>
              </a:lnSpc>
              <a:spcBef>
                <a:spcPts val="0"/>
              </a:spcBef>
              <a:spcAft>
                <a:spcPts val="0"/>
              </a:spcAft>
              <a:buSzPts val="2800"/>
              <a:buNone/>
            </a:pPr>
            <a:r>
              <a:rPr lang="en-IN"/>
              <a:t>Gautam Sood</a:t>
            </a:r>
            <a:endParaRPr/>
          </a:p>
          <a:p>
            <a:pPr indent="0" lvl="0" marL="0" rtl="0" algn="l">
              <a:lnSpc>
                <a:spcPct val="100000"/>
              </a:lnSpc>
              <a:spcBef>
                <a:spcPts val="0"/>
              </a:spcBef>
              <a:spcAft>
                <a:spcPts val="0"/>
              </a:spcAft>
              <a:buSzPts val="2800"/>
              <a:buNone/>
            </a:pPr>
            <a:r>
              <a:rPr lang="en-IN"/>
              <a:t>Roll No.:</a:t>
            </a:r>
            <a:endParaRPr/>
          </a:p>
          <a:p>
            <a:pPr indent="0" lvl="0" marL="0" rtl="0" algn="l">
              <a:lnSpc>
                <a:spcPct val="100000"/>
              </a:lnSpc>
              <a:spcBef>
                <a:spcPts val="0"/>
              </a:spcBef>
              <a:spcAft>
                <a:spcPts val="0"/>
              </a:spcAft>
              <a:buSzPts val="2800"/>
              <a:buNone/>
            </a:pPr>
            <a:r>
              <a:rPr lang="en-IN"/>
              <a:t>1911985065</a:t>
            </a:r>
            <a:endParaRPr/>
          </a:p>
        </p:txBody>
      </p:sp>
      <p:grpSp>
        <p:nvGrpSpPr>
          <p:cNvPr id="138" name="Google Shape;138;p23"/>
          <p:cNvGrpSpPr/>
          <p:nvPr/>
        </p:nvGrpSpPr>
        <p:grpSpPr>
          <a:xfrm>
            <a:off x="4621660" y="644449"/>
            <a:ext cx="4224528" cy="4024800"/>
            <a:chOff x="1938100" y="1191125"/>
            <a:chExt cx="3459325" cy="3295775"/>
          </a:xfrm>
        </p:grpSpPr>
        <p:sp>
          <p:nvSpPr>
            <p:cNvPr id="139" name="Google Shape;139;p23"/>
            <p:cNvSpPr/>
            <p:nvPr/>
          </p:nvSpPr>
          <p:spPr>
            <a:xfrm>
              <a:off x="2102275" y="1365300"/>
              <a:ext cx="3295150" cy="225757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3"/>
            <p:cNvSpPr/>
            <p:nvPr/>
          </p:nvSpPr>
          <p:spPr>
            <a:xfrm>
              <a:off x="1938100" y="2560175"/>
              <a:ext cx="3390400" cy="1926725"/>
            </a:xfrm>
            <a:custGeom>
              <a:rect b="b" l="l" r="r" t="t"/>
              <a:pathLst>
                <a:path extrusionOk="0" h="77069" w="135616">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3"/>
            <p:cNvSpPr/>
            <p:nvPr/>
          </p:nvSpPr>
          <p:spPr>
            <a:xfrm>
              <a:off x="4251400" y="3439250"/>
              <a:ext cx="216825" cy="127225"/>
            </a:xfrm>
            <a:custGeom>
              <a:rect b="b" l="l" r="r" t="t"/>
              <a:pathLst>
                <a:path extrusionOk="0" h="5089" w="8673">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3"/>
            <p:cNvSpPr/>
            <p:nvPr/>
          </p:nvSpPr>
          <p:spPr>
            <a:xfrm>
              <a:off x="2911175" y="3953675"/>
              <a:ext cx="278225" cy="119700"/>
            </a:xfrm>
            <a:custGeom>
              <a:rect b="b" l="l" r="r" t="t"/>
              <a:pathLst>
                <a:path extrusionOk="0" h="4788" w="11129">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3"/>
            <p:cNvSpPr/>
            <p:nvPr/>
          </p:nvSpPr>
          <p:spPr>
            <a:xfrm>
              <a:off x="3995775" y="3594025"/>
              <a:ext cx="278200" cy="119700"/>
            </a:xfrm>
            <a:custGeom>
              <a:rect b="b" l="l" r="r" t="t"/>
              <a:pathLst>
                <a:path extrusionOk="0" h="4788" w="11128">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3"/>
            <p:cNvSpPr/>
            <p:nvPr/>
          </p:nvSpPr>
          <p:spPr>
            <a:xfrm>
              <a:off x="2710050" y="3847775"/>
              <a:ext cx="216800" cy="127225"/>
            </a:xfrm>
            <a:custGeom>
              <a:rect b="b" l="l" r="r" t="t"/>
              <a:pathLst>
                <a:path extrusionOk="0" h="5089" w="8672">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p:nvPr/>
          </p:nvSpPr>
          <p:spPr>
            <a:xfrm>
              <a:off x="2216925" y="3875975"/>
              <a:ext cx="480625" cy="278225"/>
            </a:xfrm>
            <a:custGeom>
              <a:rect b="b" l="l" r="r" t="t"/>
              <a:pathLst>
                <a:path extrusionOk="0" h="11129" w="19225">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3"/>
            <p:cNvSpPr/>
            <p:nvPr/>
          </p:nvSpPr>
          <p:spPr>
            <a:xfrm>
              <a:off x="2335975" y="3898525"/>
              <a:ext cx="62050" cy="95275"/>
            </a:xfrm>
            <a:custGeom>
              <a:rect b="b" l="l" r="r" t="t"/>
              <a:pathLst>
                <a:path extrusionOk="0" h="3811" w="2482">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a:off x="2599150" y="3993150"/>
              <a:ext cx="25" cy="2525"/>
            </a:xfrm>
            <a:custGeom>
              <a:rect b="b" l="l" r="r" t="t"/>
              <a:pathLst>
                <a:path extrusionOk="0" h="101" w="1">
                  <a:moveTo>
                    <a:pt x="0" y="101"/>
                  </a:moveTo>
                  <a:cubicBezTo>
                    <a:pt x="0" y="101"/>
                    <a:pt x="0" y="76"/>
                    <a:pt x="0" y="50"/>
                  </a:cubicBezTo>
                  <a:cubicBezTo>
                    <a:pt x="0" y="25"/>
                    <a:pt x="0" y="0"/>
                    <a:pt x="0" y="0"/>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3"/>
            <p:cNvSpPr/>
            <p:nvPr/>
          </p:nvSpPr>
          <p:spPr>
            <a:xfrm>
              <a:off x="2219450" y="4033250"/>
              <a:ext cx="200525" cy="50150"/>
            </a:xfrm>
            <a:custGeom>
              <a:rect b="b" l="l" r="r" t="t"/>
              <a:pathLst>
                <a:path extrusionOk="0" h="2006" w="8021">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3"/>
            <p:cNvSpPr/>
            <p:nvPr/>
          </p:nvSpPr>
          <p:spPr>
            <a:xfrm>
              <a:off x="2482600" y="4124100"/>
              <a:ext cx="650" cy="6300"/>
            </a:xfrm>
            <a:custGeom>
              <a:rect b="b" l="l" r="r" t="t"/>
              <a:pathLst>
                <a:path extrusionOk="0" h="252" w="26">
                  <a:moveTo>
                    <a:pt x="26" y="0"/>
                  </a:moveTo>
                  <a:lnTo>
                    <a:pt x="26" y="251"/>
                  </a:lnTo>
                  <a:cubicBezTo>
                    <a:pt x="0" y="176"/>
                    <a:pt x="0" y="76"/>
                    <a:pt x="26" y="0"/>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a:off x="2403650" y="4050175"/>
              <a:ext cx="293900" cy="137225"/>
            </a:xfrm>
            <a:custGeom>
              <a:rect b="b" l="l" r="r" t="t"/>
              <a:pathLst>
                <a:path extrusionOk="0" h="5489" w="11756">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a:off x="2549025" y="3922350"/>
              <a:ext cx="107150" cy="93375"/>
            </a:xfrm>
            <a:custGeom>
              <a:rect b="b" l="l" r="r" t="t"/>
              <a:pathLst>
                <a:path extrusionOk="0" h="3735" w="4286">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a:off x="2636725" y="4098400"/>
              <a:ext cx="59550" cy="59550"/>
            </a:xfrm>
            <a:custGeom>
              <a:rect b="b" l="l" r="r" t="t"/>
              <a:pathLst>
                <a:path extrusionOk="0" h="2382" w="2382">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a:off x="2406775" y="4169850"/>
              <a:ext cx="59550" cy="59525"/>
            </a:xfrm>
            <a:custGeom>
              <a:rect b="b" l="l" r="r" t="t"/>
              <a:pathLst>
                <a:path extrusionOk="0" h="2381" w="2382">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a:off x="2218175" y="4065825"/>
              <a:ext cx="60200" cy="59550"/>
            </a:xfrm>
            <a:custGeom>
              <a:rect b="b" l="l" r="r" t="t"/>
              <a:pathLst>
                <a:path extrusionOk="0" h="2382" w="2408">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a:off x="2324075" y="3945525"/>
              <a:ext cx="59550" cy="58925"/>
            </a:xfrm>
            <a:custGeom>
              <a:rect b="b" l="l" r="r" t="t"/>
              <a:pathLst>
                <a:path extrusionOk="0" h="2357" w="2382">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a:off x="2607275" y="3958050"/>
              <a:ext cx="60175" cy="59550"/>
            </a:xfrm>
            <a:custGeom>
              <a:rect b="b" l="l" r="r" t="t"/>
              <a:pathLst>
                <a:path extrusionOk="0" h="2382" w="2407">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a:off x="2424325" y="3768200"/>
              <a:ext cx="80850" cy="302675"/>
            </a:xfrm>
            <a:custGeom>
              <a:rect b="b" l="l" r="r" t="t"/>
              <a:pathLst>
                <a:path extrusionOk="0" h="12107" w="3234">
                  <a:moveTo>
                    <a:pt x="3234" y="10602"/>
                  </a:moveTo>
                  <a:cubicBezTo>
                    <a:pt x="3234" y="12106"/>
                    <a:pt x="1" y="11805"/>
                    <a:pt x="1" y="10602"/>
                  </a:cubicBezTo>
                  <a:lnTo>
                    <a:pt x="1" y="1"/>
                  </a:lnTo>
                  <a:lnTo>
                    <a:pt x="32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2374200" y="3448650"/>
              <a:ext cx="461175" cy="458050"/>
            </a:xfrm>
            <a:custGeom>
              <a:rect b="b" l="l" r="r" t="t"/>
              <a:pathLst>
                <a:path extrusionOk="0" h="18322" w="18447">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2374200" y="3448650"/>
              <a:ext cx="461175" cy="498150"/>
            </a:xfrm>
            <a:custGeom>
              <a:rect b="b" l="l" r="r" t="t"/>
              <a:pathLst>
                <a:path extrusionOk="0" h="19926" w="18447">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a:off x="2414925" y="3648525"/>
              <a:ext cx="395400" cy="302675"/>
            </a:xfrm>
            <a:custGeom>
              <a:rect b="b" l="l" r="r" t="t"/>
              <a:pathLst>
                <a:path extrusionOk="0" h="12107" w="15816">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a:off x="2118550" y="3471850"/>
              <a:ext cx="666075" cy="476200"/>
            </a:xfrm>
            <a:custGeom>
              <a:rect b="b" l="l" r="r" t="t"/>
              <a:pathLst>
                <a:path extrusionOk="0" h="19048" w="26643">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3013300" y="1935500"/>
              <a:ext cx="424850" cy="735600"/>
            </a:xfrm>
            <a:custGeom>
              <a:rect b="b" l="l" r="r" t="t"/>
              <a:pathLst>
                <a:path extrusionOk="0" h="29424" w="16994">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3001400" y="2069575"/>
              <a:ext cx="162925" cy="636625"/>
            </a:xfrm>
            <a:custGeom>
              <a:rect b="b" l="l" r="r" t="t"/>
              <a:pathLst>
                <a:path extrusionOk="0" h="25465" w="6517">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a:off x="3183725" y="1925475"/>
              <a:ext cx="426100" cy="767575"/>
            </a:xfrm>
            <a:custGeom>
              <a:rect b="b" l="l" r="r" t="t"/>
              <a:pathLst>
                <a:path extrusionOk="0" h="30703" w="17044">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a:off x="3434350" y="1928600"/>
              <a:ext cx="115950" cy="770700"/>
            </a:xfrm>
            <a:custGeom>
              <a:rect b="b" l="l" r="r" t="t"/>
              <a:pathLst>
                <a:path extrusionOk="0" h="30828" w="4638">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a:off x="3448150" y="1990625"/>
              <a:ext cx="10675" cy="21325"/>
            </a:xfrm>
            <a:custGeom>
              <a:rect b="b" l="l" r="r" t="t"/>
              <a:pathLst>
                <a:path extrusionOk="0" h="853" w="427">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a:off x="3118575" y="1964950"/>
              <a:ext cx="271325" cy="741250"/>
            </a:xfrm>
            <a:custGeom>
              <a:rect b="b" l="l" r="r" t="t"/>
              <a:pathLst>
                <a:path extrusionOk="0" h="29650" w="10853">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a:off x="3169950" y="2101525"/>
              <a:ext cx="187375" cy="401650"/>
            </a:xfrm>
            <a:custGeom>
              <a:rect b="b" l="l" r="r" t="t"/>
              <a:pathLst>
                <a:path extrusionOk="0" h="16066" w="7495">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a:off x="2871075" y="2908550"/>
              <a:ext cx="72075" cy="51400"/>
            </a:xfrm>
            <a:custGeom>
              <a:rect b="b" l="l" r="r" t="t"/>
              <a:pathLst>
                <a:path extrusionOk="0" h="2056" w="2883">
                  <a:moveTo>
                    <a:pt x="2156" y="1"/>
                  </a:moveTo>
                  <a:lnTo>
                    <a:pt x="0" y="1529"/>
                  </a:lnTo>
                  <a:lnTo>
                    <a:pt x="276" y="2056"/>
                  </a:lnTo>
                  <a:lnTo>
                    <a:pt x="2582" y="477"/>
                  </a:lnTo>
                  <a:lnTo>
                    <a:pt x="2883" y="1"/>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2366050" y="2247525"/>
              <a:ext cx="424850" cy="735625"/>
            </a:xfrm>
            <a:custGeom>
              <a:rect b="b" l="l" r="r" t="t"/>
              <a:pathLst>
                <a:path extrusionOk="0" h="29425" w="16994">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a:off x="2354775" y="2381600"/>
              <a:ext cx="162300" cy="636625"/>
            </a:xfrm>
            <a:custGeom>
              <a:rect b="b" l="l" r="r" t="t"/>
              <a:pathLst>
                <a:path extrusionOk="0" h="25465" w="6492">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a:off x="4326600" y="1505025"/>
              <a:ext cx="234350" cy="410450"/>
            </a:xfrm>
            <a:custGeom>
              <a:rect b="b" l="l" r="r" t="t"/>
              <a:pathLst>
                <a:path extrusionOk="0" h="16418" w="9374">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a:off x="4371700" y="2843400"/>
              <a:ext cx="218700" cy="161675"/>
            </a:xfrm>
            <a:custGeom>
              <a:rect b="b" l="l" r="r" t="t"/>
              <a:pathLst>
                <a:path extrusionOk="0" h="6467" w="8748">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p:nvPr/>
          </p:nvSpPr>
          <p:spPr>
            <a:xfrm>
              <a:off x="4475725" y="1993125"/>
              <a:ext cx="189875" cy="885375"/>
            </a:xfrm>
            <a:custGeom>
              <a:rect b="b" l="l" r="r" t="t"/>
              <a:pathLst>
                <a:path extrusionOk="0" h="35415" w="7595">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a:off x="4655550" y="2927975"/>
              <a:ext cx="123450" cy="216200"/>
            </a:xfrm>
            <a:custGeom>
              <a:rect b="b" l="l" r="r" t="t"/>
              <a:pathLst>
                <a:path extrusionOk="0" h="8648" w="4938">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4570325" y="2000650"/>
              <a:ext cx="216200" cy="997525"/>
            </a:xfrm>
            <a:custGeom>
              <a:rect b="b" l="l" r="r" t="t"/>
              <a:pathLst>
                <a:path extrusionOk="0" h="39901" w="8648">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4431225" y="1493750"/>
              <a:ext cx="439875" cy="712450"/>
            </a:xfrm>
            <a:custGeom>
              <a:rect b="b" l="l" r="r" t="t"/>
              <a:pathLst>
                <a:path extrusionOk="0" h="28498" w="17595">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4456925" y="1496900"/>
              <a:ext cx="137250" cy="716175"/>
            </a:xfrm>
            <a:custGeom>
              <a:rect b="b" l="l" r="r" t="t"/>
              <a:pathLst>
                <a:path extrusionOk="0" h="28647" w="549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a:off x="4511425" y="1319575"/>
              <a:ext cx="31350" cy="81475"/>
            </a:xfrm>
            <a:custGeom>
              <a:rect b="b" l="l" r="r" t="t"/>
              <a:pathLst>
                <a:path extrusionOk="0" h="3259" w="1254">
                  <a:moveTo>
                    <a:pt x="1254" y="0"/>
                  </a:moveTo>
                  <a:cubicBezTo>
                    <a:pt x="1" y="401"/>
                    <a:pt x="1254" y="3259"/>
                    <a:pt x="1254" y="3259"/>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4528975" y="1261925"/>
              <a:ext cx="195525" cy="279475"/>
            </a:xfrm>
            <a:custGeom>
              <a:rect b="b" l="l" r="r" t="t"/>
              <a:pathLst>
                <a:path extrusionOk="0" h="11179" w="7821">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a:off x="4577850" y="1448650"/>
              <a:ext cx="120950" cy="176725"/>
            </a:xfrm>
            <a:custGeom>
              <a:rect b="b" l="l" r="r" t="t"/>
              <a:pathLst>
                <a:path extrusionOk="0" h="7069" w="4838">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a:off x="4512050" y="1191125"/>
              <a:ext cx="273225" cy="273825"/>
            </a:xfrm>
            <a:custGeom>
              <a:rect b="b" l="l" r="r" t="t"/>
              <a:pathLst>
                <a:path extrusionOk="0" h="10953" w="10929">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4616075" y="1528850"/>
              <a:ext cx="237500" cy="697400"/>
            </a:xfrm>
            <a:custGeom>
              <a:rect b="b" l="l" r="r" t="t"/>
              <a:pathLst>
                <a:path extrusionOk="0" h="27896" w="950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a:off x="4604800" y="1513175"/>
              <a:ext cx="95875" cy="134125"/>
            </a:xfrm>
            <a:custGeom>
              <a:rect b="b" l="l" r="r" t="t"/>
              <a:pathLst>
                <a:path extrusionOk="0" h="5365" w="3835">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a:off x="4561550" y="1526975"/>
              <a:ext cx="43275" cy="110300"/>
            </a:xfrm>
            <a:custGeom>
              <a:rect b="b" l="l" r="r" t="t"/>
              <a:pathLst>
                <a:path extrusionOk="0" h="4412" w="1731">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4580975" y="1612175"/>
              <a:ext cx="50150" cy="51400"/>
            </a:xfrm>
            <a:custGeom>
              <a:rect b="b" l="l" r="r" t="t"/>
              <a:pathLst>
                <a:path extrusionOk="0" h="2056" w="2006">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p:nvPr/>
          </p:nvSpPr>
          <p:spPr>
            <a:xfrm>
              <a:off x="4550900" y="1653525"/>
              <a:ext cx="62700" cy="373475"/>
            </a:xfrm>
            <a:custGeom>
              <a:rect b="b" l="l" r="r" t="t"/>
              <a:pathLst>
                <a:path extrusionOk="0" h="14939" w="2508">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3"/>
            <p:cNvSpPr/>
            <p:nvPr/>
          </p:nvSpPr>
          <p:spPr>
            <a:xfrm>
              <a:off x="2498900" y="2237500"/>
              <a:ext cx="464300" cy="767575"/>
            </a:xfrm>
            <a:custGeom>
              <a:rect b="b" l="l" r="r" t="t"/>
              <a:pathLst>
                <a:path extrusionOk="0" h="30703" w="18572">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3"/>
            <p:cNvSpPr/>
            <p:nvPr/>
          </p:nvSpPr>
          <p:spPr>
            <a:xfrm>
              <a:off x="2787750" y="2240625"/>
              <a:ext cx="137850" cy="770700"/>
            </a:xfrm>
            <a:custGeom>
              <a:rect b="b" l="l" r="r" t="t"/>
              <a:pathLst>
                <a:path extrusionOk="0" h="30828" w="5514">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a:off x="2666175" y="1987500"/>
              <a:ext cx="206175" cy="302025"/>
            </a:xfrm>
            <a:custGeom>
              <a:rect b="b" l="l" r="r" t="t"/>
              <a:pathLst>
                <a:path extrusionOk="0" h="12081" w="8247">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a:off x="2674950" y="2188000"/>
              <a:ext cx="129725" cy="190500"/>
            </a:xfrm>
            <a:custGeom>
              <a:rect b="b" l="l" r="r" t="t"/>
              <a:pathLst>
                <a:path extrusionOk="0" h="7620" w="5189">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a:off x="2597250" y="1942375"/>
              <a:ext cx="285125" cy="307675"/>
            </a:xfrm>
            <a:custGeom>
              <a:rect b="b" l="l" r="r" t="t"/>
              <a:pathLst>
                <a:path extrusionOk="0" h="12307" w="11405">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a:off x="2471950" y="2274475"/>
              <a:ext cx="260675" cy="743750"/>
            </a:xfrm>
            <a:custGeom>
              <a:rect b="b" l="l" r="r" t="t"/>
              <a:pathLst>
                <a:path extrusionOk="0" h="29750" w="10427">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a:off x="2507650" y="2396650"/>
              <a:ext cx="202425" cy="427350"/>
            </a:xfrm>
            <a:custGeom>
              <a:rect b="b" l="l" r="r" t="t"/>
              <a:pathLst>
                <a:path extrusionOk="0" h="17094" w="8097">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a:off x="2673075" y="2257550"/>
              <a:ext cx="102150" cy="144750"/>
            </a:xfrm>
            <a:custGeom>
              <a:rect b="b" l="l" r="r" t="t"/>
              <a:pathLst>
                <a:path extrusionOk="0" h="5790" w="4086">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a:off x="2775200" y="2272575"/>
              <a:ext cx="47650" cy="119075"/>
            </a:xfrm>
            <a:custGeom>
              <a:rect b="b" l="l" r="r" t="t"/>
              <a:pathLst>
                <a:path extrusionOk="0" h="4763" w="1906">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a:off x="2668700" y="2321450"/>
              <a:ext cx="1904150" cy="1099650"/>
            </a:xfrm>
            <a:custGeom>
              <a:rect b="b" l="l" r="r" t="t"/>
              <a:pathLst>
                <a:path extrusionOk="0" h="43986" w="76166">
                  <a:moveTo>
                    <a:pt x="42131" y="1"/>
                  </a:moveTo>
                  <a:lnTo>
                    <a:pt x="0" y="24337"/>
                  </a:lnTo>
                  <a:lnTo>
                    <a:pt x="34035" y="43986"/>
                  </a:lnTo>
                  <a:lnTo>
                    <a:pt x="76166" y="19650"/>
                  </a:lnTo>
                  <a:lnTo>
                    <a:pt x="42131" y="1"/>
                  </a:lnTo>
                  <a:close/>
                </a:path>
              </a:pathLst>
            </a:custGeom>
            <a:solidFill>
              <a:srgbClr val="83C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2664925" y="2908250"/>
              <a:ext cx="80850" cy="42775"/>
            </a:xfrm>
            <a:custGeom>
              <a:rect b="b" l="l" r="r" t="t"/>
              <a:pathLst>
                <a:path extrusionOk="0" h="1711" w="3234">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4495775" y="2791550"/>
              <a:ext cx="80850" cy="42300"/>
            </a:xfrm>
            <a:custGeom>
              <a:rect b="b" l="l" r="r" t="t"/>
              <a:pathLst>
                <a:path extrusionOk="0" h="1692" w="3234">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3"/>
            <p:cNvSpPr/>
            <p:nvPr/>
          </p:nvSpPr>
          <p:spPr>
            <a:xfrm>
              <a:off x="4506425" y="3600600"/>
              <a:ext cx="58925" cy="31350"/>
            </a:xfrm>
            <a:custGeom>
              <a:rect b="b" l="l" r="r" t="t"/>
              <a:pathLst>
                <a:path extrusionOk="0" h="1254" w="2357">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p:nvPr/>
          </p:nvSpPr>
          <p:spPr>
            <a:xfrm>
              <a:off x="4498900" y="2812700"/>
              <a:ext cx="73950" cy="803275"/>
            </a:xfrm>
            <a:custGeom>
              <a:rect b="b" l="l" r="r" t="t"/>
              <a:pathLst>
                <a:path extrusionOk="0" h="32131" w="2958">
                  <a:moveTo>
                    <a:pt x="1" y="0"/>
                  </a:moveTo>
                  <a:lnTo>
                    <a:pt x="402" y="32131"/>
                  </a:lnTo>
                  <a:lnTo>
                    <a:pt x="2557" y="32131"/>
                  </a:lnTo>
                  <a:lnTo>
                    <a:pt x="29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a:off x="3476350" y="3376200"/>
              <a:ext cx="80850" cy="42800"/>
            </a:xfrm>
            <a:custGeom>
              <a:rect b="b" l="l" r="r" t="t"/>
              <a:pathLst>
                <a:path extrusionOk="0" h="1712" w="3234">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a:off x="3487000" y="4185825"/>
              <a:ext cx="58925" cy="30875"/>
            </a:xfrm>
            <a:custGeom>
              <a:rect b="b" l="l" r="r" t="t"/>
              <a:pathLst>
                <a:path extrusionOk="0" h="1235" w="2357">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3"/>
            <p:cNvSpPr/>
            <p:nvPr/>
          </p:nvSpPr>
          <p:spPr>
            <a:xfrm>
              <a:off x="3480100" y="3397275"/>
              <a:ext cx="73325" cy="803925"/>
            </a:xfrm>
            <a:custGeom>
              <a:rect b="b" l="l" r="r" t="t"/>
              <a:pathLst>
                <a:path extrusionOk="0" h="32157" w="2933">
                  <a:moveTo>
                    <a:pt x="0" y="1"/>
                  </a:moveTo>
                  <a:lnTo>
                    <a:pt x="401" y="32156"/>
                  </a:lnTo>
                  <a:lnTo>
                    <a:pt x="2532" y="32156"/>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3"/>
            <p:cNvSpPr/>
            <p:nvPr/>
          </p:nvSpPr>
          <p:spPr>
            <a:xfrm>
              <a:off x="3679975" y="2321625"/>
              <a:ext cx="80850" cy="42300"/>
            </a:xfrm>
            <a:custGeom>
              <a:rect b="b" l="l" r="r" t="t"/>
              <a:pathLst>
                <a:path extrusionOk="0" h="1692" w="3234">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a:off x="3691250" y="3130675"/>
              <a:ext cx="58925" cy="31350"/>
            </a:xfrm>
            <a:custGeom>
              <a:rect b="b" l="l" r="r" t="t"/>
              <a:pathLst>
                <a:path extrusionOk="0" h="1254" w="2357">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a:off x="3683725" y="2342750"/>
              <a:ext cx="73350" cy="803925"/>
            </a:xfrm>
            <a:custGeom>
              <a:rect b="b" l="l" r="r" t="t"/>
              <a:pathLst>
                <a:path extrusionOk="0" h="32157" w="2934">
                  <a:moveTo>
                    <a:pt x="1" y="1"/>
                  </a:moveTo>
                  <a:lnTo>
                    <a:pt x="402" y="32156"/>
                  </a:lnTo>
                  <a:lnTo>
                    <a:pt x="2557" y="32156"/>
                  </a:lnTo>
                  <a:lnTo>
                    <a:pt x="2933" y="1"/>
                  </a:lnTo>
                  <a:close/>
                </a:path>
              </a:pathLst>
            </a:custGeom>
            <a:solidFill>
              <a:srgbClr val="83C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3"/>
            <p:cNvSpPr/>
            <p:nvPr/>
          </p:nvSpPr>
          <p:spPr>
            <a:xfrm>
              <a:off x="2401775" y="2627850"/>
              <a:ext cx="2445525" cy="999825"/>
            </a:xfrm>
            <a:custGeom>
              <a:rect b="b" l="l" r="r" t="t"/>
              <a:pathLst>
                <a:path extrusionOk="0" h="39993" w="97821">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3"/>
            <p:cNvSpPr/>
            <p:nvPr/>
          </p:nvSpPr>
          <p:spPr>
            <a:xfrm>
              <a:off x="2399900" y="2168175"/>
              <a:ext cx="2448650" cy="1411875"/>
            </a:xfrm>
            <a:custGeom>
              <a:rect b="b" l="l" r="r" t="t"/>
              <a:pathLst>
                <a:path extrusionOk="0" h="56475" w="97946">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a:off x="4078475" y="2713700"/>
              <a:ext cx="456800" cy="264425"/>
            </a:xfrm>
            <a:custGeom>
              <a:rect b="b" l="l" r="r" t="t"/>
              <a:pathLst>
                <a:path extrusionOk="0" h="10577" w="18272">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3"/>
            <p:cNvSpPr/>
            <p:nvPr/>
          </p:nvSpPr>
          <p:spPr>
            <a:xfrm>
              <a:off x="4009550" y="2481225"/>
              <a:ext cx="357800" cy="389750"/>
            </a:xfrm>
            <a:custGeom>
              <a:rect b="b" l="l" r="r" t="t"/>
              <a:pathLst>
                <a:path extrusionOk="0" h="15590" w="14312">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p:nvPr/>
          </p:nvSpPr>
          <p:spPr>
            <a:xfrm>
              <a:off x="4024600" y="2505675"/>
              <a:ext cx="327700" cy="344000"/>
            </a:xfrm>
            <a:custGeom>
              <a:rect b="b" l="l" r="r" t="t"/>
              <a:pathLst>
                <a:path extrusionOk="0" h="13760" w="13108">
                  <a:moveTo>
                    <a:pt x="13108" y="7594"/>
                  </a:moveTo>
                  <a:lnTo>
                    <a:pt x="2456" y="13760"/>
                  </a:lnTo>
                  <a:lnTo>
                    <a:pt x="0" y="6216"/>
                  </a:lnTo>
                  <a:lnTo>
                    <a:pt x="10777" y="0"/>
                  </a:lnTo>
                  <a:close/>
                </a:path>
              </a:pathLst>
            </a:custGeom>
            <a:solidFill>
              <a:srgbClr val="BEE1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a:off x="4078475" y="2704925"/>
              <a:ext cx="458050" cy="264425"/>
            </a:xfrm>
            <a:custGeom>
              <a:rect b="b" l="l" r="r" t="t"/>
              <a:pathLst>
                <a:path extrusionOk="0" h="10577" w="18322">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a:off x="4078475" y="2704925"/>
              <a:ext cx="458050" cy="264425"/>
            </a:xfrm>
            <a:custGeom>
              <a:rect b="b" l="l" r="r" t="t"/>
              <a:pathLst>
                <a:path extrusionOk="0" h="10577" w="18322">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a:off x="4107925" y="2721200"/>
              <a:ext cx="339000" cy="196150"/>
            </a:xfrm>
            <a:custGeom>
              <a:rect b="b" l="l" r="r" t="t"/>
              <a:pathLst>
                <a:path extrusionOk="0" h="7846" w="13560">
                  <a:moveTo>
                    <a:pt x="13559" y="1805"/>
                  </a:moveTo>
                  <a:lnTo>
                    <a:pt x="3108" y="7846"/>
                  </a:lnTo>
                  <a:lnTo>
                    <a:pt x="0" y="6041"/>
                  </a:lnTo>
                  <a:lnTo>
                    <a:pt x="1045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a:off x="4303400" y="2834625"/>
              <a:ext cx="110950" cy="63925"/>
            </a:xfrm>
            <a:custGeom>
              <a:rect b="b" l="l" r="r" t="t"/>
              <a:pathLst>
                <a:path extrusionOk="0" h="2557" w="4438">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3"/>
            <p:cNvSpPr/>
            <p:nvPr/>
          </p:nvSpPr>
          <p:spPr>
            <a:xfrm>
              <a:off x="2587225" y="3027600"/>
              <a:ext cx="314575" cy="339700"/>
            </a:xfrm>
            <a:custGeom>
              <a:rect b="b" l="l" r="r" t="t"/>
              <a:pathLst>
                <a:path extrusionOk="0" h="13588" w="12583">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a:off x="2975075" y="2666700"/>
              <a:ext cx="424850" cy="142250"/>
            </a:xfrm>
            <a:custGeom>
              <a:rect b="b" l="l" r="r" t="t"/>
              <a:pathLst>
                <a:path extrusionOk="0" h="5690" w="16994">
                  <a:moveTo>
                    <a:pt x="6016" y="0"/>
                  </a:moveTo>
                  <a:lnTo>
                    <a:pt x="1" y="4587"/>
                  </a:lnTo>
                  <a:lnTo>
                    <a:pt x="10703" y="5690"/>
                  </a:lnTo>
                  <a:lnTo>
                    <a:pt x="16993" y="953"/>
                  </a:lnTo>
                  <a:lnTo>
                    <a:pt x="601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3"/>
            <p:cNvSpPr/>
            <p:nvPr/>
          </p:nvSpPr>
          <p:spPr>
            <a:xfrm>
              <a:off x="2835350" y="3150550"/>
              <a:ext cx="323975" cy="186775"/>
            </a:xfrm>
            <a:custGeom>
              <a:rect b="b" l="l" r="r" t="t"/>
              <a:pathLst>
                <a:path extrusionOk="0" h="7471" w="12959">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3"/>
            <p:cNvSpPr/>
            <p:nvPr/>
          </p:nvSpPr>
          <p:spPr>
            <a:xfrm>
              <a:off x="2833475" y="3146475"/>
              <a:ext cx="327100" cy="186850"/>
            </a:xfrm>
            <a:custGeom>
              <a:rect b="b" l="l" r="r" t="t"/>
              <a:pathLst>
                <a:path extrusionOk="0" h="7474" w="13084">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3"/>
            <p:cNvSpPr/>
            <p:nvPr/>
          </p:nvSpPr>
          <p:spPr>
            <a:xfrm>
              <a:off x="2852900" y="3154175"/>
              <a:ext cx="293250" cy="169200"/>
            </a:xfrm>
            <a:custGeom>
              <a:rect b="b" l="l" r="r" t="t"/>
              <a:pathLst>
                <a:path extrusionOk="0" h="6768" w="11730">
                  <a:moveTo>
                    <a:pt x="6742" y="0"/>
                  </a:moveTo>
                  <a:lnTo>
                    <a:pt x="1" y="3885"/>
                  </a:lnTo>
                  <a:lnTo>
                    <a:pt x="4963" y="6767"/>
                  </a:lnTo>
                  <a:lnTo>
                    <a:pt x="11730" y="2857"/>
                  </a:lnTo>
                  <a:lnTo>
                    <a:pt x="674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3"/>
            <p:cNvSpPr/>
            <p:nvPr/>
          </p:nvSpPr>
          <p:spPr>
            <a:xfrm>
              <a:off x="2788375" y="2228725"/>
              <a:ext cx="448025" cy="428600"/>
            </a:xfrm>
            <a:custGeom>
              <a:rect b="b" l="l" r="r" t="t"/>
              <a:pathLst>
                <a:path extrusionOk="0" h="17144" w="17921">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3"/>
            <p:cNvSpPr/>
            <p:nvPr/>
          </p:nvSpPr>
          <p:spPr>
            <a:xfrm>
              <a:off x="3187500" y="2590775"/>
              <a:ext cx="194250" cy="85000"/>
            </a:xfrm>
            <a:custGeom>
              <a:rect b="b" l="l" r="r" t="t"/>
              <a:pathLst>
                <a:path extrusionOk="0" h="3400" w="777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3"/>
            <p:cNvSpPr/>
            <p:nvPr/>
          </p:nvSpPr>
          <p:spPr>
            <a:xfrm>
              <a:off x="3047775" y="2634500"/>
              <a:ext cx="59550" cy="72825"/>
            </a:xfrm>
            <a:custGeom>
              <a:rect b="b" l="l" r="r" t="t"/>
              <a:pathLst>
                <a:path extrusionOk="0" h="2913" w="2382">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3"/>
            <p:cNvSpPr/>
            <p:nvPr/>
          </p:nvSpPr>
          <p:spPr>
            <a:xfrm>
              <a:off x="3005150" y="2668575"/>
              <a:ext cx="60175" cy="25725"/>
            </a:xfrm>
            <a:custGeom>
              <a:rect b="b" l="l" r="r" t="t"/>
              <a:pathLst>
                <a:path extrusionOk="0" h="1029" w="2407">
                  <a:moveTo>
                    <a:pt x="1" y="1"/>
                  </a:moveTo>
                  <a:cubicBezTo>
                    <a:pt x="903" y="452"/>
                    <a:pt x="2407" y="176"/>
                    <a:pt x="2407" y="351"/>
                  </a:cubicBezTo>
                  <a:cubicBezTo>
                    <a:pt x="2407" y="502"/>
                    <a:pt x="2106" y="1028"/>
                    <a:pt x="1480" y="1028"/>
                  </a:cubicBezTo>
                  <a:cubicBezTo>
                    <a:pt x="853" y="1028"/>
                    <a:pt x="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3"/>
            <p:cNvSpPr/>
            <p:nvPr/>
          </p:nvSpPr>
          <p:spPr>
            <a:xfrm>
              <a:off x="2943125" y="2655425"/>
              <a:ext cx="163575" cy="109050"/>
            </a:xfrm>
            <a:custGeom>
              <a:rect b="b" l="l" r="r" t="t"/>
              <a:pathLst>
                <a:path extrusionOk="0" h="4362" w="6543">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3"/>
            <p:cNvSpPr/>
            <p:nvPr/>
          </p:nvSpPr>
          <p:spPr>
            <a:xfrm>
              <a:off x="2507650" y="2342125"/>
              <a:ext cx="458050" cy="449900"/>
            </a:xfrm>
            <a:custGeom>
              <a:rect b="b" l="l" r="r" t="t"/>
              <a:pathLst>
                <a:path extrusionOk="0" h="17996" w="18322">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3"/>
            <p:cNvSpPr/>
            <p:nvPr/>
          </p:nvSpPr>
          <p:spPr>
            <a:xfrm>
              <a:off x="4457550" y="1745025"/>
              <a:ext cx="160425" cy="149125"/>
            </a:xfrm>
            <a:custGeom>
              <a:rect b="b" l="l" r="r" t="t"/>
              <a:pathLst>
                <a:path extrusionOk="0" h="5965" w="6417">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3"/>
            <p:cNvSpPr/>
            <p:nvPr/>
          </p:nvSpPr>
          <p:spPr>
            <a:xfrm>
              <a:off x="4334125" y="1724975"/>
              <a:ext cx="120325" cy="162925"/>
            </a:xfrm>
            <a:custGeom>
              <a:rect b="b" l="l" r="r" t="t"/>
              <a:pathLst>
                <a:path extrusionOk="0" h="6517" w="4813">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3"/>
            <p:cNvSpPr/>
            <p:nvPr/>
          </p:nvSpPr>
          <p:spPr>
            <a:xfrm>
              <a:off x="4585375" y="1535100"/>
              <a:ext cx="270075" cy="468700"/>
            </a:xfrm>
            <a:custGeom>
              <a:rect b="b" l="l" r="r" t="t"/>
              <a:pathLst>
                <a:path extrusionOk="0" h="18748" w="10803">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3"/>
            <p:cNvSpPr/>
            <p:nvPr/>
          </p:nvSpPr>
          <p:spPr>
            <a:xfrm>
              <a:off x="2447500" y="2677350"/>
              <a:ext cx="261950" cy="288875"/>
            </a:xfrm>
            <a:custGeom>
              <a:rect b="b" l="l" r="r" t="t"/>
              <a:pathLst>
                <a:path extrusionOk="0" h="11555" w="10478">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3"/>
            <p:cNvSpPr/>
            <p:nvPr/>
          </p:nvSpPr>
          <p:spPr>
            <a:xfrm>
              <a:off x="2445625" y="2635375"/>
              <a:ext cx="261950" cy="302650"/>
            </a:xfrm>
            <a:custGeom>
              <a:rect b="b" l="l" r="r" t="t"/>
              <a:pathLst>
                <a:path extrusionOk="0" h="12106" w="10478">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a:off x="2268325" y="2903550"/>
              <a:ext cx="521950" cy="731225"/>
            </a:xfrm>
            <a:custGeom>
              <a:rect b="b" l="l" r="r" t="t"/>
              <a:pathLst>
                <a:path extrusionOk="0" h="29249" w="20878">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a:off x="2551525" y="2936125"/>
              <a:ext cx="370950" cy="500025"/>
            </a:xfrm>
            <a:custGeom>
              <a:rect b="b" l="l" r="r" t="t"/>
              <a:pathLst>
                <a:path extrusionOk="0" h="20001" w="14838">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a:off x="2873575" y="2904175"/>
              <a:ext cx="72700" cy="55775"/>
            </a:xfrm>
            <a:custGeom>
              <a:rect b="b" l="l" r="r" t="t"/>
              <a:pathLst>
                <a:path extrusionOk="0" h="2231" w="2908">
                  <a:moveTo>
                    <a:pt x="2908" y="0"/>
                  </a:moveTo>
                  <a:lnTo>
                    <a:pt x="2306" y="176"/>
                  </a:lnTo>
                  <a:lnTo>
                    <a:pt x="1" y="1905"/>
                  </a:lnTo>
                  <a:lnTo>
                    <a:pt x="176" y="2231"/>
                  </a:lnTo>
                  <a:lnTo>
                    <a:pt x="2632" y="401"/>
                  </a:lnTo>
                  <a:lnTo>
                    <a:pt x="2908" y="0"/>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a:off x="2813425" y="2924850"/>
              <a:ext cx="134125" cy="169825"/>
            </a:xfrm>
            <a:custGeom>
              <a:rect b="b" l="l" r="r" t="t"/>
              <a:pathLst>
                <a:path extrusionOk="0" h="6793" w="5365">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a:off x="2027075" y="3121575"/>
              <a:ext cx="414200" cy="794525"/>
            </a:xfrm>
            <a:custGeom>
              <a:rect b="b" l="l" r="r" t="t"/>
              <a:pathLst>
                <a:path extrusionOk="0" h="31781" w="16568">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a:off x="2353525" y="3285125"/>
              <a:ext cx="188625" cy="642250"/>
            </a:xfrm>
            <a:custGeom>
              <a:rect b="b" l="l" r="r" t="t"/>
              <a:pathLst>
                <a:path extrusionOk="0" h="25690" w="7545">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a:off x="3652400" y="2356550"/>
              <a:ext cx="60175" cy="25700"/>
            </a:xfrm>
            <a:custGeom>
              <a:rect b="b" l="l" r="r" t="t"/>
              <a:pathLst>
                <a:path extrusionOk="0" h="1028" w="2407">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a:off x="3590375" y="2343375"/>
              <a:ext cx="163550" cy="109050"/>
            </a:xfrm>
            <a:custGeom>
              <a:rect b="b" l="l" r="r" t="t"/>
              <a:pathLst>
                <a:path extrusionOk="0" h="4362" w="6542">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a:off x="4332225" y="3053300"/>
              <a:ext cx="461200" cy="458050"/>
            </a:xfrm>
            <a:custGeom>
              <a:rect b="b" l="l" r="r" t="t"/>
              <a:pathLst>
                <a:path extrusionOk="0" h="18322" w="18448">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a:off x="4470075" y="3480600"/>
              <a:ext cx="480600" cy="277600"/>
            </a:xfrm>
            <a:custGeom>
              <a:rect b="b" l="l" r="r" t="t"/>
              <a:pathLst>
                <a:path extrusionOk="0" h="11104" w="19224">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a:off x="4769575" y="3503175"/>
              <a:ext cx="62050" cy="94625"/>
            </a:xfrm>
            <a:custGeom>
              <a:rect b="b" l="l" r="r" t="t"/>
              <a:pathLst>
                <a:path extrusionOk="0" h="3785" w="2482">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a:off x="4568450" y="3597150"/>
              <a:ext cx="25" cy="3150"/>
            </a:xfrm>
            <a:custGeom>
              <a:rect b="b" l="l" r="r" t="t"/>
              <a:pathLst>
                <a:path extrusionOk="0" h="126" w="1">
                  <a:moveTo>
                    <a:pt x="1" y="126"/>
                  </a:moveTo>
                  <a:cubicBezTo>
                    <a:pt x="1" y="101"/>
                    <a:pt x="1" y="76"/>
                    <a:pt x="1" y="76"/>
                  </a:cubicBezTo>
                  <a:cubicBezTo>
                    <a:pt x="1" y="51"/>
                    <a:pt x="1" y="26"/>
                    <a:pt x="1" y="1"/>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a:off x="4747650" y="3637250"/>
              <a:ext cx="199900" cy="50150"/>
            </a:xfrm>
            <a:custGeom>
              <a:rect b="b" l="l" r="r" t="t"/>
              <a:pathLst>
                <a:path extrusionOk="0" h="2006" w="7996">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a:off x="4684375" y="3728725"/>
              <a:ext cx="650" cy="5675"/>
            </a:xfrm>
            <a:custGeom>
              <a:rect b="b" l="l" r="r" t="t"/>
              <a:pathLst>
                <a:path extrusionOk="0" h="227" w="26">
                  <a:moveTo>
                    <a:pt x="0" y="1"/>
                  </a:moveTo>
                  <a:lnTo>
                    <a:pt x="0" y="226"/>
                  </a:lnTo>
                  <a:cubicBezTo>
                    <a:pt x="25" y="151"/>
                    <a:pt x="25" y="76"/>
                    <a:pt x="0" y="1"/>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a:off x="4470075" y="3654800"/>
              <a:ext cx="293900" cy="137250"/>
            </a:xfrm>
            <a:custGeom>
              <a:rect b="b" l="l" r="r" t="t"/>
              <a:pathLst>
                <a:path extrusionOk="0" h="5490" w="11756">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a:off x="4511425" y="3526350"/>
              <a:ext cx="107175" cy="94000"/>
            </a:xfrm>
            <a:custGeom>
              <a:rect b="b" l="l" r="r" t="t"/>
              <a:pathLst>
                <a:path extrusionOk="0" h="3760" w="4287">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a:off x="4471325" y="3702425"/>
              <a:ext cx="59550" cy="59550"/>
            </a:xfrm>
            <a:custGeom>
              <a:rect b="b" l="l" r="r" t="t"/>
              <a:pathLst>
                <a:path extrusionOk="0" h="2382" w="2382">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a:off x="4701275" y="3774475"/>
              <a:ext cx="59550" cy="58925"/>
            </a:xfrm>
            <a:custGeom>
              <a:rect b="b" l="l" r="r" t="t"/>
              <a:pathLst>
                <a:path extrusionOk="0" h="2357" w="2382">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a:off x="4889250" y="3670450"/>
              <a:ext cx="60175" cy="59550"/>
            </a:xfrm>
            <a:custGeom>
              <a:rect b="b" l="l" r="r" t="t"/>
              <a:pathLst>
                <a:path extrusionOk="0" h="2382" w="2407">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4784000" y="3549525"/>
              <a:ext cx="59550" cy="59550"/>
            </a:xfrm>
            <a:custGeom>
              <a:rect b="b" l="l" r="r" t="t"/>
              <a:pathLst>
                <a:path extrusionOk="0" h="2382" w="2382">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3"/>
            <p:cNvSpPr/>
            <p:nvPr/>
          </p:nvSpPr>
          <p:spPr>
            <a:xfrm>
              <a:off x="4500150" y="3562075"/>
              <a:ext cx="59550" cy="59550"/>
            </a:xfrm>
            <a:custGeom>
              <a:rect b="b" l="l" r="r" t="t"/>
              <a:pathLst>
                <a:path extrusionOk="0" h="2382" w="2382">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3"/>
            <p:cNvSpPr/>
            <p:nvPr/>
          </p:nvSpPr>
          <p:spPr>
            <a:xfrm>
              <a:off x="4661800" y="3372225"/>
              <a:ext cx="81500" cy="303275"/>
            </a:xfrm>
            <a:custGeom>
              <a:rect b="b" l="l" r="r" t="t"/>
              <a:pathLst>
                <a:path extrusionOk="0" h="12131" w="3260">
                  <a:moveTo>
                    <a:pt x="1" y="10602"/>
                  </a:moveTo>
                  <a:cubicBezTo>
                    <a:pt x="1" y="12130"/>
                    <a:pt x="3259" y="11830"/>
                    <a:pt x="3259" y="10602"/>
                  </a:cubicBezTo>
                  <a:lnTo>
                    <a:pt x="3259"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a:off x="4357300" y="3252550"/>
              <a:ext cx="395375" cy="303275"/>
            </a:xfrm>
            <a:custGeom>
              <a:rect b="b" l="l" r="r" t="t"/>
              <a:pathLst>
                <a:path extrusionOk="0" h="12131" w="15815">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a:off x="4382975" y="3075850"/>
              <a:ext cx="665450" cy="476225"/>
            </a:xfrm>
            <a:custGeom>
              <a:rect b="b" l="l" r="r" t="t"/>
              <a:pathLst>
                <a:path extrusionOk="0" h="19049" w="26618">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a:off x="4056550" y="2804550"/>
              <a:ext cx="193625" cy="109675"/>
            </a:xfrm>
            <a:custGeom>
              <a:rect b="b" l="l" r="r" t="t"/>
              <a:pathLst>
                <a:path extrusionOk="0" h="4387" w="7745">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4151775" y="3142900"/>
              <a:ext cx="619700" cy="481225"/>
            </a:xfrm>
            <a:custGeom>
              <a:rect b="b" l="l" r="r" t="t"/>
              <a:pathLst>
                <a:path extrusionOk="0" h="19249" w="24788">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4458175" y="2281975"/>
              <a:ext cx="261925" cy="288875"/>
            </a:xfrm>
            <a:custGeom>
              <a:rect b="b" l="l" r="r" t="t"/>
              <a:pathLst>
                <a:path extrusionOk="0" h="11555" w="10477">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a:off x="4460050" y="2240000"/>
              <a:ext cx="261925" cy="302650"/>
            </a:xfrm>
            <a:custGeom>
              <a:rect b="b" l="l" r="r" t="t"/>
              <a:pathLst>
                <a:path extrusionOk="0" h="12106" w="10477">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a:off x="4382975" y="2480600"/>
              <a:ext cx="493150" cy="758175"/>
            </a:xfrm>
            <a:custGeom>
              <a:rect b="b" l="l" r="r" t="t"/>
              <a:pathLst>
                <a:path extrusionOk="0" h="30327" w="19726">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3"/>
            <p:cNvSpPr/>
            <p:nvPr/>
          </p:nvSpPr>
          <p:spPr>
            <a:xfrm>
              <a:off x="4455675" y="2611550"/>
              <a:ext cx="160425" cy="339000"/>
            </a:xfrm>
            <a:custGeom>
              <a:rect b="b" l="l" r="r" t="t"/>
              <a:pathLst>
                <a:path extrusionOk="0" h="13560" w="6417">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a:off x="4726350" y="2725600"/>
              <a:ext cx="414175" cy="794500"/>
            </a:xfrm>
            <a:custGeom>
              <a:rect b="b" l="l" r="r" t="t"/>
              <a:pathLst>
                <a:path extrusionOk="0" h="31780" w="16567">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3"/>
            <p:cNvSpPr/>
            <p:nvPr/>
          </p:nvSpPr>
          <p:spPr>
            <a:xfrm>
              <a:off x="4625475" y="2889750"/>
              <a:ext cx="188625" cy="641650"/>
            </a:xfrm>
            <a:custGeom>
              <a:rect b="b" l="l" r="r" t="t"/>
              <a:pathLst>
                <a:path extrusionOk="0" h="25666" w="7545">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3"/>
            <p:cNvSpPr/>
            <p:nvPr/>
          </p:nvSpPr>
          <p:spPr>
            <a:xfrm>
              <a:off x="4186875" y="2550775"/>
              <a:ext cx="435475" cy="460550"/>
            </a:xfrm>
            <a:custGeom>
              <a:rect b="b" l="l" r="r" t="t"/>
              <a:pathLst>
                <a:path extrusionOk="0" h="18422" w="17419">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a:off x="3460675" y="3072100"/>
              <a:ext cx="456800" cy="264425"/>
            </a:xfrm>
            <a:custGeom>
              <a:rect b="b" l="l" r="r" t="t"/>
              <a:pathLst>
                <a:path extrusionOk="0" h="10577" w="18272">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a:off x="3391125" y="2839000"/>
              <a:ext cx="357800" cy="390375"/>
            </a:xfrm>
            <a:custGeom>
              <a:rect b="b" l="l" r="r" t="t"/>
              <a:pathLst>
                <a:path extrusionOk="0" h="15615" w="14312">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3"/>
            <p:cNvSpPr/>
            <p:nvPr/>
          </p:nvSpPr>
          <p:spPr>
            <a:xfrm>
              <a:off x="3406175" y="2864075"/>
              <a:ext cx="327700" cy="344000"/>
            </a:xfrm>
            <a:custGeom>
              <a:rect b="b" l="l" r="r" t="t"/>
              <a:pathLst>
                <a:path extrusionOk="0" h="13760" w="13108">
                  <a:moveTo>
                    <a:pt x="13108" y="7594"/>
                  </a:moveTo>
                  <a:lnTo>
                    <a:pt x="2456" y="13760"/>
                  </a:lnTo>
                  <a:lnTo>
                    <a:pt x="0" y="6216"/>
                  </a:lnTo>
                  <a:lnTo>
                    <a:pt x="10777" y="0"/>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3"/>
            <p:cNvSpPr/>
            <p:nvPr/>
          </p:nvSpPr>
          <p:spPr>
            <a:xfrm>
              <a:off x="3460675" y="3062700"/>
              <a:ext cx="458050" cy="264425"/>
            </a:xfrm>
            <a:custGeom>
              <a:rect b="b" l="l" r="r" t="t"/>
              <a:pathLst>
                <a:path extrusionOk="0" h="10577" w="18322">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3"/>
            <p:cNvSpPr/>
            <p:nvPr/>
          </p:nvSpPr>
          <p:spPr>
            <a:xfrm>
              <a:off x="3460675" y="3062700"/>
              <a:ext cx="458050" cy="264425"/>
            </a:xfrm>
            <a:custGeom>
              <a:rect b="b" l="l" r="r" t="t"/>
              <a:pathLst>
                <a:path extrusionOk="0" h="10577" w="18322">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3"/>
            <p:cNvSpPr/>
            <p:nvPr/>
          </p:nvSpPr>
          <p:spPr>
            <a:xfrm>
              <a:off x="3489500" y="3079600"/>
              <a:ext cx="339000" cy="196150"/>
            </a:xfrm>
            <a:custGeom>
              <a:rect b="b" l="l" r="r" t="t"/>
              <a:pathLst>
                <a:path extrusionOk="0" h="7846" w="13560">
                  <a:moveTo>
                    <a:pt x="13559" y="1805"/>
                  </a:moveTo>
                  <a:lnTo>
                    <a:pt x="3108" y="7845"/>
                  </a:lnTo>
                  <a:lnTo>
                    <a:pt x="0" y="6041"/>
                  </a:lnTo>
                  <a:lnTo>
                    <a:pt x="1045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3"/>
            <p:cNvSpPr/>
            <p:nvPr/>
          </p:nvSpPr>
          <p:spPr>
            <a:xfrm>
              <a:off x="3684975" y="3192400"/>
              <a:ext cx="110950" cy="64550"/>
            </a:xfrm>
            <a:custGeom>
              <a:rect b="b" l="l" r="r" t="t"/>
              <a:pathLst>
                <a:path extrusionOk="0" h="2582" w="4438">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3"/>
            <p:cNvSpPr/>
            <p:nvPr/>
          </p:nvSpPr>
          <p:spPr>
            <a:xfrm>
              <a:off x="2398650" y="3548900"/>
              <a:ext cx="619700" cy="481250"/>
            </a:xfrm>
            <a:custGeom>
              <a:rect b="b" l="l" r="r" t="t"/>
              <a:pathLst>
                <a:path extrusionOk="0" h="19250" w="24788">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3"/>
            <p:cNvSpPr/>
            <p:nvPr/>
          </p:nvSpPr>
          <p:spPr>
            <a:xfrm>
              <a:off x="2447500" y="2677350"/>
              <a:ext cx="261950" cy="288875"/>
            </a:xfrm>
            <a:custGeom>
              <a:rect b="b" l="l" r="r" t="t"/>
              <a:pathLst>
                <a:path extrusionOk="0" h="11555" w="10478">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3"/>
            <p:cNvSpPr/>
            <p:nvPr/>
          </p:nvSpPr>
          <p:spPr>
            <a:xfrm>
              <a:off x="2445000" y="2635375"/>
              <a:ext cx="262575" cy="302650"/>
            </a:xfrm>
            <a:custGeom>
              <a:rect b="b" l="l" r="r" t="t"/>
              <a:pathLst>
                <a:path extrusionOk="0" h="12106" w="10503">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3"/>
            <p:cNvSpPr/>
            <p:nvPr/>
          </p:nvSpPr>
          <p:spPr>
            <a:xfrm>
              <a:off x="2268325" y="2903550"/>
              <a:ext cx="521950" cy="731225"/>
            </a:xfrm>
            <a:custGeom>
              <a:rect b="b" l="l" r="r" t="t"/>
              <a:pathLst>
                <a:path extrusionOk="0" h="29249" w="20878">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3"/>
            <p:cNvSpPr/>
            <p:nvPr/>
          </p:nvSpPr>
          <p:spPr>
            <a:xfrm>
              <a:off x="2551525" y="2936125"/>
              <a:ext cx="370950" cy="500025"/>
            </a:xfrm>
            <a:custGeom>
              <a:rect b="b" l="l" r="r" t="t"/>
              <a:pathLst>
                <a:path extrusionOk="0" h="20001" w="14838">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a:off x="2873575" y="2904175"/>
              <a:ext cx="72700" cy="55775"/>
            </a:xfrm>
            <a:custGeom>
              <a:rect b="b" l="l" r="r" t="t"/>
              <a:pathLst>
                <a:path extrusionOk="0" h="2231" w="2908">
                  <a:moveTo>
                    <a:pt x="2908" y="0"/>
                  </a:moveTo>
                  <a:lnTo>
                    <a:pt x="2306" y="176"/>
                  </a:lnTo>
                  <a:lnTo>
                    <a:pt x="1" y="1905"/>
                  </a:lnTo>
                  <a:lnTo>
                    <a:pt x="176" y="2231"/>
                  </a:lnTo>
                  <a:lnTo>
                    <a:pt x="2632" y="401"/>
                  </a:lnTo>
                  <a:lnTo>
                    <a:pt x="2908" y="0"/>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3"/>
            <p:cNvSpPr/>
            <p:nvPr/>
          </p:nvSpPr>
          <p:spPr>
            <a:xfrm>
              <a:off x="2813425" y="2924850"/>
              <a:ext cx="134125" cy="169825"/>
            </a:xfrm>
            <a:custGeom>
              <a:rect b="b" l="l" r="r" t="t"/>
              <a:pathLst>
                <a:path extrusionOk="0" h="6793" w="5365">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3"/>
            <p:cNvSpPr/>
            <p:nvPr/>
          </p:nvSpPr>
          <p:spPr>
            <a:xfrm>
              <a:off x="2027075" y="3121575"/>
              <a:ext cx="414200" cy="794525"/>
            </a:xfrm>
            <a:custGeom>
              <a:rect b="b" l="l" r="r" t="t"/>
              <a:pathLst>
                <a:path extrusionOk="0" h="31781" w="16568">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3"/>
            <p:cNvSpPr/>
            <p:nvPr/>
          </p:nvSpPr>
          <p:spPr>
            <a:xfrm>
              <a:off x="2353525" y="3285125"/>
              <a:ext cx="188625" cy="642250"/>
            </a:xfrm>
            <a:custGeom>
              <a:rect b="b" l="l" r="r" t="t"/>
              <a:pathLst>
                <a:path extrusionOk="0" h="25690" w="7545">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p:nvPr/>
          </p:nvSpPr>
          <p:spPr>
            <a:xfrm>
              <a:off x="3970700" y="4185500"/>
              <a:ext cx="292000" cy="128475"/>
            </a:xfrm>
            <a:custGeom>
              <a:rect b="b" l="l" r="r" t="t"/>
              <a:pathLst>
                <a:path extrusionOk="0" h="5139" w="1168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3"/>
            <p:cNvSpPr/>
            <p:nvPr/>
          </p:nvSpPr>
          <p:spPr>
            <a:xfrm>
              <a:off x="4041500" y="3283875"/>
              <a:ext cx="281975" cy="953025"/>
            </a:xfrm>
            <a:custGeom>
              <a:rect b="b" l="l" r="r" t="t"/>
              <a:pathLst>
                <a:path extrusionOk="0" h="38121" w="11279">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3"/>
            <p:cNvSpPr/>
            <p:nvPr/>
          </p:nvSpPr>
          <p:spPr>
            <a:xfrm>
              <a:off x="3796525" y="2397900"/>
              <a:ext cx="266300" cy="388500"/>
            </a:xfrm>
            <a:custGeom>
              <a:rect b="b" l="l" r="r" t="t"/>
              <a:pathLst>
                <a:path extrusionOk="0" h="15540" w="10652">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3"/>
            <p:cNvSpPr/>
            <p:nvPr/>
          </p:nvSpPr>
          <p:spPr>
            <a:xfrm>
              <a:off x="3785875" y="2426100"/>
              <a:ext cx="286350" cy="335850"/>
            </a:xfrm>
            <a:custGeom>
              <a:rect b="b" l="l" r="r" t="t"/>
              <a:pathLst>
                <a:path extrusionOk="0" h="13434" w="11454">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3"/>
            <p:cNvSpPr/>
            <p:nvPr/>
          </p:nvSpPr>
          <p:spPr>
            <a:xfrm>
              <a:off x="3418075" y="3327725"/>
              <a:ext cx="196750" cy="73325"/>
            </a:xfrm>
            <a:custGeom>
              <a:rect b="b" l="l" r="r" t="t"/>
              <a:pathLst>
                <a:path extrusionOk="0" h="2933" w="787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3"/>
            <p:cNvSpPr/>
            <p:nvPr/>
          </p:nvSpPr>
          <p:spPr>
            <a:xfrm>
              <a:off x="3781475" y="4275725"/>
              <a:ext cx="291375" cy="127850"/>
            </a:xfrm>
            <a:custGeom>
              <a:rect b="b" l="l" r="r" t="t"/>
              <a:pathLst>
                <a:path extrusionOk="0" h="5114" w="11655">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3"/>
            <p:cNvSpPr/>
            <p:nvPr/>
          </p:nvSpPr>
          <p:spPr>
            <a:xfrm>
              <a:off x="3895525" y="3326475"/>
              <a:ext cx="330850" cy="1037625"/>
            </a:xfrm>
            <a:custGeom>
              <a:rect b="b" l="l" r="r" t="t"/>
              <a:pathLst>
                <a:path extrusionOk="0" h="41505" w="13234">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3"/>
            <p:cNvSpPr/>
            <p:nvPr/>
          </p:nvSpPr>
          <p:spPr>
            <a:xfrm>
              <a:off x="3812800" y="2644150"/>
              <a:ext cx="497525" cy="817700"/>
            </a:xfrm>
            <a:custGeom>
              <a:rect b="b" l="l" r="r" t="t"/>
              <a:pathLst>
                <a:path extrusionOk="0" h="32708" w="19901">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p:nvPr/>
          </p:nvSpPr>
          <p:spPr>
            <a:xfrm>
              <a:off x="3567200" y="2752525"/>
              <a:ext cx="406650" cy="625350"/>
            </a:xfrm>
            <a:custGeom>
              <a:rect b="b" l="l" r="r" t="t"/>
              <a:pathLst>
                <a:path extrusionOk="0" h="25014" w="16266">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3"/>
            <p:cNvSpPr/>
            <p:nvPr/>
          </p:nvSpPr>
          <p:spPr>
            <a:xfrm>
              <a:off x="3483225" y="2283225"/>
              <a:ext cx="456800" cy="264450"/>
            </a:xfrm>
            <a:custGeom>
              <a:rect b="b" l="l" r="r" t="t"/>
              <a:pathLst>
                <a:path extrusionOk="0" h="10578" w="18272">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a:off x="3483225" y="2273850"/>
              <a:ext cx="458050" cy="264425"/>
            </a:xfrm>
            <a:custGeom>
              <a:rect b="b" l="l" r="r" t="t"/>
              <a:pathLst>
                <a:path extrusionOk="0" h="10577" w="18322">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3"/>
            <p:cNvSpPr/>
            <p:nvPr/>
          </p:nvSpPr>
          <p:spPr>
            <a:xfrm>
              <a:off x="3483225" y="2273850"/>
              <a:ext cx="458050" cy="264425"/>
            </a:xfrm>
            <a:custGeom>
              <a:rect b="b" l="l" r="r" t="t"/>
              <a:pathLst>
                <a:path extrusionOk="0" h="10577" w="18322">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3"/>
            <p:cNvSpPr/>
            <p:nvPr/>
          </p:nvSpPr>
          <p:spPr>
            <a:xfrm>
              <a:off x="3580975" y="2332725"/>
              <a:ext cx="339000" cy="196150"/>
            </a:xfrm>
            <a:custGeom>
              <a:rect b="b" l="l" r="r" t="t"/>
              <a:pathLst>
                <a:path extrusionOk="0" h="7846" w="13560">
                  <a:moveTo>
                    <a:pt x="13560" y="1805"/>
                  </a:moveTo>
                  <a:lnTo>
                    <a:pt x="3133" y="7846"/>
                  </a:lnTo>
                  <a:lnTo>
                    <a:pt x="1" y="6041"/>
                  </a:lnTo>
                  <a:lnTo>
                    <a:pt x="10452" y="1"/>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3"/>
            <p:cNvSpPr/>
            <p:nvPr/>
          </p:nvSpPr>
          <p:spPr>
            <a:xfrm>
              <a:off x="3626725" y="2346525"/>
              <a:ext cx="110925" cy="63925"/>
            </a:xfrm>
            <a:custGeom>
              <a:rect b="b" l="l" r="r" t="t"/>
              <a:pathLst>
                <a:path extrusionOk="0" h="2557" w="4437">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3"/>
            <p:cNvSpPr/>
            <p:nvPr/>
          </p:nvSpPr>
          <p:spPr>
            <a:xfrm>
              <a:off x="3169950" y="2040750"/>
              <a:ext cx="442375" cy="429850"/>
            </a:xfrm>
            <a:custGeom>
              <a:rect b="b" l="l" r="r" t="t"/>
              <a:pathLst>
                <a:path extrusionOk="0" h="17194" w="17695">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3"/>
            <p:cNvSpPr/>
            <p:nvPr/>
          </p:nvSpPr>
          <p:spPr>
            <a:xfrm>
              <a:off x="3453775" y="1955550"/>
              <a:ext cx="303300" cy="409800"/>
            </a:xfrm>
            <a:custGeom>
              <a:rect b="b" l="l" r="r" t="t"/>
              <a:pathLst>
                <a:path extrusionOk="0" h="16392" w="12132">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3"/>
            <p:cNvSpPr/>
            <p:nvPr/>
          </p:nvSpPr>
          <p:spPr>
            <a:xfrm>
              <a:off x="3706925" y="2317700"/>
              <a:ext cx="142875" cy="124075"/>
            </a:xfrm>
            <a:custGeom>
              <a:rect b="b" l="l" r="r" t="t"/>
              <a:pathLst>
                <a:path extrusionOk="0" h="4963" w="5715">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3"/>
            <p:cNvSpPr/>
            <p:nvPr/>
          </p:nvSpPr>
          <p:spPr>
            <a:xfrm>
              <a:off x="3575975" y="2368450"/>
              <a:ext cx="183600" cy="92750"/>
            </a:xfrm>
            <a:custGeom>
              <a:rect b="b" l="l" r="r" t="t"/>
              <a:pathLst>
                <a:path extrusionOk="0" h="3710" w="7344">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3"/>
            <p:cNvSpPr/>
            <p:nvPr/>
          </p:nvSpPr>
          <p:spPr>
            <a:xfrm>
              <a:off x="3403025" y="1729975"/>
              <a:ext cx="146650" cy="272575"/>
            </a:xfrm>
            <a:custGeom>
              <a:rect b="b" l="l" r="r" t="t"/>
              <a:pathLst>
                <a:path extrusionOk="0" h="10903" w="5866">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a:off x="3322200" y="1887875"/>
              <a:ext cx="131600" cy="177975"/>
            </a:xfrm>
            <a:custGeom>
              <a:rect b="b" l="l" r="r" t="t"/>
              <a:pathLst>
                <a:path extrusionOk="0" h="7119" w="5264">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3"/>
            <p:cNvSpPr/>
            <p:nvPr/>
          </p:nvSpPr>
          <p:spPr>
            <a:xfrm>
              <a:off x="3318450" y="1686750"/>
              <a:ext cx="195500" cy="280100"/>
            </a:xfrm>
            <a:custGeom>
              <a:rect b="b" l="l" r="r" t="t"/>
              <a:pathLst>
                <a:path extrusionOk="0" h="11204" w="782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3"/>
            <p:cNvSpPr/>
            <p:nvPr/>
          </p:nvSpPr>
          <p:spPr>
            <a:xfrm>
              <a:off x="3238250" y="1676100"/>
              <a:ext cx="231225" cy="354025"/>
            </a:xfrm>
            <a:custGeom>
              <a:rect b="b" l="l" r="r" t="t"/>
              <a:pathLst>
                <a:path extrusionOk="0" h="14161" w="9249">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3"/>
            <p:cNvSpPr/>
            <p:nvPr/>
          </p:nvSpPr>
          <p:spPr>
            <a:xfrm>
              <a:off x="3400525" y="1664800"/>
              <a:ext cx="138500" cy="157925"/>
            </a:xfrm>
            <a:custGeom>
              <a:rect b="b" l="l" r="r" t="t"/>
              <a:pathLst>
                <a:path extrusionOk="0" h="6317" w="554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3"/>
            <p:cNvSpPr/>
            <p:nvPr/>
          </p:nvSpPr>
          <p:spPr>
            <a:xfrm>
              <a:off x="3666825" y="2171075"/>
              <a:ext cx="367825" cy="364075"/>
            </a:xfrm>
            <a:custGeom>
              <a:rect b="b" l="l" r="r" t="t"/>
              <a:pathLst>
                <a:path extrusionOk="0" h="14563" w="14713">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3"/>
            <p:cNvSpPr/>
            <p:nvPr/>
          </p:nvSpPr>
          <p:spPr>
            <a:xfrm>
              <a:off x="2463800" y="2917950"/>
              <a:ext cx="144150" cy="42000"/>
            </a:xfrm>
            <a:custGeom>
              <a:rect b="b" l="l" r="r" t="t"/>
              <a:pathLst>
                <a:path extrusionOk="0" h="1680" w="5766">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3"/>
            <p:cNvSpPr/>
            <p:nvPr/>
          </p:nvSpPr>
          <p:spPr>
            <a:xfrm>
              <a:off x="3438750" y="1953650"/>
              <a:ext cx="30100" cy="41400"/>
            </a:xfrm>
            <a:custGeom>
              <a:rect b="b" l="l" r="r" t="t"/>
              <a:pathLst>
                <a:path extrusionOk="0" h="1656" w="1204">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3"/>
            <p:cNvSpPr/>
            <p:nvPr/>
          </p:nvSpPr>
          <p:spPr>
            <a:xfrm>
              <a:off x="3532725" y="2051400"/>
              <a:ext cx="29475" cy="211800"/>
            </a:xfrm>
            <a:custGeom>
              <a:rect b="b" l="l" r="r" t="t"/>
              <a:pathLst>
                <a:path extrusionOk="0" h="8472" w="1179">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3"/>
            <p:cNvSpPr/>
            <p:nvPr/>
          </p:nvSpPr>
          <p:spPr>
            <a:xfrm>
              <a:off x="2889875" y="2349025"/>
              <a:ext cx="43875" cy="235000"/>
            </a:xfrm>
            <a:custGeom>
              <a:rect b="b" l="l" r="r" t="t"/>
              <a:pathLst>
                <a:path extrusionOk="0" h="9400" w="1755">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3"/>
            <p:cNvSpPr/>
            <p:nvPr/>
          </p:nvSpPr>
          <p:spPr>
            <a:xfrm>
              <a:off x="2894250" y="1685500"/>
              <a:ext cx="68325" cy="224950"/>
            </a:xfrm>
            <a:custGeom>
              <a:rect b="b" l="l" r="r" t="t"/>
              <a:pathLst>
                <a:path extrusionOk="0" h="8998" w="2733">
                  <a:moveTo>
                    <a:pt x="2733" y="8998"/>
                  </a:moveTo>
                  <a:lnTo>
                    <a:pt x="1" y="7419"/>
                  </a:lnTo>
                  <a:lnTo>
                    <a:pt x="1" y="0"/>
                  </a:lnTo>
                  <a:lnTo>
                    <a:pt x="2733" y="1579"/>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a:off x="2787100" y="1553275"/>
              <a:ext cx="67700" cy="295150"/>
            </a:xfrm>
            <a:custGeom>
              <a:rect b="b" l="l" r="r" t="t"/>
              <a:pathLst>
                <a:path extrusionOk="0" h="11806" w="2708">
                  <a:moveTo>
                    <a:pt x="2708" y="11805"/>
                  </a:moveTo>
                  <a:lnTo>
                    <a:pt x="1" y="10226"/>
                  </a:lnTo>
                  <a:lnTo>
                    <a:pt x="1" y="1"/>
                  </a:lnTo>
                  <a:lnTo>
                    <a:pt x="2708" y="1580"/>
                  </a:lnTo>
                  <a:close/>
                </a:path>
              </a:pathLst>
            </a:custGeom>
            <a:solidFill>
              <a:srgbClr val="2B3B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p:nvPr/>
          </p:nvSpPr>
          <p:spPr>
            <a:xfrm>
              <a:off x="3002025" y="1557050"/>
              <a:ext cx="68325" cy="415425"/>
            </a:xfrm>
            <a:custGeom>
              <a:rect b="b" l="l" r="r" t="t"/>
              <a:pathLst>
                <a:path extrusionOk="0" h="16617" w="2733">
                  <a:moveTo>
                    <a:pt x="2732" y="16617"/>
                  </a:moveTo>
                  <a:lnTo>
                    <a:pt x="1" y="15063"/>
                  </a:lnTo>
                  <a:lnTo>
                    <a:pt x="1" y="0"/>
                  </a:lnTo>
                  <a:lnTo>
                    <a:pt x="2732" y="157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3"/>
            <p:cNvSpPr/>
            <p:nvPr/>
          </p:nvSpPr>
          <p:spPr>
            <a:xfrm>
              <a:off x="3812175" y="1713050"/>
              <a:ext cx="173600" cy="189250"/>
            </a:xfrm>
            <a:custGeom>
              <a:rect b="b" l="l" r="r" t="t"/>
              <a:pathLst>
                <a:path extrusionOk="0" h="7570" w="6944">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3"/>
            <p:cNvSpPr/>
            <p:nvPr/>
          </p:nvSpPr>
          <p:spPr>
            <a:xfrm>
              <a:off x="3684350" y="1236250"/>
              <a:ext cx="418575" cy="562675"/>
            </a:xfrm>
            <a:custGeom>
              <a:rect b="b" l="l" r="r" t="t"/>
              <a:pathLst>
                <a:path extrusionOk="0" h="22507" w="16743">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3"/>
            <p:cNvSpPr/>
            <p:nvPr/>
          </p:nvSpPr>
          <p:spPr>
            <a:xfrm>
              <a:off x="3829100" y="1415900"/>
              <a:ext cx="147275" cy="347400"/>
            </a:xfrm>
            <a:custGeom>
              <a:rect b="b" l="l" r="r" t="t"/>
              <a:pathLst>
                <a:path extrusionOk="0" h="13896" w="5891">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3"/>
            <p:cNvSpPr/>
            <p:nvPr/>
          </p:nvSpPr>
          <p:spPr>
            <a:xfrm>
              <a:off x="4911800" y="2335875"/>
              <a:ext cx="154175" cy="199900"/>
            </a:xfrm>
            <a:custGeom>
              <a:rect b="b" l="l" r="r" t="t"/>
              <a:pathLst>
                <a:path extrusionOk="0" h="7996" w="6167">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a:off x="5035250" y="2117825"/>
              <a:ext cx="148525" cy="367200"/>
            </a:xfrm>
            <a:custGeom>
              <a:rect b="b" l="l" r="r" t="t"/>
              <a:pathLst>
                <a:path extrusionOk="0" h="14688" w="5941">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a:off x="4887375" y="2165450"/>
              <a:ext cx="147900" cy="335850"/>
            </a:xfrm>
            <a:custGeom>
              <a:rect b="b" l="l" r="r" t="t"/>
              <a:pathLst>
                <a:path extrusionOk="0" h="13434" w="5916">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a:off x="2358550" y="1805800"/>
              <a:ext cx="286975" cy="212425"/>
            </a:xfrm>
            <a:custGeom>
              <a:rect b="b" l="l" r="r" t="t"/>
              <a:pathLst>
                <a:path extrusionOk="0" h="8497" w="11479">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a:off x="4134250" y="1667950"/>
              <a:ext cx="106525" cy="97150"/>
            </a:xfrm>
            <a:custGeom>
              <a:rect b="b" l="l" r="r" t="t"/>
              <a:pathLst>
                <a:path extrusionOk="0" h="3886" w="4261">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2"/>
          <p:cNvSpPr txBox="1"/>
          <p:nvPr>
            <p:ph idx="1" type="body"/>
          </p:nvPr>
        </p:nvSpPr>
        <p:spPr>
          <a:xfrm>
            <a:off x="720000" y="411480"/>
            <a:ext cx="7704000" cy="446913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IN" sz="1600"/>
              <a:t>Axios : In ReactJS, Axios is a library that serves to create HTTP requests that are present externally. It is evident from the fact that we may sometimes in React applications need to get data from the external source. It is quite difficult to fetch such data so that they can be normally shown on the website. Thus, it helps in retrieving the data thereby adding it to the state to facilitate the application whenever the requirement arises.</a:t>
            </a:r>
            <a:endParaRPr/>
          </a:p>
          <a:p>
            <a:pPr indent="-330200" lvl="0" marL="457200" rtl="0" algn="l">
              <a:lnSpc>
                <a:spcPct val="100000"/>
              </a:lnSpc>
              <a:spcBef>
                <a:spcPts val="0"/>
              </a:spcBef>
              <a:spcAft>
                <a:spcPts val="0"/>
              </a:spcAft>
              <a:buClr>
                <a:schemeClr val="dk1"/>
              </a:buClr>
              <a:buSzPts val="1600"/>
              <a:buChar char="●"/>
            </a:pPr>
            <a:r>
              <a:rPr lang="en-IN" sz="1600"/>
              <a:t>React Router: React Router is a standard library for routing in React. It enables the navigation among views of various components in a React Application, allows changing the browser URL, and keeps the UI in sync with the URL. Let us create a simple application to React to understand how the React Router works. The application will contain three components: home component, about a component, and contact component. We will use React Router to navigate between these components.</a:t>
            </a:r>
            <a:endParaRPr/>
          </a:p>
          <a:p>
            <a:pPr indent="-330200" lvl="0" marL="457200" rtl="0" algn="l">
              <a:lnSpc>
                <a:spcPct val="100000"/>
              </a:lnSpc>
              <a:spcBef>
                <a:spcPts val="0"/>
              </a:spcBef>
              <a:spcAft>
                <a:spcPts val="0"/>
              </a:spcAft>
              <a:buClr>
                <a:schemeClr val="dk1"/>
              </a:buClr>
              <a:buSzPts val="1600"/>
              <a:buChar char="●"/>
            </a:pPr>
            <a:r>
              <a:rPr lang="en-IN" sz="1600"/>
              <a:t>Formik: Formik is a small group of React components and hooks for building forms in React and React Native. It helps with the three most important parts: Getting values in and out of form state, Validation and error messages, Handling form submission.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3"/>
          <p:cNvSpPr txBox="1"/>
          <p:nvPr>
            <p:ph idx="1" type="body"/>
          </p:nvPr>
        </p:nvSpPr>
        <p:spPr>
          <a:xfrm>
            <a:off x="720000" y="411480"/>
            <a:ext cx="7704000" cy="4157395"/>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IN" sz="1400"/>
              <a:t>Tailwind: Tailwind CSS is a utility-first CSS framework for rapidly building custom user interfaces. It is a highly customizable, low-level CSS framework that gives you all of the building blocks you need to build bespoke designs without any annoying opinionated styles you have to fight to override. The beauty of this thing called tailwind is it doesn’t impose design specification or how your site should look like, you simply bring tiny components together to construct a user interface that is unique. What Tailwind simply does is take a ‘raw’ CSS file, processes this CSS file over a configuration file, and produces an output.</a:t>
            </a:r>
            <a:endParaRPr/>
          </a:p>
          <a:p>
            <a:pPr indent="-228600" lvl="0" marL="457200" rtl="0" algn="l">
              <a:lnSpc>
                <a:spcPct val="100000"/>
              </a:lnSpc>
              <a:spcBef>
                <a:spcPts val="0"/>
              </a:spcBef>
              <a:spcAft>
                <a:spcPts val="0"/>
              </a:spcAft>
              <a:buClr>
                <a:schemeClr val="dk1"/>
              </a:buClr>
              <a:buSzPts val="1600"/>
              <a:buNone/>
            </a:pPr>
            <a:r>
              <a:t/>
            </a:r>
            <a:endParaRPr sz="1400"/>
          </a:p>
          <a:p>
            <a:pPr indent="-330200" lvl="0" marL="457200" rtl="0" algn="l">
              <a:lnSpc>
                <a:spcPct val="100000"/>
              </a:lnSpc>
              <a:spcBef>
                <a:spcPts val="0"/>
              </a:spcBef>
              <a:spcAft>
                <a:spcPts val="0"/>
              </a:spcAft>
              <a:buClr>
                <a:schemeClr val="dk1"/>
              </a:buClr>
              <a:buSzPts val="1600"/>
              <a:buChar char="●"/>
            </a:pPr>
            <a:r>
              <a:rPr lang="en-IN" sz="1400"/>
              <a:t>React-Query: React Query is often described as the missing data-fetching library for React, but in more technical terms, it makes fetching, caching, synchronizing and updating server state in your React applications a breeze. React Query provides us custom hooks like “useQuery” to fetch data. Under the hood, these hooks manage lots of things such as caching data after the initial fetch, re-fetching data in the background, etc.</a:t>
            </a:r>
            <a:endParaRPr/>
          </a:p>
          <a:p>
            <a:pPr indent="-330200" lvl="0" marL="457200" rtl="0" algn="l">
              <a:lnSpc>
                <a:spcPct val="100000"/>
              </a:lnSpc>
              <a:spcBef>
                <a:spcPts val="0"/>
              </a:spcBef>
              <a:spcAft>
                <a:spcPts val="0"/>
              </a:spcAft>
              <a:buClr>
                <a:schemeClr val="dk1"/>
              </a:buClr>
              <a:buSzPts val="1600"/>
              <a:buChar char="●"/>
            </a:pPr>
            <a:r>
              <a:rPr lang="en-IN" sz="1400"/>
              <a:t>JS Cookie: A cookie is an amount of information that persists between a server-side and a client-side. A web browser stores this information at the time of browsing. A cookie contains the information as a string generally in the form of a name-value pair separated by semi-colons. It maintains the state of a user and remembers the user's information among all the web pages.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4"/>
          <p:cNvSpPr txBox="1"/>
          <p:nvPr>
            <p:ph idx="1" type="body"/>
          </p:nvPr>
        </p:nvSpPr>
        <p:spPr>
          <a:xfrm>
            <a:off x="720000" y="411480"/>
            <a:ext cx="7704000" cy="4157395"/>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IN" sz="1500"/>
              <a:t>Backend technologies: Express JS, JWT, Node JS, MongoDB, Cookie-Parser, Bcrypt JS, CORS, Multer, Cloudinary, NodeMailer.</a:t>
            </a:r>
            <a:endParaRPr/>
          </a:p>
          <a:p>
            <a:pPr indent="-228600" lvl="0" marL="457200" rtl="0" algn="l">
              <a:lnSpc>
                <a:spcPct val="100000"/>
              </a:lnSpc>
              <a:spcBef>
                <a:spcPts val="0"/>
              </a:spcBef>
              <a:spcAft>
                <a:spcPts val="0"/>
              </a:spcAft>
              <a:buSzPts val="1600"/>
              <a:buNone/>
            </a:pPr>
            <a:r>
              <a:t/>
            </a:r>
            <a:endParaRPr sz="1600"/>
          </a:p>
          <a:p>
            <a:pPr indent="-330200" lvl="0" marL="457200" rtl="0" algn="l">
              <a:lnSpc>
                <a:spcPct val="100000"/>
              </a:lnSpc>
              <a:spcBef>
                <a:spcPts val="0"/>
              </a:spcBef>
              <a:spcAft>
                <a:spcPts val="0"/>
              </a:spcAft>
              <a:buSzPts val="1600"/>
              <a:buChar char="●"/>
            </a:pPr>
            <a:r>
              <a:rPr lang="en-IN" sz="1600"/>
              <a:t>Node JS: Node.js is an open-source, cross-platform, back-end JavaScript runtime environment that runs on the V8 engine and executes JavaScript code outside a web browser. Node.js lets developers use JavaScript to write command line tools and for server-side scripting—running scripts server-side to produce dynamic web page content before the page is sent to the user's web browser. </a:t>
            </a:r>
            <a:endParaRPr/>
          </a:p>
          <a:p>
            <a:pPr indent="-228600" lvl="0" marL="457200" rtl="0" algn="l">
              <a:lnSpc>
                <a:spcPct val="100000"/>
              </a:lnSpc>
              <a:spcBef>
                <a:spcPts val="0"/>
              </a:spcBef>
              <a:spcAft>
                <a:spcPts val="0"/>
              </a:spcAft>
              <a:buSzPts val="1600"/>
              <a:buNone/>
            </a:pPr>
            <a:r>
              <a:t/>
            </a:r>
            <a:endParaRPr sz="1600"/>
          </a:p>
          <a:p>
            <a:pPr indent="-330200" lvl="0" marL="457200" rtl="0" algn="l">
              <a:lnSpc>
                <a:spcPct val="100000"/>
              </a:lnSpc>
              <a:spcBef>
                <a:spcPts val="0"/>
              </a:spcBef>
              <a:spcAft>
                <a:spcPts val="0"/>
              </a:spcAft>
              <a:buSzPts val="1600"/>
              <a:buChar char="●"/>
            </a:pPr>
            <a:r>
              <a:rPr lang="en-IN" sz="1600"/>
              <a:t>Express: Express.js, or simply Express, is a back end web application framework for Node.js, released as free and open-source software under the MIT License. It is designed for building web applications and APIs. It has been called the de facto standard server framework for Node.js. Express is the back-end component of popular development stacks like the MEAN, MERN or MEVN stack, together with the MongoDB database software and a JavaScript front-end framework or library.</a:t>
            </a:r>
            <a:endParaRPr/>
          </a:p>
          <a:p>
            <a:pPr indent="-228600" lvl="0" marL="457200" rtl="0" algn="l">
              <a:lnSpc>
                <a:spcPct val="100000"/>
              </a:lnSpc>
              <a:spcBef>
                <a:spcPts val="0"/>
              </a:spcBef>
              <a:spcAft>
                <a:spcPts val="0"/>
              </a:spcAft>
              <a:buClr>
                <a:schemeClr val="dk1"/>
              </a:buClr>
              <a:buSzPts val="1600"/>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5"/>
          <p:cNvSpPr txBox="1"/>
          <p:nvPr>
            <p:ph idx="1" type="body"/>
          </p:nvPr>
        </p:nvSpPr>
        <p:spPr>
          <a:xfrm>
            <a:off x="720000" y="411480"/>
            <a:ext cx="7704000" cy="4157395"/>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IN" sz="1600"/>
              <a:t>JWT : JWT, or JSON Web Token, is an open standard used to share security information between two parties — a client and a server. Each JWT contains encoded JSON objects, including a set of claims. JWTs are signed using a cryptographic algorithm to ensure that the claims cannot be altered after the token is issued.</a:t>
            </a:r>
            <a:endParaRPr/>
          </a:p>
          <a:p>
            <a:pPr indent="-228600" lvl="0" marL="457200" rtl="0" algn="l">
              <a:lnSpc>
                <a:spcPct val="100000"/>
              </a:lnSpc>
              <a:spcBef>
                <a:spcPts val="0"/>
              </a:spcBef>
              <a:spcAft>
                <a:spcPts val="0"/>
              </a:spcAft>
              <a:buClr>
                <a:schemeClr val="dk1"/>
              </a:buClr>
              <a:buSzPts val="1600"/>
              <a:buNone/>
            </a:pPr>
            <a:r>
              <a:t/>
            </a:r>
            <a:endParaRPr sz="1600"/>
          </a:p>
          <a:p>
            <a:pPr indent="-330200" lvl="0" marL="457200" rtl="0" algn="l">
              <a:lnSpc>
                <a:spcPct val="100000"/>
              </a:lnSpc>
              <a:spcBef>
                <a:spcPts val="0"/>
              </a:spcBef>
              <a:spcAft>
                <a:spcPts val="0"/>
              </a:spcAft>
              <a:buClr>
                <a:schemeClr val="dk1"/>
              </a:buClr>
              <a:buSzPts val="1600"/>
              <a:buChar char="●"/>
            </a:pPr>
            <a:r>
              <a:rPr lang="en-IN" sz="1600"/>
              <a:t>Mongo DB: Mongo DB is an open-source document database that provides high performance, high availability, and automatic scaling. In simple words, you can say that - Mongo DB is a document-oriented database. It is an open source product, developed and supported by a company named 10gen. MongoDB is a scalable, open source, high performance, document-oriented database.</a:t>
            </a:r>
            <a:endParaRPr/>
          </a:p>
          <a:p>
            <a:pPr indent="-228600" lvl="0" marL="457200" rtl="0" algn="l">
              <a:lnSpc>
                <a:spcPct val="100000"/>
              </a:lnSpc>
              <a:spcBef>
                <a:spcPts val="0"/>
              </a:spcBef>
              <a:spcAft>
                <a:spcPts val="0"/>
              </a:spcAft>
              <a:buClr>
                <a:schemeClr val="dk1"/>
              </a:buClr>
              <a:buSzPts val="1600"/>
              <a:buNone/>
            </a:pPr>
            <a:r>
              <a:t/>
            </a:r>
            <a:endParaRPr sz="1600"/>
          </a:p>
          <a:p>
            <a:pPr indent="-330200" lvl="0" marL="457200" rtl="0" algn="l">
              <a:lnSpc>
                <a:spcPct val="100000"/>
              </a:lnSpc>
              <a:spcBef>
                <a:spcPts val="0"/>
              </a:spcBef>
              <a:spcAft>
                <a:spcPts val="0"/>
              </a:spcAft>
              <a:buClr>
                <a:schemeClr val="dk1"/>
              </a:buClr>
              <a:buSzPts val="1600"/>
              <a:buChar char="●"/>
            </a:pPr>
            <a:r>
              <a:rPr lang="en-IN" sz="1600"/>
              <a:t>Cookie-parser: cookie-parser is a middleware which parses cookies attached to the client request object. To use it, we will require it in our index. js file; this can be used the same way as we use other middleware.</a:t>
            </a:r>
            <a:endParaRPr sz="1600"/>
          </a:p>
          <a:p>
            <a:pPr indent="-228600" lvl="0" marL="457200" rtl="0" algn="l">
              <a:lnSpc>
                <a:spcPct val="100000"/>
              </a:lnSpc>
              <a:spcBef>
                <a:spcPts val="0"/>
              </a:spcBef>
              <a:spcAft>
                <a:spcPts val="0"/>
              </a:spcAft>
              <a:buSzPts val="1600"/>
              <a:buNone/>
            </a:pPr>
            <a:r>
              <a:t/>
            </a:r>
            <a:endParaRPr sz="1400"/>
          </a:p>
          <a:p>
            <a:pPr indent="-228600" lvl="0" marL="457200" rtl="0" algn="l">
              <a:lnSpc>
                <a:spcPct val="100000"/>
              </a:lnSpc>
              <a:spcBef>
                <a:spcPts val="0"/>
              </a:spcBef>
              <a:spcAft>
                <a:spcPts val="0"/>
              </a:spcAft>
              <a:buClr>
                <a:schemeClr val="dk1"/>
              </a:buClr>
              <a:buSzPts val="1600"/>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6"/>
          <p:cNvSpPr txBox="1"/>
          <p:nvPr>
            <p:ph idx="1" type="body"/>
          </p:nvPr>
        </p:nvSpPr>
        <p:spPr>
          <a:xfrm>
            <a:off x="720000" y="411480"/>
            <a:ext cx="7704000" cy="4157395"/>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IN" sz="1600"/>
              <a:t>BcryptJS: Optimized bcrypt in JavaScript with zero dependencies. Compatible to the C++ bcrypt binding on node.js and also working in the browser. Besides incorporating a salt to protect against rainbow table attacks, bcrypt is an adaptive function: over time, the iteration count can be increased to make it slower, so it remains resistant to brute-force search attacks even with increasing computation power.</a:t>
            </a:r>
            <a:endParaRPr/>
          </a:p>
          <a:p>
            <a:pPr indent="-330200" lvl="0" marL="457200" rtl="0" algn="l">
              <a:lnSpc>
                <a:spcPct val="100000"/>
              </a:lnSpc>
              <a:spcBef>
                <a:spcPts val="0"/>
              </a:spcBef>
              <a:spcAft>
                <a:spcPts val="0"/>
              </a:spcAft>
              <a:buSzPts val="1600"/>
              <a:buChar char="●"/>
            </a:pPr>
            <a:r>
              <a:rPr lang="en-IN" sz="1600"/>
              <a:t>CORS: Cross-Origin Resource Sharing (CORS) is an HTTP-header based mechanism that allows a server to indicate any origins (domain, scheme, or port) other than its own from which a browser should permit loading resources. CORS also relies on a mechanism by which browsers make a "preflight" request to the server hosting the cross-origin resource, in order to check that the server will permit the actual request. In that preflight, the browser sends headers that indicate the HTTP method and headers that will be used in the actual request.</a:t>
            </a:r>
            <a:endParaRPr/>
          </a:p>
          <a:p>
            <a:pPr indent="-228600" lvl="0" marL="457200" rtl="0" algn="l">
              <a:lnSpc>
                <a:spcPct val="100000"/>
              </a:lnSpc>
              <a:spcBef>
                <a:spcPts val="0"/>
              </a:spcBef>
              <a:spcAft>
                <a:spcPts val="0"/>
              </a:spcAft>
              <a:buSzPts val="1600"/>
              <a:buNone/>
            </a:pPr>
            <a:r>
              <a:t/>
            </a:r>
            <a:endParaRPr sz="1600"/>
          </a:p>
          <a:p>
            <a:pPr indent="-330200" lvl="0" marL="457200" rtl="0" algn="l">
              <a:lnSpc>
                <a:spcPct val="100000"/>
              </a:lnSpc>
              <a:spcBef>
                <a:spcPts val="0"/>
              </a:spcBef>
              <a:spcAft>
                <a:spcPts val="0"/>
              </a:spcAft>
              <a:buSzPts val="1600"/>
              <a:buChar char="●"/>
            </a:pPr>
            <a:r>
              <a:rPr lang="en-IN" sz="1600"/>
              <a:t>Multer: Multer is a node.js middleware for handling  multipart/form-data, which is primarily used for uploading files. It is written on top of busboy for maximum efficiency.</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7"/>
          <p:cNvSpPr txBox="1"/>
          <p:nvPr>
            <p:ph idx="1" type="body"/>
          </p:nvPr>
        </p:nvSpPr>
        <p:spPr>
          <a:xfrm>
            <a:off x="720000" y="411480"/>
            <a:ext cx="7704000" cy="4157395"/>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IN" sz="1600"/>
              <a:t>Cloudinary: Cloudinary's Node.js SDK simplifies the generation of transformation URLs for easy embedding of assets in your Node.js application. After you or your users have uploaded image assets to Cloudinary, you can deliver them via dynamic URLs. You can include instructions in your dynamic URLs that tell Cloudinary to transform your assets using a set of transformation parameters. All transformations are performed automatically in the cloud and your transformed assets are automatically optimized before they are routed through a fast CDN to the end user for optimal user experience</a:t>
            </a:r>
            <a:r>
              <a:rPr lang="en-IN" sz="1600"/>
              <a:t>.</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p38"/>
          <p:cNvPicPr preferRelativeResize="0"/>
          <p:nvPr/>
        </p:nvPicPr>
        <p:blipFill rotWithShape="1">
          <a:blip r:embed="rId3">
            <a:alphaModFix/>
          </a:blip>
          <a:srcRect b="0" l="0" r="0" t="0"/>
          <a:stretch/>
        </p:blipFill>
        <p:spPr>
          <a:xfrm>
            <a:off x="0" y="0"/>
            <a:ext cx="9143998"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39"/>
          <p:cNvPicPr preferRelativeResize="0"/>
          <p:nvPr/>
        </p:nvPicPr>
        <p:blipFill rotWithShape="1">
          <a:blip r:embed="rId3">
            <a:alphaModFix/>
          </a:blip>
          <a:srcRect b="0" l="0" r="0" t="0"/>
          <a:stretch/>
        </p:blipFill>
        <p:spPr>
          <a:xfrm>
            <a:off x="4245375" y="-12"/>
            <a:ext cx="4898615" cy="2343712"/>
          </a:xfrm>
          <a:prstGeom prst="rect">
            <a:avLst/>
          </a:prstGeom>
          <a:noFill/>
          <a:ln>
            <a:noFill/>
          </a:ln>
        </p:spPr>
      </p:pic>
      <p:pic>
        <p:nvPicPr>
          <p:cNvPr id="570" name="Google Shape;570;p39"/>
          <p:cNvPicPr preferRelativeResize="0"/>
          <p:nvPr/>
        </p:nvPicPr>
        <p:blipFill rotWithShape="1">
          <a:blip r:embed="rId4">
            <a:alphaModFix/>
          </a:blip>
          <a:srcRect b="0" l="0" r="0" t="0"/>
          <a:stretch/>
        </p:blipFill>
        <p:spPr>
          <a:xfrm>
            <a:off x="0" y="0"/>
            <a:ext cx="9143998"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40"/>
          <p:cNvPicPr preferRelativeResize="0"/>
          <p:nvPr/>
        </p:nvPicPr>
        <p:blipFill rotWithShape="1">
          <a:blip r:embed="rId3">
            <a:alphaModFix/>
          </a:blip>
          <a:srcRect b="0" l="0" r="0" t="0"/>
          <a:stretch/>
        </p:blipFill>
        <p:spPr>
          <a:xfrm>
            <a:off x="0" y="0"/>
            <a:ext cx="9153048"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41"/>
          <p:cNvPicPr preferRelativeResize="0"/>
          <p:nvPr/>
        </p:nvPicPr>
        <p:blipFill rotWithShape="1">
          <a:blip r:embed="rId3">
            <a:alphaModFix/>
          </a:blip>
          <a:srcRect b="0" l="0" r="0" t="0"/>
          <a:stretch/>
        </p:blipFill>
        <p:spPr>
          <a:xfrm>
            <a:off x="0" y="0"/>
            <a:ext cx="915234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txBox="1"/>
          <p:nvPr>
            <p:ph type="title"/>
          </p:nvPr>
        </p:nvSpPr>
        <p:spPr>
          <a:xfrm>
            <a:off x="4763725" y="358475"/>
            <a:ext cx="37863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IN"/>
              <a:t>Problem </a:t>
            </a:r>
            <a:r>
              <a:rPr lang="en-IN">
                <a:solidFill>
                  <a:schemeClr val="accent1"/>
                </a:solidFill>
                <a:latin typeface="Overpass SemiBold"/>
                <a:ea typeface="Overpass SemiBold"/>
                <a:cs typeface="Overpass SemiBold"/>
                <a:sym typeface="Overpass SemiBold"/>
              </a:rPr>
              <a:t>Statement</a:t>
            </a:r>
            <a:endParaRPr>
              <a:solidFill>
                <a:schemeClr val="accent1"/>
              </a:solidFill>
              <a:latin typeface="Overpass SemiBold"/>
              <a:ea typeface="Overpass SemiBold"/>
              <a:cs typeface="Overpass SemiBold"/>
              <a:sym typeface="Overpass SemiBold"/>
            </a:endParaRPr>
          </a:p>
        </p:txBody>
      </p:sp>
      <p:sp>
        <p:nvSpPr>
          <p:cNvPr id="326" name="Google Shape;326;p24"/>
          <p:cNvSpPr txBox="1"/>
          <p:nvPr>
            <p:ph idx="1" type="subTitle"/>
          </p:nvPr>
        </p:nvSpPr>
        <p:spPr>
          <a:xfrm>
            <a:off x="4720825" y="1163425"/>
            <a:ext cx="3872100" cy="3281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2100"/>
              <a:buNone/>
            </a:pPr>
            <a:r>
              <a:t/>
            </a:r>
            <a:endParaRPr/>
          </a:p>
          <a:p>
            <a:pPr indent="-361950" lvl="0" marL="457200" rtl="0" algn="just">
              <a:lnSpc>
                <a:spcPct val="115000"/>
              </a:lnSpc>
              <a:spcBef>
                <a:spcPts val="1600"/>
              </a:spcBef>
              <a:spcAft>
                <a:spcPts val="0"/>
              </a:spcAft>
              <a:buSzPts val="2100"/>
              <a:buAutoNum type="arabicPeriod"/>
            </a:pPr>
            <a:r>
              <a:rPr lang="en-IN"/>
              <a:t>How teacher can maintain all the courses he teach?</a:t>
            </a:r>
            <a:endParaRPr/>
          </a:p>
          <a:p>
            <a:pPr indent="-361950" lvl="0" marL="457200" rtl="0" algn="just">
              <a:lnSpc>
                <a:spcPct val="115000"/>
              </a:lnSpc>
              <a:spcBef>
                <a:spcPts val="0"/>
              </a:spcBef>
              <a:spcAft>
                <a:spcPts val="0"/>
              </a:spcAft>
              <a:buSzPts val="2100"/>
              <a:buAutoNum type="arabicPeriod"/>
            </a:pPr>
            <a:r>
              <a:rPr lang="en-IN"/>
              <a:t>How students can give feedbacks to teacher?</a:t>
            </a:r>
            <a:endParaRPr/>
          </a:p>
          <a:p>
            <a:pPr indent="-361950" lvl="0" marL="457200" rtl="0" algn="just">
              <a:lnSpc>
                <a:spcPct val="115000"/>
              </a:lnSpc>
              <a:spcBef>
                <a:spcPts val="0"/>
              </a:spcBef>
              <a:spcAft>
                <a:spcPts val="0"/>
              </a:spcAft>
              <a:buSzPts val="2100"/>
              <a:buAutoNum type="arabicPeriod"/>
            </a:pPr>
            <a:r>
              <a:rPr lang="en-IN"/>
              <a:t>How the parents monitor their children assignments and learning materials? </a:t>
            </a:r>
            <a:endParaRPr/>
          </a:p>
          <a:p>
            <a:pPr indent="-361950" lvl="0" marL="457200" rtl="0" algn="just">
              <a:lnSpc>
                <a:spcPct val="115000"/>
              </a:lnSpc>
              <a:spcBef>
                <a:spcPts val="0"/>
              </a:spcBef>
              <a:spcAft>
                <a:spcPts val="0"/>
              </a:spcAft>
              <a:buSzPts val="2100"/>
              <a:buAutoNum type="arabicPeriod"/>
            </a:pPr>
            <a:r>
              <a:rPr lang="en-IN"/>
              <a:t>How the students know the objectives of subjects taught in the school? </a:t>
            </a:r>
            <a:endParaRPr/>
          </a:p>
        </p:txBody>
      </p:sp>
      <p:grpSp>
        <p:nvGrpSpPr>
          <p:cNvPr id="327" name="Google Shape;327;p24"/>
          <p:cNvGrpSpPr/>
          <p:nvPr/>
        </p:nvGrpSpPr>
        <p:grpSpPr>
          <a:xfrm flipH="1">
            <a:off x="720011" y="544670"/>
            <a:ext cx="3420241" cy="4058814"/>
            <a:chOff x="4380325" y="1801525"/>
            <a:chExt cx="1537325" cy="1824350"/>
          </a:xfrm>
        </p:grpSpPr>
        <p:sp>
          <p:nvSpPr>
            <p:cNvPr id="328" name="Google Shape;328;p24"/>
            <p:cNvSpPr/>
            <p:nvPr/>
          </p:nvSpPr>
          <p:spPr>
            <a:xfrm>
              <a:off x="5511325" y="3181325"/>
              <a:ext cx="113575" cy="198025"/>
            </a:xfrm>
            <a:custGeom>
              <a:rect b="b" l="l" r="r" t="t"/>
              <a:pathLst>
                <a:path extrusionOk="0" h="7921" w="4543">
                  <a:moveTo>
                    <a:pt x="1" y="0"/>
                  </a:moveTo>
                  <a:lnTo>
                    <a:pt x="1" y="5296"/>
                  </a:lnTo>
                  <a:lnTo>
                    <a:pt x="4543" y="7921"/>
                  </a:lnTo>
                  <a:lnTo>
                    <a:pt x="4543" y="2625"/>
                  </a:lnTo>
                  <a:lnTo>
                    <a:pt x="1"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p24"/>
            <p:cNvGrpSpPr/>
            <p:nvPr/>
          </p:nvGrpSpPr>
          <p:grpSpPr>
            <a:xfrm>
              <a:off x="4380325" y="1801525"/>
              <a:ext cx="1537325" cy="1824350"/>
              <a:chOff x="4380325" y="1801525"/>
              <a:chExt cx="1537325" cy="1824350"/>
            </a:xfrm>
          </p:grpSpPr>
          <p:sp>
            <p:nvSpPr>
              <p:cNvPr id="330" name="Google Shape;330;p24"/>
              <p:cNvSpPr/>
              <p:nvPr/>
            </p:nvSpPr>
            <p:spPr>
              <a:xfrm>
                <a:off x="4580050" y="2872050"/>
                <a:ext cx="639700" cy="371350"/>
              </a:xfrm>
              <a:custGeom>
                <a:rect b="b" l="l" r="r" t="t"/>
                <a:pathLst>
                  <a:path extrusionOk="0" h="14854" w="25588">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4"/>
              <p:cNvSpPr/>
              <p:nvPr/>
            </p:nvSpPr>
            <p:spPr>
              <a:xfrm>
                <a:off x="4581775" y="2987300"/>
                <a:ext cx="636275" cy="277775"/>
              </a:xfrm>
              <a:custGeom>
                <a:rect b="b" l="l" r="r" t="t"/>
                <a:pathLst>
                  <a:path extrusionOk="0" h="11111" w="25451">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4"/>
              <p:cNvSpPr/>
              <p:nvPr/>
            </p:nvSpPr>
            <p:spPr>
              <a:xfrm>
                <a:off x="4581775" y="2987300"/>
                <a:ext cx="440550" cy="277350"/>
              </a:xfrm>
              <a:custGeom>
                <a:rect b="b" l="l" r="r" t="t"/>
                <a:pathLst>
                  <a:path extrusionOk="0" h="11094" w="17622">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4"/>
              <p:cNvSpPr/>
              <p:nvPr/>
            </p:nvSpPr>
            <p:spPr>
              <a:xfrm>
                <a:off x="4380325" y="2029775"/>
                <a:ext cx="999775" cy="1315925"/>
              </a:xfrm>
              <a:custGeom>
                <a:rect b="b" l="l" r="r" t="t"/>
                <a:pathLst>
                  <a:path extrusionOk="0" h="52637" w="39991">
                    <a:moveTo>
                      <a:pt x="1" y="29331"/>
                    </a:moveTo>
                    <a:lnTo>
                      <a:pt x="39991" y="52636"/>
                    </a:lnTo>
                    <a:lnTo>
                      <a:pt x="39991" y="2319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4"/>
              <p:cNvSpPr/>
              <p:nvPr/>
            </p:nvSpPr>
            <p:spPr>
              <a:xfrm>
                <a:off x="5380075" y="2589575"/>
                <a:ext cx="33125" cy="756125"/>
              </a:xfrm>
              <a:custGeom>
                <a:rect b="b" l="l" r="r" t="t"/>
                <a:pathLst>
                  <a:path extrusionOk="0" h="30245" w="1325">
                    <a:moveTo>
                      <a:pt x="1325" y="1"/>
                    </a:moveTo>
                    <a:lnTo>
                      <a:pt x="1" y="799"/>
                    </a:lnTo>
                    <a:lnTo>
                      <a:pt x="1" y="30244"/>
                    </a:lnTo>
                    <a:lnTo>
                      <a:pt x="1325" y="29422"/>
                    </a:lnTo>
                    <a:lnTo>
                      <a:pt x="1325" y="1"/>
                    </a:lnTo>
                    <a:close/>
                  </a:path>
                </a:pathLst>
              </a:custGeom>
              <a:solidFill>
                <a:srgbClr val="A7BC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4"/>
              <p:cNvSpPr/>
              <p:nvPr/>
            </p:nvSpPr>
            <p:spPr>
              <a:xfrm>
                <a:off x="4380325" y="2009825"/>
                <a:ext cx="1032875" cy="599750"/>
              </a:xfrm>
              <a:custGeom>
                <a:rect b="b" l="l" r="r" t="t"/>
                <a:pathLst>
                  <a:path extrusionOk="0" h="23990" w="41315">
                    <a:moveTo>
                      <a:pt x="1348" y="0"/>
                    </a:moveTo>
                    <a:lnTo>
                      <a:pt x="1" y="799"/>
                    </a:lnTo>
                    <a:lnTo>
                      <a:pt x="39991" y="23989"/>
                    </a:lnTo>
                    <a:lnTo>
                      <a:pt x="41315" y="23191"/>
                    </a:lnTo>
                    <a:lnTo>
                      <a:pt x="13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4"/>
              <p:cNvSpPr/>
              <p:nvPr/>
            </p:nvSpPr>
            <p:spPr>
              <a:xfrm>
                <a:off x="4380325" y="2029775"/>
                <a:ext cx="999775" cy="1315925"/>
              </a:xfrm>
              <a:custGeom>
                <a:rect b="b" l="l" r="r" t="t"/>
                <a:pathLst>
                  <a:path extrusionOk="0" h="52637" w="39991">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4"/>
              <p:cNvSpPr/>
              <p:nvPr/>
            </p:nvSpPr>
            <p:spPr>
              <a:xfrm>
                <a:off x="5512475" y="2220950"/>
                <a:ext cx="376625" cy="667100"/>
              </a:xfrm>
              <a:custGeom>
                <a:rect b="b" l="l" r="r" t="t"/>
                <a:pathLst>
                  <a:path extrusionOk="0" h="26684" w="15065">
                    <a:moveTo>
                      <a:pt x="0" y="0"/>
                    </a:moveTo>
                    <a:lnTo>
                      <a:pt x="0" y="17964"/>
                    </a:lnTo>
                    <a:lnTo>
                      <a:pt x="15065" y="26683"/>
                    </a:lnTo>
                    <a:lnTo>
                      <a:pt x="15065" y="8674"/>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4"/>
              <p:cNvSpPr/>
              <p:nvPr/>
            </p:nvSpPr>
            <p:spPr>
              <a:xfrm>
                <a:off x="5889100" y="2420675"/>
                <a:ext cx="28550" cy="467375"/>
              </a:xfrm>
              <a:custGeom>
                <a:rect b="b" l="l" r="r" t="t"/>
                <a:pathLst>
                  <a:path extrusionOk="0" h="18695" w="1142">
                    <a:moveTo>
                      <a:pt x="1141" y="0"/>
                    </a:moveTo>
                    <a:lnTo>
                      <a:pt x="0" y="685"/>
                    </a:lnTo>
                    <a:lnTo>
                      <a:pt x="0" y="18694"/>
                    </a:lnTo>
                    <a:lnTo>
                      <a:pt x="1141" y="18009"/>
                    </a:lnTo>
                    <a:lnTo>
                      <a:pt x="1141" y="0"/>
                    </a:lnTo>
                    <a:close/>
                  </a:path>
                </a:pathLst>
              </a:custGeom>
              <a:solidFill>
                <a:srgbClr val="A7BC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4"/>
              <p:cNvSpPr/>
              <p:nvPr/>
            </p:nvSpPr>
            <p:spPr>
              <a:xfrm>
                <a:off x="5512475" y="2204400"/>
                <a:ext cx="405175" cy="233425"/>
              </a:xfrm>
              <a:custGeom>
                <a:rect b="b" l="l" r="r" t="t"/>
                <a:pathLst>
                  <a:path extrusionOk="0" h="9337" w="16207">
                    <a:moveTo>
                      <a:pt x="1164" y="0"/>
                    </a:moveTo>
                    <a:lnTo>
                      <a:pt x="0" y="662"/>
                    </a:lnTo>
                    <a:lnTo>
                      <a:pt x="15065" y="9336"/>
                    </a:lnTo>
                    <a:lnTo>
                      <a:pt x="16206" y="8651"/>
                    </a:lnTo>
                    <a:lnTo>
                      <a:pt x="11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4"/>
              <p:cNvSpPr/>
              <p:nvPr/>
            </p:nvSpPr>
            <p:spPr>
              <a:xfrm>
                <a:off x="5544425" y="2277450"/>
                <a:ext cx="313300" cy="554100"/>
              </a:xfrm>
              <a:custGeom>
                <a:rect b="b" l="l" r="r" t="t"/>
                <a:pathLst>
                  <a:path extrusionOk="0" h="22164" w="12532">
                    <a:moveTo>
                      <a:pt x="1" y="0"/>
                    </a:moveTo>
                    <a:lnTo>
                      <a:pt x="1" y="14905"/>
                    </a:lnTo>
                    <a:lnTo>
                      <a:pt x="12532" y="22163"/>
                    </a:lnTo>
                    <a:lnTo>
                      <a:pt x="12532" y="719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4"/>
              <p:cNvSpPr/>
              <p:nvPr/>
            </p:nvSpPr>
            <p:spPr>
              <a:xfrm>
                <a:off x="5567250" y="2531375"/>
                <a:ext cx="57100" cy="134125"/>
              </a:xfrm>
              <a:custGeom>
                <a:rect b="b" l="l" r="r" t="t"/>
                <a:pathLst>
                  <a:path extrusionOk="0" h="5365" w="2284">
                    <a:moveTo>
                      <a:pt x="1" y="0"/>
                    </a:moveTo>
                    <a:lnTo>
                      <a:pt x="1" y="4063"/>
                    </a:lnTo>
                    <a:lnTo>
                      <a:pt x="2283" y="5364"/>
                    </a:lnTo>
                    <a:lnTo>
                      <a:pt x="2283" y="130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4"/>
              <p:cNvSpPr/>
              <p:nvPr/>
            </p:nvSpPr>
            <p:spPr>
              <a:xfrm>
                <a:off x="5538725" y="2607275"/>
                <a:ext cx="17700" cy="20000"/>
              </a:xfrm>
              <a:custGeom>
                <a:rect b="b" l="l" r="r" t="t"/>
                <a:pathLst>
                  <a:path extrusionOk="0" h="800" w="708">
                    <a:moveTo>
                      <a:pt x="0" y="0"/>
                    </a:moveTo>
                    <a:lnTo>
                      <a:pt x="0" y="388"/>
                    </a:lnTo>
                    <a:lnTo>
                      <a:pt x="708" y="799"/>
                    </a:lnTo>
                    <a:lnTo>
                      <a:pt x="708" y="411"/>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4"/>
              <p:cNvSpPr/>
              <p:nvPr/>
            </p:nvSpPr>
            <p:spPr>
              <a:xfrm>
                <a:off x="5538725" y="2569600"/>
                <a:ext cx="17700" cy="20000"/>
              </a:xfrm>
              <a:custGeom>
                <a:rect b="b" l="l" r="r" t="t"/>
                <a:pathLst>
                  <a:path extrusionOk="0" h="800" w="708">
                    <a:moveTo>
                      <a:pt x="0" y="1"/>
                    </a:moveTo>
                    <a:lnTo>
                      <a:pt x="0" y="389"/>
                    </a:lnTo>
                    <a:lnTo>
                      <a:pt x="708" y="800"/>
                    </a:lnTo>
                    <a:lnTo>
                      <a:pt x="708" y="412"/>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4"/>
              <p:cNvSpPr/>
              <p:nvPr/>
            </p:nvSpPr>
            <p:spPr>
              <a:xfrm>
                <a:off x="5538725" y="2531950"/>
                <a:ext cx="17700" cy="20000"/>
              </a:xfrm>
              <a:custGeom>
                <a:rect b="b" l="l" r="r" t="t"/>
                <a:pathLst>
                  <a:path extrusionOk="0" h="800" w="708">
                    <a:moveTo>
                      <a:pt x="0" y="0"/>
                    </a:moveTo>
                    <a:lnTo>
                      <a:pt x="0" y="388"/>
                    </a:lnTo>
                    <a:lnTo>
                      <a:pt x="708" y="799"/>
                    </a:lnTo>
                    <a:lnTo>
                      <a:pt x="708" y="411"/>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4"/>
              <p:cNvSpPr/>
              <p:nvPr/>
            </p:nvSpPr>
            <p:spPr>
              <a:xfrm>
                <a:off x="5538725" y="2494275"/>
                <a:ext cx="17700" cy="20000"/>
              </a:xfrm>
              <a:custGeom>
                <a:rect b="b" l="l" r="r" t="t"/>
                <a:pathLst>
                  <a:path extrusionOk="0" h="800" w="708">
                    <a:moveTo>
                      <a:pt x="0" y="1"/>
                    </a:moveTo>
                    <a:lnTo>
                      <a:pt x="0" y="389"/>
                    </a:lnTo>
                    <a:lnTo>
                      <a:pt x="708" y="800"/>
                    </a:lnTo>
                    <a:lnTo>
                      <a:pt x="708" y="412"/>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4"/>
              <p:cNvSpPr/>
              <p:nvPr/>
            </p:nvSpPr>
            <p:spPr>
              <a:xfrm>
                <a:off x="5538725" y="2456625"/>
                <a:ext cx="17700" cy="20000"/>
              </a:xfrm>
              <a:custGeom>
                <a:rect b="b" l="l" r="r" t="t"/>
                <a:pathLst>
                  <a:path extrusionOk="0" h="800" w="708">
                    <a:moveTo>
                      <a:pt x="0" y="0"/>
                    </a:moveTo>
                    <a:lnTo>
                      <a:pt x="0" y="388"/>
                    </a:lnTo>
                    <a:lnTo>
                      <a:pt x="708" y="799"/>
                    </a:lnTo>
                    <a:lnTo>
                      <a:pt x="708" y="411"/>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4"/>
              <p:cNvSpPr/>
              <p:nvPr/>
            </p:nvSpPr>
            <p:spPr>
              <a:xfrm>
                <a:off x="5538725" y="2418950"/>
                <a:ext cx="17700" cy="20000"/>
              </a:xfrm>
              <a:custGeom>
                <a:rect b="b" l="l" r="r" t="t"/>
                <a:pathLst>
                  <a:path extrusionOk="0" h="800" w="708">
                    <a:moveTo>
                      <a:pt x="0" y="1"/>
                    </a:moveTo>
                    <a:lnTo>
                      <a:pt x="0" y="389"/>
                    </a:lnTo>
                    <a:lnTo>
                      <a:pt x="708" y="800"/>
                    </a:lnTo>
                    <a:lnTo>
                      <a:pt x="708" y="412"/>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4"/>
              <p:cNvSpPr/>
              <p:nvPr/>
            </p:nvSpPr>
            <p:spPr>
              <a:xfrm>
                <a:off x="5538725" y="2381300"/>
                <a:ext cx="17700" cy="20000"/>
              </a:xfrm>
              <a:custGeom>
                <a:rect b="b" l="l" r="r" t="t"/>
                <a:pathLst>
                  <a:path extrusionOk="0" h="800" w="708">
                    <a:moveTo>
                      <a:pt x="0" y="0"/>
                    </a:moveTo>
                    <a:lnTo>
                      <a:pt x="0" y="388"/>
                    </a:lnTo>
                    <a:lnTo>
                      <a:pt x="708" y="799"/>
                    </a:lnTo>
                    <a:lnTo>
                      <a:pt x="708" y="411"/>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4"/>
              <p:cNvSpPr/>
              <p:nvPr/>
            </p:nvSpPr>
            <p:spPr>
              <a:xfrm>
                <a:off x="5538725" y="2343625"/>
                <a:ext cx="17700" cy="20000"/>
              </a:xfrm>
              <a:custGeom>
                <a:rect b="b" l="l" r="r" t="t"/>
                <a:pathLst>
                  <a:path extrusionOk="0" h="800" w="708">
                    <a:moveTo>
                      <a:pt x="0" y="1"/>
                    </a:moveTo>
                    <a:lnTo>
                      <a:pt x="0" y="389"/>
                    </a:lnTo>
                    <a:lnTo>
                      <a:pt x="708" y="800"/>
                    </a:lnTo>
                    <a:lnTo>
                      <a:pt x="708" y="412"/>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4"/>
              <p:cNvSpPr/>
              <p:nvPr/>
            </p:nvSpPr>
            <p:spPr>
              <a:xfrm>
                <a:off x="5637450" y="2487425"/>
                <a:ext cx="57075" cy="218575"/>
              </a:xfrm>
              <a:custGeom>
                <a:rect b="b" l="l" r="r" t="t"/>
                <a:pathLst>
                  <a:path extrusionOk="0" h="8743" w="2283">
                    <a:moveTo>
                      <a:pt x="0" y="1"/>
                    </a:moveTo>
                    <a:lnTo>
                      <a:pt x="0" y="7442"/>
                    </a:lnTo>
                    <a:lnTo>
                      <a:pt x="2283" y="8743"/>
                    </a:lnTo>
                    <a:lnTo>
                      <a:pt x="2283" y="1302"/>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4"/>
              <p:cNvSpPr/>
              <p:nvPr/>
            </p:nvSpPr>
            <p:spPr>
              <a:xfrm>
                <a:off x="5707625" y="2553050"/>
                <a:ext cx="57100" cy="194050"/>
              </a:xfrm>
              <a:custGeom>
                <a:rect b="b" l="l" r="r" t="t"/>
                <a:pathLst>
                  <a:path extrusionOk="0" h="7762" w="2284">
                    <a:moveTo>
                      <a:pt x="1" y="1"/>
                    </a:moveTo>
                    <a:lnTo>
                      <a:pt x="1" y="6437"/>
                    </a:lnTo>
                    <a:lnTo>
                      <a:pt x="2283" y="7761"/>
                    </a:lnTo>
                    <a:lnTo>
                      <a:pt x="2283" y="132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4"/>
              <p:cNvSpPr/>
              <p:nvPr/>
            </p:nvSpPr>
            <p:spPr>
              <a:xfrm>
                <a:off x="5777825" y="2496575"/>
                <a:ext cx="57075" cy="291025"/>
              </a:xfrm>
              <a:custGeom>
                <a:rect b="b" l="l" r="r" t="t"/>
                <a:pathLst>
                  <a:path extrusionOk="0" h="11641" w="2283">
                    <a:moveTo>
                      <a:pt x="0" y="0"/>
                    </a:moveTo>
                    <a:lnTo>
                      <a:pt x="0" y="10340"/>
                    </a:lnTo>
                    <a:lnTo>
                      <a:pt x="2283" y="11641"/>
                    </a:lnTo>
                    <a:lnTo>
                      <a:pt x="2283" y="130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4"/>
              <p:cNvSpPr/>
              <p:nvPr/>
            </p:nvSpPr>
            <p:spPr>
              <a:xfrm>
                <a:off x="5051975" y="1818075"/>
                <a:ext cx="376625" cy="666525"/>
              </a:xfrm>
              <a:custGeom>
                <a:rect b="b" l="l" r="r" t="t"/>
                <a:pathLst>
                  <a:path extrusionOk="0" h="26661" w="15065">
                    <a:moveTo>
                      <a:pt x="0" y="1"/>
                    </a:moveTo>
                    <a:lnTo>
                      <a:pt x="0" y="17941"/>
                    </a:lnTo>
                    <a:lnTo>
                      <a:pt x="15065" y="26661"/>
                    </a:lnTo>
                    <a:lnTo>
                      <a:pt x="15065" y="8652"/>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4"/>
              <p:cNvSpPr/>
              <p:nvPr/>
            </p:nvSpPr>
            <p:spPr>
              <a:xfrm>
                <a:off x="5428575" y="2017225"/>
                <a:ext cx="28575" cy="467375"/>
              </a:xfrm>
              <a:custGeom>
                <a:rect b="b" l="l" r="r" t="t"/>
                <a:pathLst>
                  <a:path extrusionOk="0" h="18695" w="1143">
                    <a:moveTo>
                      <a:pt x="1142" y="1"/>
                    </a:moveTo>
                    <a:lnTo>
                      <a:pt x="1" y="686"/>
                    </a:lnTo>
                    <a:lnTo>
                      <a:pt x="1" y="18695"/>
                    </a:lnTo>
                    <a:lnTo>
                      <a:pt x="1142" y="18010"/>
                    </a:lnTo>
                    <a:lnTo>
                      <a:pt x="1142" y="1"/>
                    </a:lnTo>
                    <a:close/>
                  </a:path>
                </a:pathLst>
              </a:custGeom>
              <a:solidFill>
                <a:srgbClr val="A7BC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4"/>
              <p:cNvSpPr/>
              <p:nvPr/>
            </p:nvSpPr>
            <p:spPr>
              <a:xfrm>
                <a:off x="5051975" y="1801525"/>
                <a:ext cx="405175" cy="232850"/>
              </a:xfrm>
              <a:custGeom>
                <a:rect b="b" l="l" r="r" t="t"/>
                <a:pathLst>
                  <a:path extrusionOk="0" h="9314" w="16207">
                    <a:moveTo>
                      <a:pt x="1164" y="1"/>
                    </a:moveTo>
                    <a:lnTo>
                      <a:pt x="0" y="663"/>
                    </a:lnTo>
                    <a:lnTo>
                      <a:pt x="15065" y="9314"/>
                    </a:lnTo>
                    <a:lnTo>
                      <a:pt x="16206" y="8629"/>
                    </a:lnTo>
                    <a:lnTo>
                      <a:pt x="11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4"/>
              <p:cNvSpPr/>
              <p:nvPr/>
            </p:nvSpPr>
            <p:spPr>
              <a:xfrm>
                <a:off x="5083925" y="1874000"/>
                <a:ext cx="313300" cy="554100"/>
              </a:xfrm>
              <a:custGeom>
                <a:rect b="b" l="l" r="r" t="t"/>
                <a:pathLst>
                  <a:path extrusionOk="0" h="22164" w="12532">
                    <a:moveTo>
                      <a:pt x="1" y="1"/>
                    </a:moveTo>
                    <a:lnTo>
                      <a:pt x="1" y="14928"/>
                    </a:lnTo>
                    <a:lnTo>
                      <a:pt x="12532" y="22164"/>
                    </a:lnTo>
                    <a:lnTo>
                      <a:pt x="12532" y="721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4"/>
              <p:cNvSpPr/>
              <p:nvPr/>
            </p:nvSpPr>
            <p:spPr>
              <a:xfrm>
                <a:off x="5078225" y="2203825"/>
                <a:ext cx="17700" cy="20000"/>
              </a:xfrm>
              <a:custGeom>
                <a:rect b="b" l="l" r="r" t="t"/>
                <a:pathLst>
                  <a:path extrusionOk="0" h="800" w="708">
                    <a:moveTo>
                      <a:pt x="0" y="1"/>
                    </a:moveTo>
                    <a:lnTo>
                      <a:pt x="0" y="389"/>
                    </a:lnTo>
                    <a:lnTo>
                      <a:pt x="708" y="800"/>
                    </a:lnTo>
                    <a:lnTo>
                      <a:pt x="708" y="412"/>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4"/>
              <p:cNvSpPr/>
              <p:nvPr/>
            </p:nvSpPr>
            <p:spPr>
              <a:xfrm>
                <a:off x="5078225" y="2166175"/>
                <a:ext cx="17700" cy="20000"/>
              </a:xfrm>
              <a:custGeom>
                <a:rect b="b" l="l" r="r" t="t"/>
                <a:pathLst>
                  <a:path extrusionOk="0" h="800" w="708">
                    <a:moveTo>
                      <a:pt x="0" y="0"/>
                    </a:moveTo>
                    <a:lnTo>
                      <a:pt x="0" y="388"/>
                    </a:lnTo>
                    <a:lnTo>
                      <a:pt x="708" y="799"/>
                    </a:lnTo>
                    <a:lnTo>
                      <a:pt x="708" y="411"/>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4"/>
              <p:cNvSpPr/>
              <p:nvPr/>
            </p:nvSpPr>
            <p:spPr>
              <a:xfrm>
                <a:off x="5078225" y="2128500"/>
                <a:ext cx="17700" cy="20000"/>
              </a:xfrm>
              <a:custGeom>
                <a:rect b="b" l="l" r="r" t="t"/>
                <a:pathLst>
                  <a:path extrusionOk="0" h="800" w="708">
                    <a:moveTo>
                      <a:pt x="0" y="1"/>
                    </a:moveTo>
                    <a:lnTo>
                      <a:pt x="0" y="389"/>
                    </a:lnTo>
                    <a:lnTo>
                      <a:pt x="708" y="800"/>
                    </a:lnTo>
                    <a:lnTo>
                      <a:pt x="708" y="412"/>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4"/>
              <p:cNvSpPr/>
              <p:nvPr/>
            </p:nvSpPr>
            <p:spPr>
              <a:xfrm>
                <a:off x="5078225" y="2090850"/>
                <a:ext cx="17700" cy="20550"/>
              </a:xfrm>
              <a:custGeom>
                <a:rect b="b" l="l" r="r" t="t"/>
                <a:pathLst>
                  <a:path extrusionOk="0" h="822" w="708">
                    <a:moveTo>
                      <a:pt x="0" y="0"/>
                    </a:moveTo>
                    <a:lnTo>
                      <a:pt x="0" y="388"/>
                    </a:lnTo>
                    <a:lnTo>
                      <a:pt x="708" y="822"/>
                    </a:lnTo>
                    <a:lnTo>
                      <a:pt x="708" y="411"/>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4"/>
              <p:cNvSpPr/>
              <p:nvPr/>
            </p:nvSpPr>
            <p:spPr>
              <a:xfrm>
                <a:off x="5078225" y="2053175"/>
                <a:ext cx="17700" cy="20575"/>
              </a:xfrm>
              <a:custGeom>
                <a:rect b="b" l="l" r="r" t="t"/>
                <a:pathLst>
                  <a:path extrusionOk="0" h="823" w="708">
                    <a:moveTo>
                      <a:pt x="0" y="1"/>
                    </a:moveTo>
                    <a:lnTo>
                      <a:pt x="0" y="412"/>
                    </a:lnTo>
                    <a:lnTo>
                      <a:pt x="708" y="823"/>
                    </a:lnTo>
                    <a:lnTo>
                      <a:pt x="708" y="412"/>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4"/>
              <p:cNvSpPr/>
              <p:nvPr/>
            </p:nvSpPr>
            <p:spPr>
              <a:xfrm>
                <a:off x="5078225" y="2015525"/>
                <a:ext cx="17700" cy="20575"/>
              </a:xfrm>
              <a:custGeom>
                <a:rect b="b" l="l" r="r" t="t"/>
                <a:pathLst>
                  <a:path extrusionOk="0" h="823" w="708">
                    <a:moveTo>
                      <a:pt x="0" y="0"/>
                    </a:moveTo>
                    <a:lnTo>
                      <a:pt x="0" y="411"/>
                    </a:lnTo>
                    <a:lnTo>
                      <a:pt x="708" y="822"/>
                    </a:lnTo>
                    <a:lnTo>
                      <a:pt x="708" y="411"/>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4"/>
              <p:cNvSpPr/>
              <p:nvPr/>
            </p:nvSpPr>
            <p:spPr>
              <a:xfrm>
                <a:off x="5078225" y="1977850"/>
                <a:ext cx="17700" cy="20575"/>
              </a:xfrm>
              <a:custGeom>
                <a:rect b="b" l="l" r="r" t="t"/>
                <a:pathLst>
                  <a:path extrusionOk="0" h="823" w="708">
                    <a:moveTo>
                      <a:pt x="0" y="1"/>
                    </a:moveTo>
                    <a:lnTo>
                      <a:pt x="0" y="412"/>
                    </a:lnTo>
                    <a:lnTo>
                      <a:pt x="708" y="823"/>
                    </a:lnTo>
                    <a:lnTo>
                      <a:pt x="708" y="412"/>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4"/>
              <p:cNvSpPr/>
              <p:nvPr/>
            </p:nvSpPr>
            <p:spPr>
              <a:xfrm>
                <a:off x="5078225" y="1940200"/>
                <a:ext cx="17700" cy="20575"/>
              </a:xfrm>
              <a:custGeom>
                <a:rect b="b" l="l" r="r" t="t"/>
                <a:pathLst>
                  <a:path extrusionOk="0" h="823" w="708">
                    <a:moveTo>
                      <a:pt x="0" y="0"/>
                    </a:moveTo>
                    <a:lnTo>
                      <a:pt x="0" y="411"/>
                    </a:lnTo>
                    <a:lnTo>
                      <a:pt x="708" y="822"/>
                    </a:lnTo>
                    <a:lnTo>
                      <a:pt x="708" y="411"/>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4"/>
              <p:cNvSpPr/>
              <p:nvPr/>
            </p:nvSpPr>
            <p:spPr>
              <a:xfrm>
                <a:off x="5511325" y="3113425"/>
                <a:ext cx="231700" cy="133550"/>
              </a:xfrm>
              <a:custGeom>
                <a:rect b="b" l="l" r="r" t="t"/>
                <a:pathLst>
                  <a:path extrusionOk="0" h="5342" w="9268">
                    <a:moveTo>
                      <a:pt x="4703" y="0"/>
                    </a:moveTo>
                    <a:lnTo>
                      <a:pt x="1" y="2716"/>
                    </a:lnTo>
                    <a:lnTo>
                      <a:pt x="4543" y="5341"/>
                    </a:lnTo>
                    <a:lnTo>
                      <a:pt x="9268" y="2648"/>
                    </a:lnTo>
                    <a:lnTo>
                      <a:pt x="470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4"/>
              <p:cNvSpPr/>
              <p:nvPr/>
            </p:nvSpPr>
            <p:spPr>
              <a:xfrm>
                <a:off x="5624875" y="3179600"/>
                <a:ext cx="118150" cy="199750"/>
              </a:xfrm>
              <a:custGeom>
                <a:rect b="b" l="l" r="r" t="t"/>
                <a:pathLst>
                  <a:path extrusionOk="0" h="7990" w="4726">
                    <a:moveTo>
                      <a:pt x="4726" y="1"/>
                    </a:moveTo>
                    <a:lnTo>
                      <a:pt x="1" y="2694"/>
                    </a:lnTo>
                    <a:lnTo>
                      <a:pt x="1" y="7990"/>
                    </a:lnTo>
                    <a:lnTo>
                      <a:pt x="4726" y="5274"/>
                    </a:lnTo>
                    <a:lnTo>
                      <a:pt x="4726" y="1"/>
                    </a:lnTo>
                    <a:close/>
                  </a:path>
                </a:pathLst>
              </a:custGeom>
              <a:solidFill>
                <a:srgbClr val="A7BC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4"/>
              <p:cNvSpPr/>
              <p:nvPr/>
            </p:nvSpPr>
            <p:spPr>
              <a:xfrm>
                <a:off x="5122725" y="2107350"/>
                <a:ext cx="241400" cy="162175"/>
              </a:xfrm>
              <a:custGeom>
                <a:rect b="b" l="l" r="r" t="t"/>
                <a:pathLst>
                  <a:path extrusionOk="0" h="6487" w="9656">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4"/>
              <p:cNvSpPr/>
              <p:nvPr/>
            </p:nvSpPr>
            <p:spPr>
              <a:xfrm>
                <a:off x="5178650" y="3121400"/>
                <a:ext cx="152375" cy="103325"/>
              </a:xfrm>
              <a:custGeom>
                <a:rect b="b" l="l" r="r" t="t"/>
                <a:pathLst>
                  <a:path extrusionOk="0" h="4133" w="6095">
                    <a:moveTo>
                      <a:pt x="1" y="1"/>
                    </a:moveTo>
                    <a:lnTo>
                      <a:pt x="1" y="594"/>
                    </a:lnTo>
                    <a:lnTo>
                      <a:pt x="6095" y="4132"/>
                    </a:lnTo>
                    <a:lnTo>
                      <a:pt x="6095" y="3539"/>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4"/>
              <p:cNvSpPr/>
              <p:nvPr/>
            </p:nvSpPr>
            <p:spPr>
              <a:xfrm>
                <a:off x="5002900" y="3019825"/>
                <a:ext cx="152950" cy="103325"/>
              </a:xfrm>
              <a:custGeom>
                <a:rect b="b" l="l" r="r" t="t"/>
                <a:pathLst>
                  <a:path extrusionOk="0" h="4133" w="6118">
                    <a:moveTo>
                      <a:pt x="0" y="1"/>
                    </a:moveTo>
                    <a:lnTo>
                      <a:pt x="0" y="594"/>
                    </a:lnTo>
                    <a:lnTo>
                      <a:pt x="6117" y="4132"/>
                    </a:lnTo>
                    <a:lnTo>
                      <a:pt x="6117" y="353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4"/>
              <p:cNvSpPr/>
              <p:nvPr/>
            </p:nvSpPr>
            <p:spPr>
              <a:xfrm>
                <a:off x="5002900" y="3044950"/>
                <a:ext cx="152950" cy="103300"/>
              </a:xfrm>
              <a:custGeom>
                <a:rect b="b" l="l" r="r" t="t"/>
                <a:pathLst>
                  <a:path extrusionOk="0" h="4132" w="6118">
                    <a:moveTo>
                      <a:pt x="0" y="0"/>
                    </a:moveTo>
                    <a:lnTo>
                      <a:pt x="0" y="594"/>
                    </a:lnTo>
                    <a:lnTo>
                      <a:pt x="6117" y="4131"/>
                    </a:lnTo>
                    <a:lnTo>
                      <a:pt x="6117" y="353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4"/>
              <p:cNvSpPr/>
              <p:nvPr/>
            </p:nvSpPr>
            <p:spPr>
              <a:xfrm>
                <a:off x="4827700" y="2918250"/>
                <a:ext cx="152400" cy="103325"/>
              </a:xfrm>
              <a:custGeom>
                <a:rect b="b" l="l" r="r" t="t"/>
                <a:pathLst>
                  <a:path extrusionOk="0" h="4133" w="6096">
                    <a:moveTo>
                      <a:pt x="1" y="1"/>
                    </a:moveTo>
                    <a:lnTo>
                      <a:pt x="1" y="594"/>
                    </a:lnTo>
                    <a:lnTo>
                      <a:pt x="6095" y="4132"/>
                    </a:lnTo>
                    <a:lnTo>
                      <a:pt x="6095" y="3539"/>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4"/>
              <p:cNvSpPr/>
              <p:nvPr/>
            </p:nvSpPr>
            <p:spPr>
              <a:xfrm>
                <a:off x="4827700" y="2943375"/>
                <a:ext cx="152400" cy="103300"/>
              </a:xfrm>
              <a:custGeom>
                <a:rect b="b" l="l" r="r" t="t"/>
                <a:pathLst>
                  <a:path extrusionOk="0" h="4132" w="6096">
                    <a:moveTo>
                      <a:pt x="1" y="0"/>
                    </a:moveTo>
                    <a:lnTo>
                      <a:pt x="1" y="594"/>
                    </a:lnTo>
                    <a:lnTo>
                      <a:pt x="6095" y="4132"/>
                    </a:lnTo>
                    <a:lnTo>
                      <a:pt x="6095" y="353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4"/>
              <p:cNvSpPr/>
              <p:nvPr/>
            </p:nvSpPr>
            <p:spPr>
              <a:xfrm>
                <a:off x="4651950" y="2816675"/>
                <a:ext cx="152400" cy="103325"/>
              </a:xfrm>
              <a:custGeom>
                <a:rect b="b" l="l" r="r" t="t"/>
                <a:pathLst>
                  <a:path extrusionOk="0" h="4133" w="6096">
                    <a:moveTo>
                      <a:pt x="1" y="1"/>
                    </a:moveTo>
                    <a:lnTo>
                      <a:pt x="1" y="594"/>
                    </a:lnTo>
                    <a:lnTo>
                      <a:pt x="6095" y="4132"/>
                    </a:lnTo>
                    <a:lnTo>
                      <a:pt x="6095" y="3539"/>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4"/>
              <p:cNvSpPr/>
              <p:nvPr/>
            </p:nvSpPr>
            <p:spPr>
              <a:xfrm>
                <a:off x="4651950" y="2841800"/>
                <a:ext cx="152400" cy="103300"/>
              </a:xfrm>
              <a:custGeom>
                <a:rect b="b" l="l" r="r" t="t"/>
                <a:pathLst>
                  <a:path extrusionOk="0" h="4132" w="6096">
                    <a:moveTo>
                      <a:pt x="1" y="0"/>
                    </a:moveTo>
                    <a:lnTo>
                      <a:pt x="1" y="594"/>
                    </a:lnTo>
                    <a:lnTo>
                      <a:pt x="6095" y="4132"/>
                    </a:lnTo>
                    <a:lnTo>
                      <a:pt x="6095" y="353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4"/>
              <p:cNvSpPr/>
              <p:nvPr/>
            </p:nvSpPr>
            <p:spPr>
              <a:xfrm>
                <a:off x="4609150" y="2221525"/>
                <a:ext cx="721875" cy="950700"/>
              </a:xfrm>
              <a:custGeom>
                <a:rect b="b" l="l" r="r" t="t"/>
                <a:pathLst>
                  <a:path extrusionOk="0" h="38028" w="28875">
                    <a:moveTo>
                      <a:pt x="1" y="0"/>
                    </a:moveTo>
                    <a:lnTo>
                      <a:pt x="1" y="21205"/>
                    </a:lnTo>
                    <a:lnTo>
                      <a:pt x="28875" y="38027"/>
                    </a:lnTo>
                    <a:lnTo>
                      <a:pt x="28875" y="1675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4"/>
              <p:cNvSpPr/>
              <p:nvPr/>
            </p:nvSpPr>
            <p:spPr>
              <a:xfrm>
                <a:off x="4626850" y="2721975"/>
                <a:ext cx="681350" cy="402875"/>
              </a:xfrm>
              <a:custGeom>
                <a:rect b="b" l="l" r="r" t="t"/>
                <a:pathLst>
                  <a:path extrusionOk="0" h="16115" w="27254">
                    <a:moveTo>
                      <a:pt x="0" y="0"/>
                    </a:moveTo>
                    <a:lnTo>
                      <a:pt x="0" y="251"/>
                    </a:lnTo>
                    <a:lnTo>
                      <a:pt x="27254" y="16115"/>
                    </a:lnTo>
                    <a:lnTo>
                      <a:pt x="27254" y="15864"/>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4"/>
              <p:cNvSpPr/>
              <p:nvPr/>
            </p:nvSpPr>
            <p:spPr>
              <a:xfrm>
                <a:off x="4626850" y="2659775"/>
                <a:ext cx="681350" cy="402875"/>
              </a:xfrm>
              <a:custGeom>
                <a:rect b="b" l="l" r="r" t="t"/>
                <a:pathLst>
                  <a:path extrusionOk="0" h="16115" w="27254">
                    <a:moveTo>
                      <a:pt x="0" y="0"/>
                    </a:moveTo>
                    <a:lnTo>
                      <a:pt x="0" y="251"/>
                    </a:lnTo>
                    <a:lnTo>
                      <a:pt x="27254" y="16115"/>
                    </a:lnTo>
                    <a:lnTo>
                      <a:pt x="27254" y="15864"/>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4"/>
              <p:cNvSpPr/>
              <p:nvPr/>
            </p:nvSpPr>
            <p:spPr>
              <a:xfrm>
                <a:off x="4626850" y="2597575"/>
                <a:ext cx="681350" cy="402875"/>
              </a:xfrm>
              <a:custGeom>
                <a:rect b="b" l="l" r="r" t="t"/>
                <a:pathLst>
                  <a:path extrusionOk="0" h="16115" w="27254">
                    <a:moveTo>
                      <a:pt x="0" y="0"/>
                    </a:moveTo>
                    <a:lnTo>
                      <a:pt x="0" y="251"/>
                    </a:lnTo>
                    <a:lnTo>
                      <a:pt x="27254" y="16115"/>
                    </a:lnTo>
                    <a:lnTo>
                      <a:pt x="27254" y="15886"/>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4"/>
              <p:cNvSpPr/>
              <p:nvPr/>
            </p:nvSpPr>
            <p:spPr>
              <a:xfrm>
                <a:off x="4626850" y="2535925"/>
                <a:ext cx="681350" cy="402325"/>
              </a:xfrm>
              <a:custGeom>
                <a:rect b="b" l="l" r="r" t="t"/>
                <a:pathLst>
                  <a:path extrusionOk="0" h="16093" w="27254">
                    <a:moveTo>
                      <a:pt x="0" y="1"/>
                    </a:moveTo>
                    <a:lnTo>
                      <a:pt x="0" y="229"/>
                    </a:lnTo>
                    <a:lnTo>
                      <a:pt x="27254" y="16093"/>
                    </a:lnTo>
                    <a:lnTo>
                      <a:pt x="27254" y="15865"/>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4"/>
              <p:cNvSpPr/>
              <p:nvPr/>
            </p:nvSpPr>
            <p:spPr>
              <a:xfrm>
                <a:off x="4626850" y="2473750"/>
                <a:ext cx="681350" cy="402300"/>
              </a:xfrm>
              <a:custGeom>
                <a:rect b="b" l="l" r="r" t="t"/>
                <a:pathLst>
                  <a:path extrusionOk="0" h="16092" w="27254">
                    <a:moveTo>
                      <a:pt x="0" y="0"/>
                    </a:moveTo>
                    <a:lnTo>
                      <a:pt x="0" y="228"/>
                    </a:lnTo>
                    <a:lnTo>
                      <a:pt x="27254" y="16092"/>
                    </a:lnTo>
                    <a:lnTo>
                      <a:pt x="27254" y="15864"/>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4"/>
              <p:cNvSpPr/>
              <p:nvPr/>
            </p:nvSpPr>
            <p:spPr>
              <a:xfrm>
                <a:off x="4626850" y="2411550"/>
                <a:ext cx="681350" cy="402300"/>
              </a:xfrm>
              <a:custGeom>
                <a:rect b="b" l="l" r="r" t="t"/>
                <a:pathLst>
                  <a:path extrusionOk="0" h="16092" w="27254">
                    <a:moveTo>
                      <a:pt x="0" y="0"/>
                    </a:moveTo>
                    <a:lnTo>
                      <a:pt x="0" y="228"/>
                    </a:lnTo>
                    <a:lnTo>
                      <a:pt x="27254" y="16092"/>
                    </a:lnTo>
                    <a:lnTo>
                      <a:pt x="27254" y="15864"/>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4"/>
              <p:cNvSpPr/>
              <p:nvPr/>
            </p:nvSpPr>
            <p:spPr>
              <a:xfrm>
                <a:off x="4626850" y="2349350"/>
                <a:ext cx="681350" cy="402300"/>
              </a:xfrm>
              <a:custGeom>
                <a:rect b="b" l="l" r="r" t="t"/>
                <a:pathLst>
                  <a:path extrusionOk="0" h="16092" w="27254">
                    <a:moveTo>
                      <a:pt x="0" y="0"/>
                    </a:moveTo>
                    <a:lnTo>
                      <a:pt x="0" y="228"/>
                    </a:lnTo>
                    <a:lnTo>
                      <a:pt x="27254" y="16092"/>
                    </a:lnTo>
                    <a:lnTo>
                      <a:pt x="27254" y="15864"/>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4"/>
              <p:cNvSpPr/>
              <p:nvPr/>
            </p:nvSpPr>
            <p:spPr>
              <a:xfrm>
                <a:off x="4692475" y="2328800"/>
                <a:ext cx="5150" cy="434850"/>
              </a:xfrm>
              <a:custGeom>
                <a:rect b="b" l="l" r="r" t="t"/>
                <a:pathLst>
                  <a:path extrusionOk="0" h="17394" w="206">
                    <a:moveTo>
                      <a:pt x="0" y="0"/>
                    </a:moveTo>
                    <a:lnTo>
                      <a:pt x="0" y="17256"/>
                    </a:lnTo>
                    <a:lnTo>
                      <a:pt x="206" y="17393"/>
                    </a:lnTo>
                    <a:lnTo>
                      <a:pt x="206" y="115"/>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4"/>
              <p:cNvSpPr/>
              <p:nvPr/>
            </p:nvSpPr>
            <p:spPr>
              <a:xfrm>
                <a:off x="4758100" y="2367025"/>
                <a:ext cx="5150" cy="434850"/>
              </a:xfrm>
              <a:custGeom>
                <a:rect b="b" l="l" r="r" t="t"/>
                <a:pathLst>
                  <a:path extrusionOk="0" h="17394" w="206">
                    <a:moveTo>
                      <a:pt x="0" y="1"/>
                    </a:moveTo>
                    <a:lnTo>
                      <a:pt x="0" y="17257"/>
                    </a:lnTo>
                    <a:lnTo>
                      <a:pt x="206" y="17394"/>
                    </a:lnTo>
                    <a:lnTo>
                      <a:pt x="206" y="115"/>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4"/>
              <p:cNvSpPr/>
              <p:nvPr/>
            </p:nvSpPr>
            <p:spPr>
              <a:xfrm>
                <a:off x="4823150" y="2405250"/>
                <a:ext cx="5725" cy="434850"/>
              </a:xfrm>
              <a:custGeom>
                <a:rect b="b" l="l" r="r" t="t"/>
                <a:pathLst>
                  <a:path extrusionOk="0" h="17394" w="229">
                    <a:moveTo>
                      <a:pt x="0" y="1"/>
                    </a:moveTo>
                    <a:lnTo>
                      <a:pt x="0" y="17280"/>
                    </a:lnTo>
                    <a:lnTo>
                      <a:pt x="229" y="17394"/>
                    </a:lnTo>
                    <a:lnTo>
                      <a:pt x="229" y="138"/>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4"/>
              <p:cNvSpPr/>
              <p:nvPr/>
            </p:nvSpPr>
            <p:spPr>
              <a:xfrm>
                <a:off x="4888775" y="2443500"/>
                <a:ext cx="5725" cy="434850"/>
              </a:xfrm>
              <a:custGeom>
                <a:rect b="b" l="l" r="r" t="t"/>
                <a:pathLst>
                  <a:path extrusionOk="0" h="17394" w="229">
                    <a:moveTo>
                      <a:pt x="0" y="0"/>
                    </a:moveTo>
                    <a:lnTo>
                      <a:pt x="0" y="17279"/>
                    </a:lnTo>
                    <a:lnTo>
                      <a:pt x="229" y="17393"/>
                    </a:lnTo>
                    <a:lnTo>
                      <a:pt x="229" y="137"/>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4"/>
              <p:cNvSpPr/>
              <p:nvPr/>
            </p:nvSpPr>
            <p:spPr>
              <a:xfrm>
                <a:off x="4954400" y="2481725"/>
                <a:ext cx="5725" cy="434850"/>
              </a:xfrm>
              <a:custGeom>
                <a:rect b="b" l="l" r="r" t="t"/>
                <a:pathLst>
                  <a:path extrusionOk="0" h="17394" w="229">
                    <a:moveTo>
                      <a:pt x="0" y="1"/>
                    </a:moveTo>
                    <a:lnTo>
                      <a:pt x="0" y="17279"/>
                    </a:lnTo>
                    <a:lnTo>
                      <a:pt x="228" y="17393"/>
                    </a:lnTo>
                    <a:lnTo>
                      <a:pt x="228" y="138"/>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4"/>
              <p:cNvSpPr/>
              <p:nvPr/>
            </p:nvSpPr>
            <p:spPr>
              <a:xfrm>
                <a:off x="5020025" y="2519950"/>
                <a:ext cx="5150" cy="434850"/>
              </a:xfrm>
              <a:custGeom>
                <a:rect b="b" l="l" r="r" t="t"/>
                <a:pathLst>
                  <a:path extrusionOk="0" h="17394" w="206">
                    <a:moveTo>
                      <a:pt x="0" y="1"/>
                    </a:moveTo>
                    <a:lnTo>
                      <a:pt x="0" y="17280"/>
                    </a:lnTo>
                    <a:lnTo>
                      <a:pt x="205" y="17394"/>
                    </a:lnTo>
                    <a:lnTo>
                      <a:pt x="205" y="138"/>
                    </a:lnTo>
                    <a:lnTo>
                      <a:pt x="0"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4"/>
              <p:cNvSpPr/>
              <p:nvPr/>
            </p:nvSpPr>
            <p:spPr>
              <a:xfrm>
                <a:off x="5085625" y="2558200"/>
                <a:ext cx="5175" cy="434825"/>
              </a:xfrm>
              <a:custGeom>
                <a:rect b="b" l="l" r="r" t="t"/>
                <a:pathLst>
                  <a:path extrusionOk="0" h="17393" w="207">
                    <a:moveTo>
                      <a:pt x="1" y="0"/>
                    </a:moveTo>
                    <a:lnTo>
                      <a:pt x="1" y="17279"/>
                    </a:lnTo>
                    <a:lnTo>
                      <a:pt x="206" y="17393"/>
                    </a:lnTo>
                    <a:lnTo>
                      <a:pt x="206" y="137"/>
                    </a:lnTo>
                    <a:lnTo>
                      <a:pt x="1"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4"/>
              <p:cNvSpPr/>
              <p:nvPr/>
            </p:nvSpPr>
            <p:spPr>
              <a:xfrm>
                <a:off x="5151250" y="2597000"/>
                <a:ext cx="5175" cy="434275"/>
              </a:xfrm>
              <a:custGeom>
                <a:rect b="b" l="l" r="r" t="t"/>
                <a:pathLst>
                  <a:path extrusionOk="0" h="17371" w="207">
                    <a:moveTo>
                      <a:pt x="1" y="0"/>
                    </a:moveTo>
                    <a:lnTo>
                      <a:pt x="1" y="17256"/>
                    </a:lnTo>
                    <a:lnTo>
                      <a:pt x="206" y="17370"/>
                    </a:lnTo>
                    <a:lnTo>
                      <a:pt x="206" y="114"/>
                    </a:lnTo>
                    <a:lnTo>
                      <a:pt x="1" y="0"/>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4"/>
              <p:cNvSpPr/>
              <p:nvPr/>
            </p:nvSpPr>
            <p:spPr>
              <a:xfrm>
                <a:off x="5216875" y="2635225"/>
                <a:ext cx="5175" cy="434850"/>
              </a:xfrm>
              <a:custGeom>
                <a:rect b="b" l="l" r="r" t="t"/>
                <a:pathLst>
                  <a:path extrusionOk="0" h="17394" w="207">
                    <a:moveTo>
                      <a:pt x="1" y="1"/>
                    </a:moveTo>
                    <a:lnTo>
                      <a:pt x="1" y="17256"/>
                    </a:lnTo>
                    <a:lnTo>
                      <a:pt x="206" y="17393"/>
                    </a:lnTo>
                    <a:lnTo>
                      <a:pt x="206" y="115"/>
                    </a:lnTo>
                    <a:lnTo>
                      <a:pt x="1"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4"/>
              <p:cNvSpPr/>
              <p:nvPr/>
            </p:nvSpPr>
            <p:spPr>
              <a:xfrm>
                <a:off x="5281925" y="2673450"/>
                <a:ext cx="5750" cy="434850"/>
              </a:xfrm>
              <a:custGeom>
                <a:rect b="b" l="l" r="r" t="t"/>
                <a:pathLst>
                  <a:path extrusionOk="0" h="17394" w="230">
                    <a:moveTo>
                      <a:pt x="1" y="1"/>
                    </a:moveTo>
                    <a:lnTo>
                      <a:pt x="1" y="17257"/>
                    </a:lnTo>
                    <a:lnTo>
                      <a:pt x="229" y="17394"/>
                    </a:lnTo>
                    <a:lnTo>
                      <a:pt x="229" y="115"/>
                    </a:lnTo>
                    <a:lnTo>
                      <a:pt x="1" y="1"/>
                    </a:lnTo>
                    <a:close/>
                  </a:path>
                </a:pathLst>
              </a:custGeom>
              <a:solidFill>
                <a:srgbClr val="BBCE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4"/>
              <p:cNvSpPr/>
              <p:nvPr/>
            </p:nvSpPr>
            <p:spPr>
              <a:xfrm>
                <a:off x="4747250" y="2660950"/>
                <a:ext cx="26850" cy="34175"/>
              </a:xfrm>
              <a:custGeom>
                <a:rect b="b" l="l" r="r" t="t"/>
                <a:pathLst>
                  <a:path extrusionOk="0" h="1367" w="1074">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4"/>
              <p:cNvSpPr/>
              <p:nvPr/>
            </p:nvSpPr>
            <p:spPr>
              <a:xfrm>
                <a:off x="4747250" y="2597825"/>
                <a:ext cx="26850" cy="34325"/>
              </a:xfrm>
              <a:custGeom>
                <a:rect b="b" l="l" r="r" t="t"/>
                <a:pathLst>
                  <a:path extrusionOk="0" h="1373" w="1074">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4"/>
              <p:cNvSpPr/>
              <p:nvPr/>
            </p:nvSpPr>
            <p:spPr>
              <a:xfrm>
                <a:off x="4878500" y="2739900"/>
                <a:ext cx="26275" cy="34325"/>
              </a:xfrm>
              <a:custGeom>
                <a:rect b="b" l="l" r="r" t="t"/>
                <a:pathLst>
                  <a:path extrusionOk="0" h="1373" w="1051">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4"/>
              <p:cNvSpPr/>
              <p:nvPr/>
            </p:nvSpPr>
            <p:spPr>
              <a:xfrm>
                <a:off x="4944125" y="2651250"/>
                <a:ext cx="26275" cy="34275"/>
              </a:xfrm>
              <a:custGeom>
                <a:rect b="b" l="l" r="r" t="t"/>
                <a:pathLst>
                  <a:path extrusionOk="0" h="1371" w="1051">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4"/>
              <p:cNvSpPr/>
              <p:nvPr/>
            </p:nvSpPr>
            <p:spPr>
              <a:xfrm>
                <a:off x="5008600" y="2626725"/>
                <a:ext cx="26850" cy="34175"/>
              </a:xfrm>
              <a:custGeom>
                <a:rect b="b" l="l" r="r" t="t"/>
                <a:pathLst>
                  <a:path extrusionOk="0" h="1367" w="1074">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4"/>
              <p:cNvSpPr/>
              <p:nvPr/>
            </p:nvSpPr>
            <p:spPr>
              <a:xfrm>
                <a:off x="5140425" y="2766525"/>
                <a:ext cx="26825" cy="34275"/>
              </a:xfrm>
              <a:custGeom>
                <a:rect b="b" l="l" r="r" t="t"/>
                <a:pathLst>
                  <a:path extrusionOk="0" h="1371" w="1073">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4"/>
              <p:cNvSpPr/>
              <p:nvPr/>
            </p:nvSpPr>
            <p:spPr>
              <a:xfrm>
                <a:off x="5074800" y="2852900"/>
                <a:ext cx="26850" cy="34325"/>
              </a:xfrm>
              <a:custGeom>
                <a:rect b="b" l="l" r="r" t="t"/>
                <a:pathLst>
                  <a:path extrusionOk="0" h="1373" w="1074">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4"/>
              <p:cNvSpPr/>
              <p:nvPr/>
            </p:nvSpPr>
            <p:spPr>
              <a:xfrm>
                <a:off x="5206050" y="2737625"/>
                <a:ext cx="26825" cy="34325"/>
              </a:xfrm>
              <a:custGeom>
                <a:rect b="b" l="l" r="r" t="t"/>
                <a:pathLst>
                  <a:path extrusionOk="0" h="1373" w="1073">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4"/>
              <p:cNvSpPr/>
              <p:nvPr/>
            </p:nvSpPr>
            <p:spPr>
              <a:xfrm>
                <a:off x="4812875" y="2734575"/>
                <a:ext cx="26850" cy="34525"/>
              </a:xfrm>
              <a:custGeom>
                <a:rect b="b" l="l" r="r" t="t"/>
                <a:pathLst>
                  <a:path extrusionOk="0" h="1381" w="1074">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4"/>
              <p:cNvSpPr/>
              <p:nvPr/>
            </p:nvSpPr>
            <p:spPr>
              <a:xfrm>
                <a:off x="4878500" y="2678075"/>
                <a:ext cx="26275" cy="34175"/>
              </a:xfrm>
              <a:custGeom>
                <a:rect b="b" l="l" r="r" t="t"/>
                <a:pathLst>
                  <a:path extrusionOk="0" h="1367" w="1051">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4"/>
              <p:cNvSpPr/>
              <p:nvPr/>
            </p:nvSpPr>
            <p:spPr>
              <a:xfrm>
                <a:off x="5008600" y="2784775"/>
                <a:ext cx="26850" cy="34175"/>
              </a:xfrm>
              <a:custGeom>
                <a:rect b="b" l="l" r="r" t="t"/>
                <a:pathLst>
                  <a:path extrusionOk="0" h="1367" w="1074">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4"/>
              <p:cNvSpPr/>
              <p:nvPr/>
            </p:nvSpPr>
            <p:spPr>
              <a:xfrm>
                <a:off x="5074800" y="2708200"/>
                <a:ext cx="26850" cy="34275"/>
              </a:xfrm>
              <a:custGeom>
                <a:rect b="b" l="l" r="r" t="t"/>
                <a:pathLst>
                  <a:path extrusionOk="0" h="1371" w="1074">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4"/>
              <p:cNvSpPr/>
              <p:nvPr/>
            </p:nvSpPr>
            <p:spPr>
              <a:xfrm>
                <a:off x="5206050" y="2682075"/>
                <a:ext cx="26825" cy="34525"/>
              </a:xfrm>
              <a:custGeom>
                <a:rect b="b" l="l" r="r" t="t"/>
                <a:pathLst>
                  <a:path extrusionOk="0" h="1381" w="1073">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4"/>
              <p:cNvSpPr/>
              <p:nvPr/>
            </p:nvSpPr>
            <p:spPr>
              <a:xfrm>
                <a:off x="4694175" y="2675175"/>
                <a:ext cx="525575" cy="130125"/>
              </a:xfrm>
              <a:custGeom>
                <a:rect b="b" l="l" r="r" t="t"/>
                <a:pathLst>
                  <a:path extrusionOk="0" h="5205" w="21023">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4"/>
              <p:cNvSpPr/>
              <p:nvPr/>
            </p:nvSpPr>
            <p:spPr>
              <a:xfrm>
                <a:off x="4690750" y="2610700"/>
                <a:ext cx="529575" cy="265350"/>
              </a:xfrm>
              <a:custGeom>
                <a:rect b="b" l="l" r="r" t="t"/>
                <a:pathLst>
                  <a:path extrusionOk="0" h="10614" w="21183">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4"/>
              <p:cNvSpPr/>
              <p:nvPr/>
            </p:nvSpPr>
            <p:spPr>
              <a:xfrm>
                <a:off x="4681625" y="2686275"/>
                <a:ext cx="26850" cy="34325"/>
              </a:xfrm>
              <a:custGeom>
                <a:rect b="b" l="l" r="r" t="t"/>
                <a:pathLst>
                  <a:path extrusionOk="0" h="1373" w="1074">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4"/>
              <p:cNvSpPr/>
              <p:nvPr/>
            </p:nvSpPr>
            <p:spPr>
              <a:xfrm>
                <a:off x="5762975" y="2798075"/>
                <a:ext cx="67075" cy="83700"/>
              </a:xfrm>
              <a:custGeom>
                <a:rect b="b" l="l" r="r" t="t"/>
                <a:pathLst>
                  <a:path extrusionOk="0" h="3348" w="2683">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F4C5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4"/>
              <p:cNvSpPr/>
              <p:nvPr/>
            </p:nvSpPr>
            <p:spPr>
              <a:xfrm>
                <a:off x="5430875" y="3545250"/>
                <a:ext cx="140975" cy="64000"/>
              </a:xfrm>
              <a:custGeom>
                <a:rect b="b" l="l" r="r" t="t"/>
                <a:pathLst>
                  <a:path extrusionOk="0" h="2560" w="5639">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4"/>
              <p:cNvSpPr/>
              <p:nvPr/>
            </p:nvSpPr>
            <p:spPr>
              <a:xfrm>
                <a:off x="5497075" y="3563525"/>
                <a:ext cx="140400" cy="62350"/>
              </a:xfrm>
              <a:custGeom>
                <a:rect b="b" l="l" r="r" t="t"/>
                <a:pathLst>
                  <a:path extrusionOk="0" h="2494" w="5616">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4"/>
              <p:cNvSpPr/>
              <p:nvPr/>
            </p:nvSpPr>
            <p:spPr>
              <a:xfrm>
                <a:off x="5429150" y="3174475"/>
                <a:ext cx="89625" cy="394000"/>
              </a:xfrm>
              <a:custGeom>
                <a:rect b="b" l="l" r="r" t="t"/>
                <a:pathLst>
                  <a:path extrusionOk="0" h="15760" w="3585">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4"/>
              <p:cNvSpPr/>
              <p:nvPr/>
            </p:nvSpPr>
            <p:spPr>
              <a:xfrm>
                <a:off x="5491925" y="3178475"/>
                <a:ext cx="91900" cy="407575"/>
              </a:xfrm>
              <a:custGeom>
                <a:rect b="b" l="l" r="r" t="t"/>
                <a:pathLst>
                  <a:path extrusionOk="0" h="16303" w="3676">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4"/>
              <p:cNvSpPr/>
              <p:nvPr/>
            </p:nvSpPr>
            <p:spPr>
              <a:xfrm>
                <a:off x="5382925" y="2901150"/>
                <a:ext cx="57675" cy="174050"/>
              </a:xfrm>
              <a:custGeom>
                <a:rect b="b" l="l" r="r" t="t"/>
                <a:pathLst>
                  <a:path extrusionOk="0" h="6962" w="2307">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4"/>
              <p:cNvSpPr/>
              <p:nvPr/>
            </p:nvSpPr>
            <p:spPr>
              <a:xfrm>
                <a:off x="5469100" y="2751625"/>
                <a:ext cx="104450" cy="128425"/>
              </a:xfrm>
              <a:custGeom>
                <a:rect b="b" l="l" r="r" t="t"/>
                <a:pathLst>
                  <a:path extrusionOk="0" h="5137" w="4178">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FED4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4"/>
              <p:cNvSpPr/>
              <p:nvPr/>
            </p:nvSpPr>
            <p:spPr>
              <a:xfrm>
                <a:off x="5412600" y="2865675"/>
                <a:ext cx="196325" cy="338300"/>
              </a:xfrm>
              <a:custGeom>
                <a:rect b="b" l="l" r="r" t="t"/>
                <a:pathLst>
                  <a:path extrusionOk="0" h="13532" w="7853">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4"/>
              <p:cNvSpPr/>
              <p:nvPr/>
            </p:nvSpPr>
            <p:spPr>
              <a:xfrm>
                <a:off x="5556975" y="2850925"/>
                <a:ext cx="238550" cy="139825"/>
              </a:xfrm>
              <a:custGeom>
                <a:rect b="b" l="l" r="r" t="t"/>
                <a:pathLst>
                  <a:path extrusionOk="0" h="5593" w="9542">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4"/>
              <p:cNvSpPr/>
              <p:nvPr/>
            </p:nvSpPr>
            <p:spPr>
              <a:xfrm>
                <a:off x="5425175" y="2747525"/>
                <a:ext cx="156375" cy="116125"/>
              </a:xfrm>
              <a:custGeom>
                <a:rect b="b" l="l" r="r" t="t"/>
                <a:pathLst>
                  <a:path extrusionOk="0" h="4645" w="6255">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9" name="Google Shape;419;p24"/>
            <p:cNvSpPr/>
            <p:nvPr/>
          </p:nvSpPr>
          <p:spPr>
            <a:xfrm>
              <a:off x="4428275" y="2117100"/>
              <a:ext cx="152375" cy="103300"/>
            </a:xfrm>
            <a:custGeom>
              <a:rect b="b" l="l" r="r" t="t"/>
              <a:pathLst>
                <a:path extrusionOk="0" h="4132" w="6095">
                  <a:moveTo>
                    <a:pt x="0" y="0"/>
                  </a:moveTo>
                  <a:lnTo>
                    <a:pt x="0" y="594"/>
                  </a:lnTo>
                  <a:lnTo>
                    <a:pt x="6095" y="4132"/>
                  </a:lnTo>
                  <a:lnTo>
                    <a:pt x="6095" y="353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4"/>
            <p:cNvSpPr/>
            <p:nvPr/>
          </p:nvSpPr>
          <p:spPr>
            <a:xfrm>
              <a:off x="4428275" y="2142200"/>
              <a:ext cx="152375" cy="103300"/>
            </a:xfrm>
            <a:custGeom>
              <a:rect b="b" l="l" r="r" t="t"/>
              <a:pathLst>
                <a:path extrusionOk="0" h="4132" w="6095">
                  <a:moveTo>
                    <a:pt x="0" y="1"/>
                  </a:moveTo>
                  <a:lnTo>
                    <a:pt x="0" y="594"/>
                  </a:lnTo>
                  <a:lnTo>
                    <a:pt x="6095" y="4132"/>
                  </a:lnTo>
                  <a:lnTo>
                    <a:pt x="6095" y="3538"/>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4"/>
            <p:cNvSpPr/>
            <p:nvPr/>
          </p:nvSpPr>
          <p:spPr>
            <a:xfrm>
              <a:off x="4428275" y="2167300"/>
              <a:ext cx="152375" cy="102750"/>
            </a:xfrm>
            <a:custGeom>
              <a:rect b="b" l="l" r="r" t="t"/>
              <a:pathLst>
                <a:path extrusionOk="0" h="4110" w="6095">
                  <a:moveTo>
                    <a:pt x="0" y="1"/>
                  </a:moveTo>
                  <a:lnTo>
                    <a:pt x="0" y="594"/>
                  </a:lnTo>
                  <a:lnTo>
                    <a:pt x="6095" y="4109"/>
                  </a:lnTo>
                  <a:lnTo>
                    <a:pt x="6095" y="3516"/>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4"/>
            <p:cNvSpPr/>
            <p:nvPr/>
          </p:nvSpPr>
          <p:spPr>
            <a:xfrm>
              <a:off x="4428275" y="2191850"/>
              <a:ext cx="152375" cy="103300"/>
            </a:xfrm>
            <a:custGeom>
              <a:rect b="b" l="l" r="r" t="t"/>
              <a:pathLst>
                <a:path extrusionOk="0" h="4132" w="6095">
                  <a:moveTo>
                    <a:pt x="0" y="0"/>
                  </a:moveTo>
                  <a:lnTo>
                    <a:pt x="0" y="594"/>
                  </a:lnTo>
                  <a:lnTo>
                    <a:pt x="6095" y="4132"/>
                  </a:lnTo>
                  <a:lnTo>
                    <a:pt x="6095" y="353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4"/>
            <p:cNvSpPr/>
            <p:nvPr/>
          </p:nvSpPr>
          <p:spPr>
            <a:xfrm>
              <a:off x="4428275" y="2216950"/>
              <a:ext cx="152375" cy="103325"/>
            </a:xfrm>
            <a:custGeom>
              <a:rect b="b" l="l" r="r" t="t"/>
              <a:pathLst>
                <a:path extrusionOk="0" h="4133" w="6095">
                  <a:moveTo>
                    <a:pt x="0" y="1"/>
                  </a:moveTo>
                  <a:lnTo>
                    <a:pt x="0" y="594"/>
                  </a:lnTo>
                  <a:lnTo>
                    <a:pt x="6095" y="4132"/>
                  </a:lnTo>
                  <a:lnTo>
                    <a:pt x="6095" y="353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4"/>
            <p:cNvSpPr/>
            <p:nvPr/>
          </p:nvSpPr>
          <p:spPr>
            <a:xfrm>
              <a:off x="4428275" y="2242050"/>
              <a:ext cx="152375" cy="103325"/>
            </a:xfrm>
            <a:custGeom>
              <a:rect b="b" l="l" r="r" t="t"/>
              <a:pathLst>
                <a:path extrusionOk="0" h="4133" w="6095">
                  <a:moveTo>
                    <a:pt x="0" y="1"/>
                  </a:moveTo>
                  <a:lnTo>
                    <a:pt x="0" y="594"/>
                  </a:lnTo>
                  <a:lnTo>
                    <a:pt x="6095" y="4132"/>
                  </a:lnTo>
                  <a:lnTo>
                    <a:pt x="6095" y="353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4"/>
            <p:cNvSpPr/>
            <p:nvPr/>
          </p:nvSpPr>
          <p:spPr>
            <a:xfrm>
              <a:off x="4428275" y="2267175"/>
              <a:ext cx="152375" cy="102725"/>
            </a:xfrm>
            <a:custGeom>
              <a:rect b="b" l="l" r="r" t="t"/>
              <a:pathLst>
                <a:path extrusionOk="0" h="4109" w="6095">
                  <a:moveTo>
                    <a:pt x="0" y="0"/>
                  </a:moveTo>
                  <a:lnTo>
                    <a:pt x="0" y="594"/>
                  </a:lnTo>
                  <a:lnTo>
                    <a:pt x="6095" y="4109"/>
                  </a:lnTo>
                  <a:lnTo>
                    <a:pt x="6095" y="353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4"/>
            <p:cNvSpPr/>
            <p:nvPr/>
          </p:nvSpPr>
          <p:spPr>
            <a:xfrm>
              <a:off x="4428275" y="2292275"/>
              <a:ext cx="152375" cy="102750"/>
            </a:xfrm>
            <a:custGeom>
              <a:rect b="b" l="l" r="r" t="t"/>
              <a:pathLst>
                <a:path extrusionOk="0" h="4110" w="6095">
                  <a:moveTo>
                    <a:pt x="0" y="1"/>
                  </a:moveTo>
                  <a:lnTo>
                    <a:pt x="0" y="594"/>
                  </a:lnTo>
                  <a:lnTo>
                    <a:pt x="6095" y="4109"/>
                  </a:lnTo>
                  <a:lnTo>
                    <a:pt x="6095" y="3516"/>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4"/>
            <p:cNvSpPr/>
            <p:nvPr/>
          </p:nvSpPr>
          <p:spPr>
            <a:xfrm>
              <a:off x="4428275" y="2316825"/>
              <a:ext cx="152375" cy="103300"/>
            </a:xfrm>
            <a:custGeom>
              <a:rect b="b" l="l" r="r" t="t"/>
              <a:pathLst>
                <a:path extrusionOk="0" h="4132" w="6095">
                  <a:moveTo>
                    <a:pt x="0" y="0"/>
                  </a:moveTo>
                  <a:lnTo>
                    <a:pt x="0" y="594"/>
                  </a:lnTo>
                  <a:lnTo>
                    <a:pt x="6095" y="4131"/>
                  </a:lnTo>
                  <a:lnTo>
                    <a:pt x="6095" y="353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4"/>
            <p:cNvSpPr/>
            <p:nvPr/>
          </p:nvSpPr>
          <p:spPr>
            <a:xfrm>
              <a:off x="4428275" y="2341925"/>
              <a:ext cx="152375" cy="103300"/>
            </a:xfrm>
            <a:custGeom>
              <a:rect b="b" l="l" r="r" t="t"/>
              <a:pathLst>
                <a:path extrusionOk="0" h="4132" w="6095">
                  <a:moveTo>
                    <a:pt x="0" y="0"/>
                  </a:moveTo>
                  <a:lnTo>
                    <a:pt x="0" y="594"/>
                  </a:lnTo>
                  <a:lnTo>
                    <a:pt x="6095" y="4132"/>
                  </a:lnTo>
                  <a:lnTo>
                    <a:pt x="6095" y="353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4"/>
            <p:cNvSpPr/>
            <p:nvPr/>
          </p:nvSpPr>
          <p:spPr>
            <a:xfrm>
              <a:off x="4428275" y="2367025"/>
              <a:ext cx="152375" cy="103325"/>
            </a:xfrm>
            <a:custGeom>
              <a:rect b="b" l="l" r="r" t="t"/>
              <a:pathLst>
                <a:path extrusionOk="0" h="4133" w="6095">
                  <a:moveTo>
                    <a:pt x="0" y="1"/>
                  </a:moveTo>
                  <a:lnTo>
                    <a:pt x="0" y="594"/>
                  </a:lnTo>
                  <a:lnTo>
                    <a:pt x="6095" y="4132"/>
                  </a:lnTo>
                  <a:lnTo>
                    <a:pt x="6095" y="353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4"/>
            <p:cNvSpPr/>
            <p:nvPr/>
          </p:nvSpPr>
          <p:spPr>
            <a:xfrm>
              <a:off x="4428275" y="2392150"/>
              <a:ext cx="152375" cy="102725"/>
            </a:xfrm>
            <a:custGeom>
              <a:rect b="b" l="l" r="r" t="t"/>
              <a:pathLst>
                <a:path extrusionOk="0" h="4109" w="6095">
                  <a:moveTo>
                    <a:pt x="0" y="0"/>
                  </a:moveTo>
                  <a:lnTo>
                    <a:pt x="0" y="593"/>
                  </a:lnTo>
                  <a:lnTo>
                    <a:pt x="6095" y="4109"/>
                  </a:lnTo>
                  <a:lnTo>
                    <a:pt x="6095" y="351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4"/>
            <p:cNvSpPr/>
            <p:nvPr/>
          </p:nvSpPr>
          <p:spPr>
            <a:xfrm>
              <a:off x="4428275" y="2416675"/>
              <a:ext cx="152375" cy="103300"/>
            </a:xfrm>
            <a:custGeom>
              <a:rect b="b" l="l" r="r" t="t"/>
              <a:pathLst>
                <a:path extrusionOk="0" h="4132" w="6095">
                  <a:moveTo>
                    <a:pt x="0" y="0"/>
                  </a:moveTo>
                  <a:lnTo>
                    <a:pt x="0" y="594"/>
                  </a:lnTo>
                  <a:lnTo>
                    <a:pt x="6095" y="4132"/>
                  </a:lnTo>
                  <a:lnTo>
                    <a:pt x="6095" y="353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4"/>
            <p:cNvSpPr/>
            <p:nvPr/>
          </p:nvSpPr>
          <p:spPr>
            <a:xfrm>
              <a:off x="4428275" y="2441775"/>
              <a:ext cx="152375" cy="103325"/>
            </a:xfrm>
            <a:custGeom>
              <a:rect b="b" l="l" r="r" t="t"/>
              <a:pathLst>
                <a:path extrusionOk="0" h="4133" w="6095">
                  <a:moveTo>
                    <a:pt x="0" y="1"/>
                  </a:moveTo>
                  <a:lnTo>
                    <a:pt x="0" y="594"/>
                  </a:lnTo>
                  <a:lnTo>
                    <a:pt x="6095" y="4132"/>
                  </a:lnTo>
                  <a:lnTo>
                    <a:pt x="6095" y="353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4"/>
            <p:cNvSpPr/>
            <p:nvPr/>
          </p:nvSpPr>
          <p:spPr>
            <a:xfrm>
              <a:off x="4428275" y="2466900"/>
              <a:ext cx="152375" cy="103300"/>
            </a:xfrm>
            <a:custGeom>
              <a:rect b="b" l="l" r="r" t="t"/>
              <a:pathLst>
                <a:path extrusionOk="0" h="4132" w="6095">
                  <a:moveTo>
                    <a:pt x="0" y="0"/>
                  </a:moveTo>
                  <a:lnTo>
                    <a:pt x="0" y="594"/>
                  </a:lnTo>
                  <a:lnTo>
                    <a:pt x="6095" y="4131"/>
                  </a:lnTo>
                  <a:lnTo>
                    <a:pt x="6095" y="353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4"/>
            <p:cNvSpPr/>
            <p:nvPr/>
          </p:nvSpPr>
          <p:spPr>
            <a:xfrm>
              <a:off x="4428275" y="2492000"/>
              <a:ext cx="152375" cy="102725"/>
            </a:xfrm>
            <a:custGeom>
              <a:rect b="b" l="l" r="r" t="t"/>
              <a:pathLst>
                <a:path extrusionOk="0" h="4109" w="6095">
                  <a:moveTo>
                    <a:pt x="0" y="0"/>
                  </a:moveTo>
                  <a:lnTo>
                    <a:pt x="0" y="594"/>
                  </a:lnTo>
                  <a:lnTo>
                    <a:pt x="6095" y="4109"/>
                  </a:lnTo>
                  <a:lnTo>
                    <a:pt x="6095" y="3516"/>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4"/>
            <p:cNvSpPr/>
            <p:nvPr/>
          </p:nvSpPr>
          <p:spPr>
            <a:xfrm>
              <a:off x="4428275" y="2516525"/>
              <a:ext cx="152375" cy="103325"/>
            </a:xfrm>
            <a:custGeom>
              <a:rect b="b" l="l" r="r" t="t"/>
              <a:pathLst>
                <a:path extrusionOk="0" h="4133" w="6095">
                  <a:moveTo>
                    <a:pt x="0" y="1"/>
                  </a:moveTo>
                  <a:lnTo>
                    <a:pt x="0" y="594"/>
                  </a:lnTo>
                  <a:lnTo>
                    <a:pt x="6095" y="4132"/>
                  </a:lnTo>
                  <a:lnTo>
                    <a:pt x="6095" y="353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id="585" name="Google Shape;585;p42"/>
          <p:cNvPicPr preferRelativeResize="0"/>
          <p:nvPr/>
        </p:nvPicPr>
        <p:blipFill rotWithShape="1">
          <a:blip r:embed="rId3">
            <a:alphaModFix/>
          </a:blip>
          <a:srcRect b="0" l="0" r="0" t="0"/>
          <a:stretch/>
        </p:blipFill>
        <p:spPr>
          <a:xfrm>
            <a:off x="0" y="0"/>
            <a:ext cx="9144001"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p43"/>
          <p:cNvPicPr preferRelativeResize="0"/>
          <p:nvPr/>
        </p:nvPicPr>
        <p:blipFill rotWithShape="1">
          <a:blip r:embed="rId3">
            <a:alphaModFix/>
          </a:blip>
          <a:srcRect b="0" l="0" r="0" t="0"/>
          <a:stretch/>
        </p:blipFill>
        <p:spPr>
          <a:xfrm>
            <a:off x="0" y="0"/>
            <a:ext cx="9143999"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44"/>
          <p:cNvPicPr preferRelativeResize="0"/>
          <p:nvPr/>
        </p:nvPicPr>
        <p:blipFill rotWithShape="1">
          <a:blip r:embed="rId3">
            <a:alphaModFix/>
          </a:blip>
          <a:srcRect b="0" l="0" r="0" t="0"/>
          <a:stretch/>
        </p:blipFill>
        <p:spPr>
          <a:xfrm>
            <a:off x="0" y="0"/>
            <a:ext cx="9144000" cy="5086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45"/>
          <p:cNvPicPr preferRelativeResize="0"/>
          <p:nvPr/>
        </p:nvPicPr>
        <p:blipFill rotWithShape="1">
          <a:blip r:embed="rId3">
            <a:alphaModFix/>
          </a:blip>
          <a:srcRect b="0" l="0" r="0" t="0"/>
          <a:stretch/>
        </p:blipFill>
        <p:spPr>
          <a:xfrm>
            <a:off x="0" y="0"/>
            <a:ext cx="9143998"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id="605" name="Google Shape;605;p46"/>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id="610" name="Google Shape;610;p47"/>
          <p:cNvPicPr preferRelativeResize="0"/>
          <p:nvPr/>
        </p:nvPicPr>
        <p:blipFill rotWithShape="1">
          <a:blip r:embed="rId3">
            <a:alphaModFix/>
          </a:blip>
          <a:srcRect b="0" l="0" r="0" t="0"/>
          <a:stretch/>
        </p:blipFill>
        <p:spPr>
          <a:xfrm>
            <a:off x="0" y="0"/>
            <a:ext cx="9159775"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48"/>
          <p:cNvPicPr preferRelativeResize="0"/>
          <p:nvPr/>
        </p:nvPicPr>
        <p:blipFill rotWithShape="1">
          <a:blip r:embed="rId3">
            <a:alphaModFix/>
          </a:blip>
          <a:srcRect b="0" l="0" r="0" t="0"/>
          <a:stretch/>
        </p:blipFill>
        <p:spPr>
          <a:xfrm>
            <a:off x="0" y="0"/>
            <a:ext cx="9143999"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pic>
        <p:nvPicPr>
          <p:cNvPr id="620" name="Google Shape;620;p49"/>
          <p:cNvPicPr preferRelativeResize="0"/>
          <p:nvPr/>
        </p:nvPicPr>
        <p:blipFill rotWithShape="1">
          <a:blip r:embed="rId3">
            <a:alphaModFix/>
          </a:blip>
          <a:srcRect b="0" l="0" r="0" t="0"/>
          <a:stretch/>
        </p:blipFill>
        <p:spPr>
          <a:xfrm>
            <a:off x="-7700" y="0"/>
            <a:ext cx="9151701" cy="5095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0"/>
          <p:cNvSpPr txBox="1"/>
          <p:nvPr>
            <p:ph type="ctrTitle"/>
          </p:nvPr>
        </p:nvSpPr>
        <p:spPr>
          <a:xfrm>
            <a:off x="1885950" y="209543"/>
            <a:ext cx="4363500" cy="7425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5200"/>
              <a:buNone/>
            </a:pPr>
            <a:r>
              <a:rPr lang="en-IN"/>
              <a:t>Future Scope</a:t>
            </a:r>
            <a:endParaRPr/>
          </a:p>
        </p:txBody>
      </p:sp>
      <p:sp>
        <p:nvSpPr>
          <p:cNvPr id="626" name="Google Shape;626;p50"/>
          <p:cNvSpPr txBox="1"/>
          <p:nvPr>
            <p:ph idx="1" type="subTitle"/>
          </p:nvPr>
        </p:nvSpPr>
        <p:spPr>
          <a:xfrm>
            <a:off x="558075" y="1160706"/>
            <a:ext cx="7866000" cy="32589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AutoNum type="arabicPeriod"/>
            </a:pPr>
            <a:r>
              <a:rPr lang="en-IN" sz="1800"/>
              <a:t>Student Assignments: </a:t>
            </a:r>
            <a:endParaRPr sz="1800"/>
          </a:p>
          <a:p>
            <a:pPr indent="0" lvl="0" marL="457200" rtl="0" algn="l">
              <a:lnSpc>
                <a:spcPct val="100000"/>
              </a:lnSpc>
              <a:spcBef>
                <a:spcPts val="0"/>
              </a:spcBef>
              <a:spcAft>
                <a:spcPts val="0"/>
              </a:spcAft>
              <a:buSzPts val="2800"/>
              <a:buNone/>
            </a:pPr>
            <a:r>
              <a:rPr lang="en-IN" sz="1800"/>
              <a:t>It provides opportunity for students to learn, practice and demonstrate they have achieved the learning goals. It provides the evidence for the teacher that the students have achieved the goals.Instructor can give students assignments and student can add their assignments</a:t>
            </a:r>
            <a:endParaRPr sz="1800"/>
          </a:p>
          <a:p>
            <a:pPr indent="0" lvl="0" marL="45720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rPr lang="en-IN" sz="1800"/>
              <a:t>2.	One to One chat application.</a:t>
            </a:r>
            <a:endParaRPr sz="1800"/>
          </a:p>
          <a:p>
            <a:pPr indent="0" lvl="0" marL="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rPr lang="en-IN" sz="1800"/>
              <a:t> 3.	Forget Password.</a:t>
            </a:r>
            <a:endParaRPr sz="1800"/>
          </a:p>
          <a:p>
            <a:pPr indent="0" lvl="0" marL="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rPr lang="en-IN" sz="1800"/>
              <a:t>4.   	Progress Bar charts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1"/>
          <p:cNvSpPr txBox="1"/>
          <p:nvPr>
            <p:ph type="title"/>
          </p:nvPr>
        </p:nvSpPr>
        <p:spPr>
          <a:xfrm>
            <a:off x="4572000" y="1092825"/>
            <a:ext cx="3852000" cy="2031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IN" sz="5300"/>
              <a:t>Thank You </a:t>
            </a:r>
            <a:endParaRPr sz="7400">
              <a:solidFill>
                <a:schemeClr val="accent1"/>
              </a:solidFill>
              <a:latin typeface="Overpass SemiBold"/>
              <a:ea typeface="Overpass SemiBold"/>
              <a:cs typeface="Overpass SemiBold"/>
              <a:sym typeface="Overpass SemiBold"/>
            </a:endParaRPr>
          </a:p>
        </p:txBody>
      </p:sp>
      <p:grpSp>
        <p:nvGrpSpPr>
          <p:cNvPr id="632" name="Google Shape;632;p51"/>
          <p:cNvGrpSpPr/>
          <p:nvPr/>
        </p:nvGrpSpPr>
        <p:grpSpPr>
          <a:xfrm flipH="1">
            <a:off x="450050" y="1271113"/>
            <a:ext cx="4121950" cy="3162225"/>
            <a:chOff x="2845475" y="1804150"/>
            <a:chExt cx="4121950" cy="3162225"/>
          </a:xfrm>
        </p:grpSpPr>
        <p:sp>
          <p:nvSpPr>
            <p:cNvPr id="633" name="Google Shape;633;p51"/>
            <p:cNvSpPr/>
            <p:nvPr/>
          </p:nvSpPr>
          <p:spPr>
            <a:xfrm>
              <a:off x="3759475" y="2662025"/>
              <a:ext cx="2345975" cy="1232700"/>
            </a:xfrm>
            <a:custGeom>
              <a:rect b="b" l="l" r="r" t="t"/>
              <a:pathLst>
                <a:path extrusionOk="0" h="49308" w="93839">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1"/>
            <p:cNvSpPr/>
            <p:nvPr/>
          </p:nvSpPr>
          <p:spPr>
            <a:xfrm>
              <a:off x="2845475" y="3032400"/>
              <a:ext cx="2345975" cy="1232700"/>
            </a:xfrm>
            <a:custGeom>
              <a:rect b="b" l="l" r="r" t="t"/>
              <a:pathLst>
                <a:path extrusionOk="0" h="49308" w="93839">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1"/>
            <p:cNvSpPr/>
            <p:nvPr/>
          </p:nvSpPr>
          <p:spPr>
            <a:xfrm>
              <a:off x="4620850" y="3345850"/>
              <a:ext cx="2346575" cy="1232700"/>
            </a:xfrm>
            <a:custGeom>
              <a:rect b="b" l="l" r="r" t="t"/>
              <a:pathLst>
                <a:path extrusionOk="0" h="49308" w="93863">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1"/>
            <p:cNvSpPr/>
            <p:nvPr/>
          </p:nvSpPr>
          <p:spPr>
            <a:xfrm>
              <a:off x="3269725" y="3920700"/>
              <a:ext cx="924450" cy="485800"/>
            </a:xfrm>
            <a:custGeom>
              <a:rect b="b" l="l" r="r" t="t"/>
              <a:pathLst>
                <a:path extrusionOk="0" h="19432" w="36978">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1"/>
            <p:cNvSpPr/>
            <p:nvPr/>
          </p:nvSpPr>
          <p:spPr>
            <a:xfrm>
              <a:off x="3645000" y="4432125"/>
              <a:ext cx="347750" cy="182925"/>
            </a:xfrm>
            <a:custGeom>
              <a:rect b="b" l="l" r="r" t="t"/>
              <a:pathLst>
                <a:path extrusionOk="0" h="7317" w="1391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1"/>
            <p:cNvSpPr/>
            <p:nvPr/>
          </p:nvSpPr>
          <p:spPr>
            <a:xfrm>
              <a:off x="3224425" y="4410550"/>
              <a:ext cx="173875" cy="91475"/>
            </a:xfrm>
            <a:custGeom>
              <a:rect b="b" l="l" r="r" t="t"/>
              <a:pathLst>
                <a:path extrusionOk="0" h="3659" w="6955">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1"/>
            <p:cNvSpPr/>
            <p:nvPr/>
          </p:nvSpPr>
          <p:spPr>
            <a:xfrm>
              <a:off x="3888650" y="3706500"/>
              <a:ext cx="2345975" cy="1233150"/>
            </a:xfrm>
            <a:custGeom>
              <a:rect b="b" l="l" r="r" t="t"/>
              <a:pathLst>
                <a:path extrusionOk="0" h="49326" w="93839">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1"/>
            <p:cNvSpPr/>
            <p:nvPr/>
          </p:nvSpPr>
          <p:spPr>
            <a:xfrm>
              <a:off x="4965525" y="2690650"/>
              <a:ext cx="604875" cy="871800"/>
            </a:xfrm>
            <a:custGeom>
              <a:rect b="b" l="l" r="r" t="t"/>
              <a:pathLst>
                <a:path extrusionOk="0" h="34872" w="24195">
                  <a:moveTo>
                    <a:pt x="24194" y="1"/>
                  </a:moveTo>
                  <a:lnTo>
                    <a:pt x="25" y="14032"/>
                  </a:lnTo>
                  <a:lnTo>
                    <a:pt x="0" y="34871"/>
                  </a:lnTo>
                  <a:lnTo>
                    <a:pt x="24170" y="20840"/>
                  </a:lnTo>
                  <a:lnTo>
                    <a:pt x="24194" y="1"/>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1"/>
            <p:cNvSpPr/>
            <p:nvPr/>
          </p:nvSpPr>
          <p:spPr>
            <a:xfrm>
              <a:off x="4063125" y="2520450"/>
              <a:ext cx="903025" cy="1042000"/>
            </a:xfrm>
            <a:custGeom>
              <a:rect b="b" l="l" r="r" t="t"/>
              <a:pathLst>
                <a:path extrusionOk="0" h="41680" w="36121">
                  <a:moveTo>
                    <a:pt x="25" y="1"/>
                  </a:moveTo>
                  <a:lnTo>
                    <a:pt x="1" y="20840"/>
                  </a:lnTo>
                  <a:lnTo>
                    <a:pt x="36096" y="41679"/>
                  </a:lnTo>
                  <a:lnTo>
                    <a:pt x="36121" y="20840"/>
                  </a:lnTo>
                  <a:lnTo>
                    <a:pt x="25" y="1"/>
                  </a:lnTo>
                  <a:close/>
                </a:path>
              </a:pathLst>
            </a:custGeom>
            <a:solidFill>
              <a:srgbClr val="E563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1"/>
            <p:cNvSpPr/>
            <p:nvPr/>
          </p:nvSpPr>
          <p:spPr>
            <a:xfrm>
              <a:off x="4063750" y="2169675"/>
              <a:ext cx="1506650" cy="871800"/>
            </a:xfrm>
            <a:custGeom>
              <a:rect b="b" l="l" r="r" t="t"/>
              <a:pathLst>
                <a:path extrusionOk="0" h="34872" w="60266">
                  <a:moveTo>
                    <a:pt x="24170" y="0"/>
                  </a:moveTo>
                  <a:lnTo>
                    <a:pt x="0" y="14032"/>
                  </a:lnTo>
                  <a:lnTo>
                    <a:pt x="36096" y="34871"/>
                  </a:lnTo>
                  <a:lnTo>
                    <a:pt x="60265" y="20840"/>
                  </a:lnTo>
                  <a:lnTo>
                    <a:pt x="24170" y="0"/>
                  </a:lnTo>
                  <a:close/>
                </a:path>
              </a:pathLst>
            </a:custGeom>
            <a:solidFill>
              <a:srgbClr val="F998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1"/>
            <p:cNvSpPr/>
            <p:nvPr/>
          </p:nvSpPr>
          <p:spPr>
            <a:xfrm>
              <a:off x="3846425" y="3417325"/>
              <a:ext cx="604875" cy="624475"/>
            </a:xfrm>
            <a:custGeom>
              <a:rect b="b" l="l" r="r" t="t"/>
              <a:pathLst>
                <a:path extrusionOk="0" h="24979" w="24195">
                  <a:moveTo>
                    <a:pt x="24194" y="1"/>
                  </a:moveTo>
                  <a:lnTo>
                    <a:pt x="25" y="14057"/>
                  </a:lnTo>
                  <a:lnTo>
                    <a:pt x="0" y="24978"/>
                  </a:lnTo>
                  <a:lnTo>
                    <a:pt x="24145" y="10922"/>
                  </a:lnTo>
                  <a:lnTo>
                    <a:pt x="24194"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1"/>
            <p:cNvSpPr/>
            <p:nvPr/>
          </p:nvSpPr>
          <p:spPr>
            <a:xfrm>
              <a:off x="3195025" y="3392850"/>
              <a:ext cx="652025" cy="648950"/>
            </a:xfrm>
            <a:custGeom>
              <a:rect b="b" l="l" r="r" t="t"/>
              <a:pathLst>
                <a:path extrusionOk="0" h="25958" w="26081">
                  <a:moveTo>
                    <a:pt x="50" y="0"/>
                  </a:moveTo>
                  <a:lnTo>
                    <a:pt x="1" y="10922"/>
                  </a:lnTo>
                  <a:lnTo>
                    <a:pt x="26056" y="25957"/>
                  </a:lnTo>
                  <a:lnTo>
                    <a:pt x="26081" y="15036"/>
                  </a:lnTo>
                  <a:lnTo>
                    <a:pt x="50" y="0"/>
                  </a:lnTo>
                  <a:close/>
                </a:path>
              </a:pathLst>
            </a:custGeom>
            <a:solidFill>
              <a:srgbClr val="F9AE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1"/>
            <p:cNvSpPr/>
            <p:nvPr/>
          </p:nvSpPr>
          <p:spPr>
            <a:xfrm>
              <a:off x="3196250" y="3041450"/>
              <a:ext cx="1255050" cy="727300"/>
            </a:xfrm>
            <a:custGeom>
              <a:rect b="b" l="l" r="r" t="t"/>
              <a:pathLst>
                <a:path extrusionOk="0" h="29092" w="50202">
                  <a:moveTo>
                    <a:pt x="24146" y="0"/>
                  </a:moveTo>
                  <a:lnTo>
                    <a:pt x="1" y="14056"/>
                  </a:lnTo>
                  <a:lnTo>
                    <a:pt x="26032" y="29092"/>
                  </a:lnTo>
                  <a:lnTo>
                    <a:pt x="50201" y="15036"/>
                  </a:lnTo>
                  <a:lnTo>
                    <a:pt x="241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1"/>
            <p:cNvSpPr/>
            <p:nvPr/>
          </p:nvSpPr>
          <p:spPr>
            <a:xfrm>
              <a:off x="5283250" y="2560875"/>
              <a:ext cx="23900" cy="22675"/>
            </a:xfrm>
            <a:custGeom>
              <a:rect b="b" l="l" r="r" t="t"/>
              <a:pathLst>
                <a:path extrusionOk="0" h="907" w="956">
                  <a:moveTo>
                    <a:pt x="955" y="0"/>
                  </a:moveTo>
                  <a:lnTo>
                    <a:pt x="221" y="416"/>
                  </a:lnTo>
                  <a:cubicBezTo>
                    <a:pt x="221" y="661"/>
                    <a:pt x="123" y="833"/>
                    <a:pt x="0" y="906"/>
                  </a:cubicBezTo>
                  <a:lnTo>
                    <a:pt x="735" y="465"/>
                  </a:lnTo>
                  <a:cubicBezTo>
                    <a:pt x="882" y="392"/>
                    <a:pt x="955" y="221"/>
                    <a:pt x="955" y="0"/>
                  </a:cubicBez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1"/>
            <p:cNvSpPr/>
            <p:nvPr/>
          </p:nvSpPr>
          <p:spPr>
            <a:xfrm>
              <a:off x="5288750" y="2133550"/>
              <a:ext cx="19625" cy="437750"/>
            </a:xfrm>
            <a:custGeom>
              <a:rect b="b" l="l" r="r" t="t"/>
              <a:pathLst>
                <a:path extrusionOk="0" h="17510" w="785">
                  <a:moveTo>
                    <a:pt x="784" y="1"/>
                  </a:moveTo>
                  <a:lnTo>
                    <a:pt x="25" y="441"/>
                  </a:lnTo>
                  <a:lnTo>
                    <a:pt x="1" y="17509"/>
                  </a:lnTo>
                  <a:lnTo>
                    <a:pt x="735" y="17069"/>
                  </a:lnTo>
                  <a:lnTo>
                    <a:pt x="784" y="1"/>
                  </a:ln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1"/>
            <p:cNvSpPr/>
            <p:nvPr/>
          </p:nvSpPr>
          <p:spPr>
            <a:xfrm>
              <a:off x="4747575" y="1804150"/>
              <a:ext cx="560800" cy="340450"/>
            </a:xfrm>
            <a:custGeom>
              <a:rect b="b" l="l" r="r" t="t"/>
              <a:pathLst>
                <a:path extrusionOk="0" h="13618" w="22432">
                  <a:moveTo>
                    <a:pt x="958" y="1"/>
                  </a:moveTo>
                  <a:cubicBezTo>
                    <a:pt x="880" y="1"/>
                    <a:pt x="813" y="19"/>
                    <a:pt x="759" y="51"/>
                  </a:cubicBezTo>
                  <a:lnTo>
                    <a:pt x="0" y="492"/>
                  </a:lnTo>
                  <a:cubicBezTo>
                    <a:pt x="64" y="460"/>
                    <a:pt x="133" y="442"/>
                    <a:pt x="209" y="442"/>
                  </a:cubicBezTo>
                  <a:cubicBezTo>
                    <a:pt x="306" y="442"/>
                    <a:pt x="415" y="472"/>
                    <a:pt x="539" y="541"/>
                  </a:cubicBezTo>
                  <a:lnTo>
                    <a:pt x="20913" y="12320"/>
                  </a:lnTo>
                  <a:cubicBezTo>
                    <a:pt x="21329" y="12564"/>
                    <a:pt x="21672" y="13152"/>
                    <a:pt x="21672" y="13617"/>
                  </a:cubicBezTo>
                  <a:lnTo>
                    <a:pt x="22431" y="13177"/>
                  </a:lnTo>
                  <a:cubicBezTo>
                    <a:pt x="22431" y="12711"/>
                    <a:pt x="22088" y="12124"/>
                    <a:pt x="21672" y="11879"/>
                  </a:cubicBezTo>
                  <a:lnTo>
                    <a:pt x="1298" y="100"/>
                  </a:lnTo>
                  <a:cubicBezTo>
                    <a:pt x="1174" y="31"/>
                    <a:pt x="1058" y="1"/>
                    <a:pt x="958" y="1"/>
                  </a:cubicBezTo>
                  <a:close/>
                </a:path>
              </a:pathLst>
            </a:custGeom>
            <a:solidFill>
              <a:srgbClr val="BF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1"/>
            <p:cNvSpPr/>
            <p:nvPr/>
          </p:nvSpPr>
          <p:spPr>
            <a:xfrm>
              <a:off x="4740825" y="1815025"/>
              <a:ext cx="548575" cy="769925"/>
            </a:xfrm>
            <a:custGeom>
              <a:rect b="b" l="l" r="r" t="t"/>
              <a:pathLst>
                <a:path extrusionOk="0" h="30797" w="21943">
                  <a:moveTo>
                    <a:pt x="470" y="0"/>
                  </a:moveTo>
                  <a:cubicBezTo>
                    <a:pt x="222" y="0"/>
                    <a:pt x="50" y="200"/>
                    <a:pt x="50" y="547"/>
                  </a:cubicBezTo>
                  <a:lnTo>
                    <a:pt x="1" y="17615"/>
                  </a:lnTo>
                  <a:cubicBezTo>
                    <a:pt x="1" y="18104"/>
                    <a:pt x="344" y="18692"/>
                    <a:pt x="760" y="18913"/>
                  </a:cubicBezTo>
                  <a:lnTo>
                    <a:pt x="21159" y="30691"/>
                  </a:lnTo>
                  <a:cubicBezTo>
                    <a:pt x="21280" y="30763"/>
                    <a:pt x="21395" y="30797"/>
                    <a:pt x="21498" y="30797"/>
                  </a:cubicBezTo>
                  <a:cubicBezTo>
                    <a:pt x="21746" y="30797"/>
                    <a:pt x="21918" y="30597"/>
                    <a:pt x="21918" y="30250"/>
                  </a:cubicBezTo>
                  <a:lnTo>
                    <a:pt x="21942" y="13182"/>
                  </a:lnTo>
                  <a:cubicBezTo>
                    <a:pt x="21942" y="12717"/>
                    <a:pt x="21599" y="12129"/>
                    <a:pt x="21183" y="11885"/>
                  </a:cubicBezTo>
                  <a:lnTo>
                    <a:pt x="809" y="106"/>
                  </a:lnTo>
                  <a:cubicBezTo>
                    <a:pt x="688" y="34"/>
                    <a:pt x="572" y="0"/>
                    <a:pt x="470" y="0"/>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1"/>
            <p:cNvSpPr/>
            <p:nvPr/>
          </p:nvSpPr>
          <p:spPr>
            <a:xfrm>
              <a:off x="4759825" y="1860525"/>
              <a:ext cx="510600" cy="678950"/>
            </a:xfrm>
            <a:custGeom>
              <a:rect b="b" l="l" r="r" t="t"/>
              <a:pathLst>
                <a:path extrusionOk="0" h="27158" w="20424">
                  <a:moveTo>
                    <a:pt x="49" y="0"/>
                  </a:moveTo>
                  <a:lnTo>
                    <a:pt x="0" y="15378"/>
                  </a:lnTo>
                  <a:lnTo>
                    <a:pt x="20399" y="27157"/>
                  </a:lnTo>
                  <a:lnTo>
                    <a:pt x="20423" y="11779"/>
                  </a:lnTo>
                  <a:lnTo>
                    <a:pt x="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1"/>
            <p:cNvSpPr/>
            <p:nvPr/>
          </p:nvSpPr>
          <p:spPr>
            <a:xfrm>
              <a:off x="5269775" y="2593300"/>
              <a:ext cx="7375" cy="32475"/>
            </a:xfrm>
            <a:custGeom>
              <a:rect b="b" l="l" r="r" t="t"/>
              <a:pathLst>
                <a:path extrusionOk="0" h="1299" w="295">
                  <a:moveTo>
                    <a:pt x="294" y="1"/>
                  </a:moveTo>
                  <a:cubicBezTo>
                    <a:pt x="294" y="148"/>
                    <a:pt x="196" y="319"/>
                    <a:pt x="1" y="442"/>
                  </a:cubicBezTo>
                  <a:lnTo>
                    <a:pt x="1" y="1299"/>
                  </a:lnTo>
                  <a:cubicBezTo>
                    <a:pt x="196" y="1176"/>
                    <a:pt x="294" y="1029"/>
                    <a:pt x="294" y="883"/>
                  </a:cubicBezTo>
                  <a:lnTo>
                    <a:pt x="294" y="1"/>
                  </a:ln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1"/>
            <p:cNvSpPr/>
            <p:nvPr/>
          </p:nvSpPr>
          <p:spPr>
            <a:xfrm>
              <a:off x="4866325" y="2816150"/>
              <a:ext cx="38000" cy="26050"/>
            </a:xfrm>
            <a:custGeom>
              <a:rect b="b" l="l" r="r" t="t"/>
              <a:pathLst>
                <a:path extrusionOk="0" h="1042" w="1520">
                  <a:moveTo>
                    <a:pt x="1" y="1"/>
                  </a:moveTo>
                  <a:lnTo>
                    <a:pt x="1" y="858"/>
                  </a:lnTo>
                  <a:cubicBezTo>
                    <a:pt x="209" y="980"/>
                    <a:pt x="485" y="1041"/>
                    <a:pt x="760" y="1041"/>
                  </a:cubicBezTo>
                  <a:cubicBezTo>
                    <a:pt x="1036" y="1041"/>
                    <a:pt x="1311" y="980"/>
                    <a:pt x="1519" y="858"/>
                  </a:cubicBezTo>
                  <a:lnTo>
                    <a:pt x="1519" y="1"/>
                  </a:lnTo>
                  <a:cubicBezTo>
                    <a:pt x="1311" y="111"/>
                    <a:pt x="1036" y="166"/>
                    <a:pt x="760" y="166"/>
                  </a:cubicBezTo>
                  <a:cubicBezTo>
                    <a:pt x="485" y="166"/>
                    <a:pt x="209" y="111"/>
                    <a:pt x="1" y="1"/>
                  </a:cubicBez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1"/>
            <p:cNvSpPr/>
            <p:nvPr/>
          </p:nvSpPr>
          <p:spPr>
            <a:xfrm>
              <a:off x="4349025" y="2510675"/>
              <a:ext cx="7975" cy="33075"/>
            </a:xfrm>
            <a:custGeom>
              <a:rect b="b" l="l" r="r" t="t"/>
              <a:pathLst>
                <a:path extrusionOk="0" h="1323" w="319">
                  <a:moveTo>
                    <a:pt x="1" y="0"/>
                  </a:moveTo>
                  <a:lnTo>
                    <a:pt x="1" y="882"/>
                  </a:lnTo>
                  <a:cubicBezTo>
                    <a:pt x="1" y="1029"/>
                    <a:pt x="99" y="1200"/>
                    <a:pt x="319" y="1322"/>
                  </a:cubicBezTo>
                  <a:lnTo>
                    <a:pt x="319" y="441"/>
                  </a:lnTo>
                  <a:cubicBezTo>
                    <a:pt x="99" y="318"/>
                    <a:pt x="1" y="172"/>
                    <a:pt x="1" y="0"/>
                  </a:cubicBezTo>
                  <a:close/>
                </a:path>
              </a:pathLst>
            </a:custGeom>
            <a:solidFill>
              <a:srgbClr val="8FA6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1"/>
            <p:cNvSpPr/>
            <p:nvPr/>
          </p:nvSpPr>
          <p:spPr>
            <a:xfrm>
              <a:off x="4904300" y="2604325"/>
              <a:ext cx="365500" cy="233275"/>
            </a:xfrm>
            <a:custGeom>
              <a:rect b="b" l="l" r="r" t="t"/>
              <a:pathLst>
                <a:path extrusionOk="0" h="9331" w="14620">
                  <a:moveTo>
                    <a:pt x="14620" y="1"/>
                  </a:moveTo>
                  <a:lnTo>
                    <a:pt x="0" y="8474"/>
                  </a:lnTo>
                  <a:lnTo>
                    <a:pt x="0" y="9331"/>
                  </a:lnTo>
                  <a:lnTo>
                    <a:pt x="14620" y="858"/>
                  </a:lnTo>
                  <a:lnTo>
                    <a:pt x="14620" y="1"/>
                  </a:ln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1"/>
            <p:cNvSpPr/>
            <p:nvPr/>
          </p:nvSpPr>
          <p:spPr>
            <a:xfrm>
              <a:off x="4356975" y="2521675"/>
              <a:ext cx="509375" cy="315925"/>
            </a:xfrm>
            <a:custGeom>
              <a:rect b="b" l="l" r="r" t="t"/>
              <a:pathLst>
                <a:path extrusionOk="0" h="12637" w="20375">
                  <a:moveTo>
                    <a:pt x="1" y="1"/>
                  </a:moveTo>
                  <a:lnTo>
                    <a:pt x="1" y="882"/>
                  </a:lnTo>
                  <a:lnTo>
                    <a:pt x="20375" y="12637"/>
                  </a:lnTo>
                  <a:lnTo>
                    <a:pt x="20375" y="11780"/>
                  </a:lnTo>
                  <a:lnTo>
                    <a:pt x="1" y="1"/>
                  </a:lnTo>
                  <a:close/>
                </a:path>
              </a:pathLst>
            </a:custGeom>
            <a:solidFill>
              <a:srgbClr val="8FA6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1"/>
            <p:cNvSpPr/>
            <p:nvPr/>
          </p:nvSpPr>
          <p:spPr>
            <a:xfrm>
              <a:off x="4346575" y="2283700"/>
              <a:ext cx="933625" cy="536600"/>
            </a:xfrm>
            <a:custGeom>
              <a:rect b="b" l="l" r="r" t="t"/>
              <a:pathLst>
                <a:path extrusionOk="0" h="21464" w="37345">
                  <a:moveTo>
                    <a:pt x="15774" y="0"/>
                  </a:moveTo>
                  <a:cubicBezTo>
                    <a:pt x="15502" y="0"/>
                    <a:pt x="15232" y="55"/>
                    <a:pt x="15036" y="166"/>
                  </a:cubicBezTo>
                  <a:lnTo>
                    <a:pt x="417" y="8638"/>
                  </a:lnTo>
                  <a:cubicBezTo>
                    <a:pt x="1" y="8883"/>
                    <a:pt x="1" y="9275"/>
                    <a:pt x="417" y="9520"/>
                  </a:cubicBezTo>
                  <a:lnTo>
                    <a:pt x="20791" y="21299"/>
                  </a:lnTo>
                  <a:cubicBezTo>
                    <a:pt x="20999" y="21409"/>
                    <a:pt x="21275" y="21464"/>
                    <a:pt x="21550" y="21464"/>
                  </a:cubicBezTo>
                  <a:cubicBezTo>
                    <a:pt x="21826" y="21464"/>
                    <a:pt x="22101" y="21409"/>
                    <a:pt x="22309" y="21299"/>
                  </a:cubicBezTo>
                  <a:lnTo>
                    <a:pt x="36929" y="12826"/>
                  </a:lnTo>
                  <a:cubicBezTo>
                    <a:pt x="37345" y="12581"/>
                    <a:pt x="37345" y="12189"/>
                    <a:pt x="36929" y="11944"/>
                  </a:cubicBezTo>
                  <a:lnTo>
                    <a:pt x="16530" y="166"/>
                  </a:lnTo>
                  <a:cubicBezTo>
                    <a:pt x="16322" y="55"/>
                    <a:pt x="16046" y="0"/>
                    <a:pt x="15774" y="0"/>
                  </a:cubicBezTo>
                  <a:close/>
                </a:path>
              </a:pathLst>
            </a:custGeom>
            <a:solidFill>
              <a:srgbClr val="BF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1"/>
            <p:cNvSpPr/>
            <p:nvPr/>
          </p:nvSpPr>
          <p:spPr>
            <a:xfrm>
              <a:off x="4547375" y="2526725"/>
              <a:ext cx="314100" cy="179725"/>
            </a:xfrm>
            <a:custGeom>
              <a:rect b="b" l="l" r="r" t="t"/>
              <a:pathLst>
                <a:path extrusionOk="0" h="7189" w="12564">
                  <a:moveTo>
                    <a:pt x="4458" y="1"/>
                  </a:moveTo>
                  <a:cubicBezTo>
                    <a:pt x="4323" y="1"/>
                    <a:pt x="4188" y="32"/>
                    <a:pt x="4090" y="93"/>
                  </a:cubicBezTo>
                  <a:lnTo>
                    <a:pt x="197" y="2321"/>
                  </a:lnTo>
                  <a:cubicBezTo>
                    <a:pt x="1" y="2444"/>
                    <a:pt x="1" y="2640"/>
                    <a:pt x="197" y="2762"/>
                  </a:cubicBezTo>
                  <a:lnTo>
                    <a:pt x="7714" y="7096"/>
                  </a:lnTo>
                  <a:cubicBezTo>
                    <a:pt x="7825" y="7158"/>
                    <a:pt x="7959" y="7188"/>
                    <a:pt x="8094" y="7188"/>
                  </a:cubicBezTo>
                  <a:cubicBezTo>
                    <a:pt x="8229" y="7188"/>
                    <a:pt x="8363" y="7158"/>
                    <a:pt x="8474" y="7096"/>
                  </a:cubicBezTo>
                  <a:lnTo>
                    <a:pt x="12343" y="4868"/>
                  </a:lnTo>
                  <a:cubicBezTo>
                    <a:pt x="12563" y="4745"/>
                    <a:pt x="12563" y="4550"/>
                    <a:pt x="12343" y="4427"/>
                  </a:cubicBezTo>
                  <a:lnTo>
                    <a:pt x="4825" y="93"/>
                  </a:lnTo>
                  <a:cubicBezTo>
                    <a:pt x="4727" y="32"/>
                    <a:pt x="4592" y="1"/>
                    <a:pt x="4458" y="1"/>
                  </a:cubicBez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1"/>
            <p:cNvSpPr/>
            <p:nvPr/>
          </p:nvSpPr>
          <p:spPr>
            <a:xfrm>
              <a:off x="4731050" y="2321500"/>
              <a:ext cx="34300" cy="25125"/>
            </a:xfrm>
            <a:custGeom>
              <a:rect b="b" l="l" r="r" t="t"/>
              <a:pathLst>
                <a:path extrusionOk="0" h="1005" w="1372">
                  <a:moveTo>
                    <a:pt x="1371" y="0"/>
                  </a:moveTo>
                  <a:lnTo>
                    <a:pt x="0" y="784"/>
                  </a:lnTo>
                  <a:lnTo>
                    <a:pt x="0" y="1004"/>
                  </a:lnTo>
                  <a:lnTo>
                    <a:pt x="1371" y="221"/>
                  </a:lnTo>
                  <a:lnTo>
                    <a:pt x="137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1"/>
            <p:cNvSpPr/>
            <p:nvPr/>
          </p:nvSpPr>
          <p:spPr>
            <a:xfrm>
              <a:off x="4697375" y="2321500"/>
              <a:ext cx="33700" cy="25125"/>
            </a:xfrm>
            <a:custGeom>
              <a:rect b="b" l="l" r="r" t="t"/>
              <a:pathLst>
                <a:path extrusionOk="0" h="1005" w="1348">
                  <a:moveTo>
                    <a:pt x="0" y="0"/>
                  </a:moveTo>
                  <a:lnTo>
                    <a:pt x="0" y="221"/>
                  </a:lnTo>
                  <a:lnTo>
                    <a:pt x="1347" y="1004"/>
                  </a:lnTo>
                  <a:lnTo>
                    <a:pt x="1347"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1"/>
            <p:cNvSpPr/>
            <p:nvPr/>
          </p:nvSpPr>
          <p:spPr>
            <a:xfrm>
              <a:off x="4697375" y="2301900"/>
              <a:ext cx="67975" cy="39200"/>
            </a:xfrm>
            <a:custGeom>
              <a:rect b="b" l="l" r="r" t="t"/>
              <a:pathLst>
                <a:path extrusionOk="0" h="1568" w="2719">
                  <a:moveTo>
                    <a:pt x="1372" y="1"/>
                  </a:moveTo>
                  <a:lnTo>
                    <a:pt x="0" y="784"/>
                  </a:lnTo>
                  <a:lnTo>
                    <a:pt x="1347" y="1568"/>
                  </a:lnTo>
                  <a:lnTo>
                    <a:pt x="2718"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1"/>
            <p:cNvSpPr/>
            <p:nvPr/>
          </p:nvSpPr>
          <p:spPr>
            <a:xfrm>
              <a:off x="4774500" y="2346600"/>
              <a:ext cx="34325" cy="25125"/>
            </a:xfrm>
            <a:custGeom>
              <a:rect b="b" l="l" r="r" t="t"/>
              <a:pathLst>
                <a:path extrusionOk="0" h="1005" w="1373">
                  <a:moveTo>
                    <a:pt x="1372" y="0"/>
                  </a:moveTo>
                  <a:lnTo>
                    <a:pt x="1" y="784"/>
                  </a:lnTo>
                  <a:lnTo>
                    <a:pt x="1"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1"/>
            <p:cNvSpPr/>
            <p:nvPr/>
          </p:nvSpPr>
          <p:spPr>
            <a:xfrm>
              <a:off x="4740825" y="2346600"/>
              <a:ext cx="33700" cy="25125"/>
            </a:xfrm>
            <a:custGeom>
              <a:rect b="b" l="l" r="r" t="t"/>
              <a:pathLst>
                <a:path extrusionOk="0" h="1005" w="1348">
                  <a:moveTo>
                    <a:pt x="1" y="0"/>
                  </a:moveTo>
                  <a:lnTo>
                    <a:pt x="1" y="221"/>
                  </a:lnTo>
                  <a:lnTo>
                    <a:pt x="1348" y="1004"/>
                  </a:lnTo>
                  <a:lnTo>
                    <a:pt x="1348"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1"/>
            <p:cNvSpPr/>
            <p:nvPr/>
          </p:nvSpPr>
          <p:spPr>
            <a:xfrm>
              <a:off x="4740825" y="2327000"/>
              <a:ext cx="68000" cy="39200"/>
            </a:xfrm>
            <a:custGeom>
              <a:rect b="b" l="l" r="r" t="t"/>
              <a:pathLst>
                <a:path extrusionOk="0" h="1568" w="2720">
                  <a:moveTo>
                    <a:pt x="1372" y="1"/>
                  </a:moveTo>
                  <a:lnTo>
                    <a:pt x="1" y="784"/>
                  </a:lnTo>
                  <a:lnTo>
                    <a:pt x="1348" y="1568"/>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1"/>
            <p:cNvSpPr/>
            <p:nvPr/>
          </p:nvSpPr>
          <p:spPr>
            <a:xfrm>
              <a:off x="4817975" y="2371075"/>
              <a:ext cx="34300" cy="25750"/>
            </a:xfrm>
            <a:custGeom>
              <a:rect b="b" l="l" r="r" t="t"/>
              <a:pathLst>
                <a:path extrusionOk="0" h="1030" w="1372">
                  <a:moveTo>
                    <a:pt x="1372" y="1"/>
                  </a:moveTo>
                  <a:lnTo>
                    <a:pt x="0" y="809"/>
                  </a:lnTo>
                  <a:lnTo>
                    <a:pt x="0" y="1029"/>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1"/>
            <p:cNvSpPr/>
            <p:nvPr/>
          </p:nvSpPr>
          <p:spPr>
            <a:xfrm>
              <a:off x="4783700" y="2371700"/>
              <a:ext cx="34300" cy="25125"/>
            </a:xfrm>
            <a:custGeom>
              <a:rect b="b" l="l" r="r" t="t"/>
              <a:pathLst>
                <a:path extrusionOk="0" h="1005" w="1372">
                  <a:moveTo>
                    <a:pt x="0" y="0"/>
                  </a:moveTo>
                  <a:lnTo>
                    <a:pt x="0" y="221"/>
                  </a:lnTo>
                  <a:lnTo>
                    <a:pt x="1371" y="1004"/>
                  </a:lnTo>
                  <a:lnTo>
                    <a:pt x="1371"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1"/>
            <p:cNvSpPr/>
            <p:nvPr/>
          </p:nvSpPr>
          <p:spPr>
            <a:xfrm>
              <a:off x="4784300" y="2352100"/>
              <a:ext cx="67975" cy="39200"/>
            </a:xfrm>
            <a:custGeom>
              <a:rect b="b" l="l" r="r" t="t"/>
              <a:pathLst>
                <a:path extrusionOk="0" h="1568" w="2719">
                  <a:moveTo>
                    <a:pt x="1372" y="1"/>
                  </a:moveTo>
                  <a:lnTo>
                    <a:pt x="1" y="784"/>
                  </a:lnTo>
                  <a:lnTo>
                    <a:pt x="1347" y="1568"/>
                  </a:lnTo>
                  <a:lnTo>
                    <a:pt x="2719" y="760"/>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1"/>
            <p:cNvSpPr/>
            <p:nvPr/>
          </p:nvSpPr>
          <p:spPr>
            <a:xfrm>
              <a:off x="4860825" y="2396175"/>
              <a:ext cx="34300" cy="25750"/>
            </a:xfrm>
            <a:custGeom>
              <a:rect b="b" l="l" r="r" t="t"/>
              <a:pathLst>
                <a:path extrusionOk="0" h="1030" w="1372">
                  <a:moveTo>
                    <a:pt x="1372" y="1"/>
                  </a:moveTo>
                  <a:lnTo>
                    <a:pt x="1" y="809"/>
                  </a:lnTo>
                  <a:lnTo>
                    <a:pt x="1" y="1029"/>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1"/>
            <p:cNvSpPr/>
            <p:nvPr/>
          </p:nvSpPr>
          <p:spPr>
            <a:xfrm>
              <a:off x="4827150" y="2396800"/>
              <a:ext cx="33700" cy="25125"/>
            </a:xfrm>
            <a:custGeom>
              <a:rect b="b" l="l" r="r" t="t"/>
              <a:pathLst>
                <a:path extrusionOk="0" h="1005" w="1348">
                  <a:moveTo>
                    <a:pt x="1" y="0"/>
                  </a:moveTo>
                  <a:lnTo>
                    <a:pt x="1" y="221"/>
                  </a:lnTo>
                  <a:lnTo>
                    <a:pt x="1348" y="1004"/>
                  </a:lnTo>
                  <a:lnTo>
                    <a:pt x="1348"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1"/>
            <p:cNvSpPr/>
            <p:nvPr/>
          </p:nvSpPr>
          <p:spPr>
            <a:xfrm>
              <a:off x="4827150" y="2376600"/>
              <a:ext cx="67975" cy="39800"/>
            </a:xfrm>
            <a:custGeom>
              <a:rect b="b" l="l" r="r" t="t"/>
              <a:pathLst>
                <a:path extrusionOk="0" h="1592" w="2719">
                  <a:moveTo>
                    <a:pt x="1372" y="0"/>
                  </a:moveTo>
                  <a:lnTo>
                    <a:pt x="1" y="808"/>
                  </a:lnTo>
                  <a:lnTo>
                    <a:pt x="1348" y="1592"/>
                  </a:lnTo>
                  <a:lnTo>
                    <a:pt x="2719"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1"/>
            <p:cNvSpPr/>
            <p:nvPr/>
          </p:nvSpPr>
          <p:spPr>
            <a:xfrm>
              <a:off x="4904300" y="2421275"/>
              <a:ext cx="34300" cy="25125"/>
            </a:xfrm>
            <a:custGeom>
              <a:rect b="b" l="l" r="r" t="t"/>
              <a:pathLst>
                <a:path extrusionOk="0" h="1005" w="1372">
                  <a:moveTo>
                    <a:pt x="1372" y="1"/>
                  </a:moveTo>
                  <a:lnTo>
                    <a:pt x="0" y="785"/>
                  </a:lnTo>
                  <a:lnTo>
                    <a:pt x="0" y="1005"/>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1"/>
            <p:cNvSpPr/>
            <p:nvPr/>
          </p:nvSpPr>
          <p:spPr>
            <a:xfrm>
              <a:off x="4870625" y="2421900"/>
              <a:ext cx="33700" cy="24500"/>
            </a:xfrm>
            <a:custGeom>
              <a:rect b="b" l="l" r="r" t="t"/>
              <a:pathLst>
                <a:path extrusionOk="0" h="980" w="1348">
                  <a:moveTo>
                    <a:pt x="0" y="0"/>
                  </a:moveTo>
                  <a:lnTo>
                    <a:pt x="0" y="221"/>
                  </a:lnTo>
                  <a:lnTo>
                    <a:pt x="1347" y="980"/>
                  </a:lnTo>
                  <a:lnTo>
                    <a:pt x="1347" y="760"/>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1"/>
            <p:cNvSpPr/>
            <p:nvPr/>
          </p:nvSpPr>
          <p:spPr>
            <a:xfrm>
              <a:off x="4870625" y="2401700"/>
              <a:ext cx="67975" cy="39200"/>
            </a:xfrm>
            <a:custGeom>
              <a:rect b="b" l="l" r="r" t="t"/>
              <a:pathLst>
                <a:path extrusionOk="0" h="1568" w="2719">
                  <a:moveTo>
                    <a:pt x="1372" y="0"/>
                  </a:moveTo>
                  <a:lnTo>
                    <a:pt x="0" y="808"/>
                  </a:lnTo>
                  <a:lnTo>
                    <a:pt x="1347" y="1568"/>
                  </a:lnTo>
                  <a:lnTo>
                    <a:pt x="2719"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1"/>
            <p:cNvSpPr/>
            <p:nvPr/>
          </p:nvSpPr>
          <p:spPr>
            <a:xfrm>
              <a:off x="4947750" y="2446375"/>
              <a:ext cx="34325" cy="25125"/>
            </a:xfrm>
            <a:custGeom>
              <a:rect b="b" l="l" r="r" t="t"/>
              <a:pathLst>
                <a:path extrusionOk="0" h="1005" w="1373">
                  <a:moveTo>
                    <a:pt x="1372" y="1"/>
                  </a:moveTo>
                  <a:lnTo>
                    <a:pt x="1" y="785"/>
                  </a:lnTo>
                  <a:lnTo>
                    <a:pt x="1" y="1005"/>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1"/>
            <p:cNvSpPr/>
            <p:nvPr/>
          </p:nvSpPr>
          <p:spPr>
            <a:xfrm>
              <a:off x="4913475" y="2446375"/>
              <a:ext cx="34300" cy="25125"/>
            </a:xfrm>
            <a:custGeom>
              <a:rect b="b" l="l" r="r" t="t"/>
              <a:pathLst>
                <a:path extrusionOk="0" h="1005" w="1372">
                  <a:moveTo>
                    <a:pt x="1" y="1"/>
                  </a:moveTo>
                  <a:lnTo>
                    <a:pt x="1" y="221"/>
                  </a:lnTo>
                  <a:lnTo>
                    <a:pt x="1372" y="1005"/>
                  </a:lnTo>
                  <a:lnTo>
                    <a:pt x="1372" y="785"/>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1"/>
            <p:cNvSpPr/>
            <p:nvPr/>
          </p:nvSpPr>
          <p:spPr>
            <a:xfrm>
              <a:off x="4913475" y="2426800"/>
              <a:ext cx="68600" cy="39200"/>
            </a:xfrm>
            <a:custGeom>
              <a:rect b="b" l="l" r="r" t="t"/>
              <a:pathLst>
                <a:path extrusionOk="0" h="1568" w="2744">
                  <a:moveTo>
                    <a:pt x="1372" y="0"/>
                  </a:moveTo>
                  <a:lnTo>
                    <a:pt x="1" y="784"/>
                  </a:lnTo>
                  <a:lnTo>
                    <a:pt x="1372" y="1568"/>
                  </a:lnTo>
                  <a:lnTo>
                    <a:pt x="2743"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1"/>
            <p:cNvSpPr/>
            <p:nvPr/>
          </p:nvSpPr>
          <p:spPr>
            <a:xfrm>
              <a:off x="4990625" y="2471475"/>
              <a:ext cx="34300" cy="25125"/>
            </a:xfrm>
            <a:custGeom>
              <a:rect b="b" l="l" r="r" t="t"/>
              <a:pathLst>
                <a:path extrusionOk="0" h="1005" w="1372">
                  <a:moveTo>
                    <a:pt x="1371" y="1"/>
                  </a:moveTo>
                  <a:lnTo>
                    <a:pt x="0" y="785"/>
                  </a:lnTo>
                  <a:lnTo>
                    <a:pt x="0" y="1005"/>
                  </a:lnTo>
                  <a:lnTo>
                    <a:pt x="1371" y="197"/>
                  </a:lnTo>
                  <a:lnTo>
                    <a:pt x="137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1"/>
            <p:cNvSpPr/>
            <p:nvPr/>
          </p:nvSpPr>
          <p:spPr>
            <a:xfrm>
              <a:off x="4956950" y="2471475"/>
              <a:ext cx="33700" cy="25125"/>
            </a:xfrm>
            <a:custGeom>
              <a:rect b="b" l="l" r="r" t="t"/>
              <a:pathLst>
                <a:path extrusionOk="0" h="1005" w="1348">
                  <a:moveTo>
                    <a:pt x="0" y="1"/>
                  </a:moveTo>
                  <a:lnTo>
                    <a:pt x="0" y="221"/>
                  </a:lnTo>
                  <a:lnTo>
                    <a:pt x="1347" y="1005"/>
                  </a:lnTo>
                  <a:lnTo>
                    <a:pt x="1347" y="785"/>
                  </a:lnTo>
                  <a:lnTo>
                    <a:pt x="0"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1"/>
            <p:cNvSpPr/>
            <p:nvPr/>
          </p:nvSpPr>
          <p:spPr>
            <a:xfrm>
              <a:off x="4956950" y="2451900"/>
              <a:ext cx="67975" cy="39200"/>
            </a:xfrm>
            <a:custGeom>
              <a:rect b="b" l="l" r="r" t="t"/>
              <a:pathLst>
                <a:path extrusionOk="0" h="1568" w="2719">
                  <a:moveTo>
                    <a:pt x="1372" y="0"/>
                  </a:moveTo>
                  <a:lnTo>
                    <a:pt x="0" y="784"/>
                  </a:lnTo>
                  <a:lnTo>
                    <a:pt x="1347" y="1568"/>
                  </a:lnTo>
                  <a:lnTo>
                    <a:pt x="2718"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1"/>
            <p:cNvSpPr/>
            <p:nvPr/>
          </p:nvSpPr>
          <p:spPr>
            <a:xfrm>
              <a:off x="5034075" y="2495975"/>
              <a:ext cx="34300" cy="25725"/>
            </a:xfrm>
            <a:custGeom>
              <a:rect b="b" l="l" r="r" t="t"/>
              <a:pathLst>
                <a:path extrusionOk="0" h="1029" w="1372">
                  <a:moveTo>
                    <a:pt x="1372" y="0"/>
                  </a:moveTo>
                  <a:lnTo>
                    <a:pt x="1" y="809"/>
                  </a:lnTo>
                  <a:lnTo>
                    <a:pt x="1" y="1029"/>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1"/>
            <p:cNvSpPr/>
            <p:nvPr/>
          </p:nvSpPr>
          <p:spPr>
            <a:xfrm>
              <a:off x="5000400" y="2496575"/>
              <a:ext cx="33700" cy="25125"/>
            </a:xfrm>
            <a:custGeom>
              <a:rect b="b" l="l" r="r" t="t"/>
              <a:pathLst>
                <a:path extrusionOk="0" h="1005" w="1348">
                  <a:moveTo>
                    <a:pt x="1" y="1"/>
                  </a:moveTo>
                  <a:lnTo>
                    <a:pt x="1" y="221"/>
                  </a:lnTo>
                  <a:lnTo>
                    <a:pt x="1348" y="1005"/>
                  </a:lnTo>
                  <a:lnTo>
                    <a:pt x="1348" y="785"/>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1"/>
            <p:cNvSpPr/>
            <p:nvPr/>
          </p:nvSpPr>
          <p:spPr>
            <a:xfrm>
              <a:off x="5000400" y="2476375"/>
              <a:ext cx="67975" cy="39825"/>
            </a:xfrm>
            <a:custGeom>
              <a:rect b="b" l="l" r="r" t="t"/>
              <a:pathLst>
                <a:path extrusionOk="0" h="1593" w="2719">
                  <a:moveTo>
                    <a:pt x="1372" y="1"/>
                  </a:moveTo>
                  <a:lnTo>
                    <a:pt x="1" y="809"/>
                  </a:lnTo>
                  <a:lnTo>
                    <a:pt x="1348" y="1593"/>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1"/>
            <p:cNvSpPr/>
            <p:nvPr/>
          </p:nvSpPr>
          <p:spPr>
            <a:xfrm>
              <a:off x="5077550" y="2521075"/>
              <a:ext cx="34300" cy="25725"/>
            </a:xfrm>
            <a:custGeom>
              <a:rect b="b" l="l" r="r" t="t"/>
              <a:pathLst>
                <a:path extrusionOk="0" h="1029" w="1372">
                  <a:moveTo>
                    <a:pt x="1372" y="0"/>
                  </a:moveTo>
                  <a:lnTo>
                    <a:pt x="0" y="809"/>
                  </a:lnTo>
                  <a:lnTo>
                    <a:pt x="0" y="1029"/>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1"/>
            <p:cNvSpPr/>
            <p:nvPr/>
          </p:nvSpPr>
          <p:spPr>
            <a:xfrm>
              <a:off x="5043275" y="2521675"/>
              <a:ext cx="34300" cy="25125"/>
            </a:xfrm>
            <a:custGeom>
              <a:rect b="b" l="l" r="r" t="t"/>
              <a:pathLst>
                <a:path extrusionOk="0" h="1005" w="1372">
                  <a:moveTo>
                    <a:pt x="0" y="1"/>
                  </a:moveTo>
                  <a:lnTo>
                    <a:pt x="0" y="221"/>
                  </a:lnTo>
                  <a:lnTo>
                    <a:pt x="1371" y="1005"/>
                  </a:lnTo>
                  <a:lnTo>
                    <a:pt x="1371" y="785"/>
                  </a:lnTo>
                  <a:lnTo>
                    <a:pt x="0"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1"/>
            <p:cNvSpPr/>
            <p:nvPr/>
          </p:nvSpPr>
          <p:spPr>
            <a:xfrm>
              <a:off x="5043275" y="2501475"/>
              <a:ext cx="68575" cy="39825"/>
            </a:xfrm>
            <a:custGeom>
              <a:rect b="b" l="l" r="r" t="t"/>
              <a:pathLst>
                <a:path extrusionOk="0" h="1593" w="2743">
                  <a:moveTo>
                    <a:pt x="1371" y="1"/>
                  </a:moveTo>
                  <a:lnTo>
                    <a:pt x="0" y="809"/>
                  </a:lnTo>
                  <a:lnTo>
                    <a:pt x="1371" y="1593"/>
                  </a:lnTo>
                  <a:lnTo>
                    <a:pt x="2743" y="784"/>
                  </a:lnTo>
                  <a:lnTo>
                    <a:pt x="1371"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1"/>
            <p:cNvSpPr/>
            <p:nvPr/>
          </p:nvSpPr>
          <p:spPr>
            <a:xfrm>
              <a:off x="5120400" y="2546175"/>
              <a:ext cx="34300" cy="25125"/>
            </a:xfrm>
            <a:custGeom>
              <a:rect b="b" l="l" r="r" t="t"/>
              <a:pathLst>
                <a:path extrusionOk="0" h="1005" w="1372">
                  <a:moveTo>
                    <a:pt x="1372" y="0"/>
                  </a:moveTo>
                  <a:lnTo>
                    <a:pt x="0" y="784"/>
                  </a:lnTo>
                  <a:lnTo>
                    <a:pt x="0"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1"/>
            <p:cNvSpPr/>
            <p:nvPr/>
          </p:nvSpPr>
          <p:spPr>
            <a:xfrm>
              <a:off x="5086725" y="2546775"/>
              <a:ext cx="33700" cy="24525"/>
            </a:xfrm>
            <a:custGeom>
              <a:rect b="b" l="l" r="r" t="t"/>
              <a:pathLst>
                <a:path extrusionOk="0" h="981" w="1348">
                  <a:moveTo>
                    <a:pt x="1" y="1"/>
                  </a:moveTo>
                  <a:lnTo>
                    <a:pt x="1" y="221"/>
                  </a:lnTo>
                  <a:lnTo>
                    <a:pt x="1347" y="980"/>
                  </a:lnTo>
                  <a:lnTo>
                    <a:pt x="1347" y="760"/>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1"/>
            <p:cNvSpPr/>
            <p:nvPr/>
          </p:nvSpPr>
          <p:spPr>
            <a:xfrm>
              <a:off x="5086725" y="2526575"/>
              <a:ext cx="67975" cy="39225"/>
            </a:xfrm>
            <a:custGeom>
              <a:rect b="b" l="l" r="r" t="t"/>
              <a:pathLst>
                <a:path extrusionOk="0" h="1569" w="2719">
                  <a:moveTo>
                    <a:pt x="1372" y="1"/>
                  </a:moveTo>
                  <a:lnTo>
                    <a:pt x="1" y="809"/>
                  </a:lnTo>
                  <a:lnTo>
                    <a:pt x="1347" y="1568"/>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1"/>
            <p:cNvSpPr/>
            <p:nvPr/>
          </p:nvSpPr>
          <p:spPr>
            <a:xfrm>
              <a:off x="5207325" y="2596375"/>
              <a:ext cx="34325" cy="25125"/>
            </a:xfrm>
            <a:custGeom>
              <a:rect b="b" l="l" r="r" t="t"/>
              <a:pathLst>
                <a:path extrusionOk="0" h="1005" w="1373">
                  <a:moveTo>
                    <a:pt x="1372" y="0"/>
                  </a:moveTo>
                  <a:lnTo>
                    <a:pt x="1" y="784"/>
                  </a:lnTo>
                  <a:lnTo>
                    <a:pt x="1" y="1004"/>
                  </a:lnTo>
                  <a:lnTo>
                    <a:pt x="1372" y="196"/>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1"/>
            <p:cNvSpPr/>
            <p:nvPr/>
          </p:nvSpPr>
          <p:spPr>
            <a:xfrm>
              <a:off x="5130200" y="2571275"/>
              <a:ext cx="77150" cy="50225"/>
            </a:xfrm>
            <a:custGeom>
              <a:rect b="b" l="l" r="r" t="t"/>
              <a:pathLst>
                <a:path extrusionOk="0" h="2009" w="3086">
                  <a:moveTo>
                    <a:pt x="0" y="0"/>
                  </a:moveTo>
                  <a:lnTo>
                    <a:pt x="0" y="221"/>
                  </a:lnTo>
                  <a:lnTo>
                    <a:pt x="3086" y="2008"/>
                  </a:lnTo>
                  <a:lnTo>
                    <a:pt x="3086" y="1788"/>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1"/>
            <p:cNvSpPr/>
            <p:nvPr/>
          </p:nvSpPr>
          <p:spPr>
            <a:xfrm>
              <a:off x="5130200" y="2551675"/>
              <a:ext cx="111450" cy="64325"/>
            </a:xfrm>
            <a:custGeom>
              <a:rect b="b" l="l" r="r" t="t"/>
              <a:pathLst>
                <a:path extrusionOk="0" h="2573" w="4458">
                  <a:moveTo>
                    <a:pt x="1372" y="1"/>
                  </a:moveTo>
                  <a:lnTo>
                    <a:pt x="0" y="784"/>
                  </a:lnTo>
                  <a:lnTo>
                    <a:pt x="3086" y="2572"/>
                  </a:lnTo>
                  <a:lnTo>
                    <a:pt x="4457" y="1788"/>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1"/>
            <p:cNvSpPr/>
            <p:nvPr/>
          </p:nvSpPr>
          <p:spPr>
            <a:xfrm>
              <a:off x="4731050" y="2371700"/>
              <a:ext cx="34300" cy="25125"/>
            </a:xfrm>
            <a:custGeom>
              <a:rect b="b" l="l" r="r" t="t"/>
              <a:pathLst>
                <a:path extrusionOk="0" h="1005" w="1372">
                  <a:moveTo>
                    <a:pt x="1371" y="0"/>
                  </a:moveTo>
                  <a:lnTo>
                    <a:pt x="0" y="808"/>
                  </a:lnTo>
                  <a:lnTo>
                    <a:pt x="0" y="1004"/>
                  </a:lnTo>
                  <a:lnTo>
                    <a:pt x="1371" y="221"/>
                  </a:lnTo>
                  <a:lnTo>
                    <a:pt x="137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1"/>
            <p:cNvSpPr/>
            <p:nvPr/>
          </p:nvSpPr>
          <p:spPr>
            <a:xfrm>
              <a:off x="4653900" y="2347200"/>
              <a:ext cx="77175" cy="49625"/>
            </a:xfrm>
            <a:custGeom>
              <a:rect b="b" l="l" r="r" t="t"/>
              <a:pathLst>
                <a:path extrusionOk="0" h="1985" w="3087">
                  <a:moveTo>
                    <a:pt x="1" y="1"/>
                  </a:moveTo>
                  <a:lnTo>
                    <a:pt x="1" y="221"/>
                  </a:lnTo>
                  <a:lnTo>
                    <a:pt x="3086" y="1984"/>
                  </a:lnTo>
                  <a:lnTo>
                    <a:pt x="3086" y="1788"/>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1"/>
            <p:cNvSpPr/>
            <p:nvPr/>
          </p:nvSpPr>
          <p:spPr>
            <a:xfrm>
              <a:off x="4653900" y="2327000"/>
              <a:ext cx="111450" cy="64925"/>
            </a:xfrm>
            <a:custGeom>
              <a:rect b="b" l="l" r="r" t="t"/>
              <a:pathLst>
                <a:path extrusionOk="0" h="2597" w="4458">
                  <a:moveTo>
                    <a:pt x="1372" y="1"/>
                  </a:moveTo>
                  <a:lnTo>
                    <a:pt x="1" y="809"/>
                  </a:lnTo>
                  <a:lnTo>
                    <a:pt x="3086" y="2596"/>
                  </a:lnTo>
                  <a:lnTo>
                    <a:pt x="4457" y="1788"/>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1"/>
            <p:cNvSpPr/>
            <p:nvPr/>
          </p:nvSpPr>
          <p:spPr>
            <a:xfrm>
              <a:off x="4773900" y="2396800"/>
              <a:ext cx="34300" cy="25125"/>
            </a:xfrm>
            <a:custGeom>
              <a:rect b="b" l="l" r="r" t="t"/>
              <a:pathLst>
                <a:path extrusionOk="0" h="1005" w="1372">
                  <a:moveTo>
                    <a:pt x="1372" y="0"/>
                  </a:moveTo>
                  <a:lnTo>
                    <a:pt x="0" y="784"/>
                  </a:lnTo>
                  <a:lnTo>
                    <a:pt x="0"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1"/>
            <p:cNvSpPr/>
            <p:nvPr/>
          </p:nvSpPr>
          <p:spPr>
            <a:xfrm>
              <a:off x="4740225" y="2397400"/>
              <a:ext cx="33700" cy="24525"/>
            </a:xfrm>
            <a:custGeom>
              <a:rect b="b" l="l" r="r" t="t"/>
              <a:pathLst>
                <a:path extrusionOk="0" h="981" w="1348">
                  <a:moveTo>
                    <a:pt x="0" y="1"/>
                  </a:moveTo>
                  <a:lnTo>
                    <a:pt x="0" y="197"/>
                  </a:lnTo>
                  <a:lnTo>
                    <a:pt x="1347" y="980"/>
                  </a:lnTo>
                  <a:lnTo>
                    <a:pt x="1347" y="760"/>
                  </a:lnTo>
                  <a:lnTo>
                    <a:pt x="0"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1"/>
            <p:cNvSpPr/>
            <p:nvPr/>
          </p:nvSpPr>
          <p:spPr>
            <a:xfrm>
              <a:off x="4740225" y="2377200"/>
              <a:ext cx="67975" cy="39200"/>
            </a:xfrm>
            <a:custGeom>
              <a:rect b="b" l="l" r="r" t="t"/>
              <a:pathLst>
                <a:path extrusionOk="0" h="1568" w="2719">
                  <a:moveTo>
                    <a:pt x="1372" y="1"/>
                  </a:moveTo>
                  <a:lnTo>
                    <a:pt x="0" y="809"/>
                  </a:lnTo>
                  <a:lnTo>
                    <a:pt x="1347" y="1568"/>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1"/>
            <p:cNvSpPr/>
            <p:nvPr/>
          </p:nvSpPr>
          <p:spPr>
            <a:xfrm>
              <a:off x="4817350" y="2421900"/>
              <a:ext cx="34325" cy="25125"/>
            </a:xfrm>
            <a:custGeom>
              <a:rect b="b" l="l" r="r" t="t"/>
              <a:pathLst>
                <a:path extrusionOk="0" h="1005" w="1373">
                  <a:moveTo>
                    <a:pt x="1372" y="0"/>
                  </a:moveTo>
                  <a:lnTo>
                    <a:pt x="1" y="784"/>
                  </a:lnTo>
                  <a:lnTo>
                    <a:pt x="1"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1"/>
            <p:cNvSpPr/>
            <p:nvPr/>
          </p:nvSpPr>
          <p:spPr>
            <a:xfrm>
              <a:off x="4783700" y="2421900"/>
              <a:ext cx="33675" cy="25125"/>
            </a:xfrm>
            <a:custGeom>
              <a:rect b="b" l="l" r="r" t="t"/>
              <a:pathLst>
                <a:path extrusionOk="0" h="1005" w="1347">
                  <a:moveTo>
                    <a:pt x="0" y="0"/>
                  </a:moveTo>
                  <a:lnTo>
                    <a:pt x="0" y="221"/>
                  </a:lnTo>
                  <a:lnTo>
                    <a:pt x="1347" y="1004"/>
                  </a:lnTo>
                  <a:lnTo>
                    <a:pt x="1347"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1"/>
            <p:cNvSpPr/>
            <p:nvPr/>
          </p:nvSpPr>
          <p:spPr>
            <a:xfrm>
              <a:off x="4783700" y="2402300"/>
              <a:ext cx="67975" cy="39200"/>
            </a:xfrm>
            <a:custGeom>
              <a:rect b="b" l="l" r="r" t="t"/>
              <a:pathLst>
                <a:path extrusionOk="0" h="1568" w="2719">
                  <a:moveTo>
                    <a:pt x="1371" y="1"/>
                  </a:moveTo>
                  <a:lnTo>
                    <a:pt x="0" y="784"/>
                  </a:lnTo>
                  <a:lnTo>
                    <a:pt x="1347" y="1568"/>
                  </a:lnTo>
                  <a:lnTo>
                    <a:pt x="2718" y="784"/>
                  </a:lnTo>
                  <a:lnTo>
                    <a:pt x="1371"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1"/>
            <p:cNvSpPr/>
            <p:nvPr/>
          </p:nvSpPr>
          <p:spPr>
            <a:xfrm>
              <a:off x="4860825" y="2446375"/>
              <a:ext cx="34300" cy="25750"/>
            </a:xfrm>
            <a:custGeom>
              <a:rect b="b" l="l" r="r" t="t"/>
              <a:pathLst>
                <a:path extrusionOk="0" h="1030" w="1372">
                  <a:moveTo>
                    <a:pt x="1372" y="1"/>
                  </a:moveTo>
                  <a:lnTo>
                    <a:pt x="1" y="809"/>
                  </a:lnTo>
                  <a:lnTo>
                    <a:pt x="1" y="1029"/>
                  </a:lnTo>
                  <a:lnTo>
                    <a:pt x="1347"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1"/>
            <p:cNvSpPr/>
            <p:nvPr/>
          </p:nvSpPr>
          <p:spPr>
            <a:xfrm>
              <a:off x="4826550" y="2447000"/>
              <a:ext cx="34300" cy="25125"/>
            </a:xfrm>
            <a:custGeom>
              <a:rect b="b" l="l" r="r" t="t"/>
              <a:pathLst>
                <a:path extrusionOk="0" h="1005" w="1372">
                  <a:moveTo>
                    <a:pt x="0" y="0"/>
                  </a:moveTo>
                  <a:lnTo>
                    <a:pt x="0" y="221"/>
                  </a:lnTo>
                  <a:lnTo>
                    <a:pt x="1372" y="1004"/>
                  </a:lnTo>
                  <a:lnTo>
                    <a:pt x="1372"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1"/>
            <p:cNvSpPr/>
            <p:nvPr/>
          </p:nvSpPr>
          <p:spPr>
            <a:xfrm>
              <a:off x="4826550" y="2427400"/>
              <a:ext cx="68575" cy="39200"/>
            </a:xfrm>
            <a:custGeom>
              <a:rect b="b" l="l" r="r" t="t"/>
              <a:pathLst>
                <a:path extrusionOk="0" h="1568" w="2743">
                  <a:moveTo>
                    <a:pt x="1372" y="1"/>
                  </a:moveTo>
                  <a:lnTo>
                    <a:pt x="0" y="784"/>
                  </a:lnTo>
                  <a:lnTo>
                    <a:pt x="1372" y="1568"/>
                  </a:lnTo>
                  <a:lnTo>
                    <a:pt x="2743" y="760"/>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1"/>
            <p:cNvSpPr/>
            <p:nvPr/>
          </p:nvSpPr>
          <p:spPr>
            <a:xfrm>
              <a:off x="4903675" y="2471475"/>
              <a:ext cx="34325" cy="25750"/>
            </a:xfrm>
            <a:custGeom>
              <a:rect b="b" l="l" r="r" t="t"/>
              <a:pathLst>
                <a:path extrusionOk="0" h="1030" w="1373">
                  <a:moveTo>
                    <a:pt x="1372" y="1"/>
                  </a:moveTo>
                  <a:lnTo>
                    <a:pt x="1" y="809"/>
                  </a:lnTo>
                  <a:lnTo>
                    <a:pt x="1" y="1029"/>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1"/>
            <p:cNvSpPr/>
            <p:nvPr/>
          </p:nvSpPr>
          <p:spPr>
            <a:xfrm>
              <a:off x="4870000" y="2472100"/>
              <a:ext cx="33700" cy="25125"/>
            </a:xfrm>
            <a:custGeom>
              <a:rect b="b" l="l" r="r" t="t"/>
              <a:pathLst>
                <a:path extrusionOk="0" h="1005" w="1348">
                  <a:moveTo>
                    <a:pt x="1" y="0"/>
                  </a:moveTo>
                  <a:lnTo>
                    <a:pt x="1" y="221"/>
                  </a:lnTo>
                  <a:lnTo>
                    <a:pt x="1348" y="1004"/>
                  </a:lnTo>
                  <a:lnTo>
                    <a:pt x="1348"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1"/>
            <p:cNvSpPr/>
            <p:nvPr/>
          </p:nvSpPr>
          <p:spPr>
            <a:xfrm>
              <a:off x="4870000" y="2451900"/>
              <a:ext cx="68000" cy="39800"/>
            </a:xfrm>
            <a:custGeom>
              <a:rect b="b" l="l" r="r" t="t"/>
              <a:pathLst>
                <a:path extrusionOk="0" h="1592" w="2720">
                  <a:moveTo>
                    <a:pt x="1372" y="0"/>
                  </a:moveTo>
                  <a:lnTo>
                    <a:pt x="1" y="808"/>
                  </a:lnTo>
                  <a:lnTo>
                    <a:pt x="1348" y="1592"/>
                  </a:lnTo>
                  <a:lnTo>
                    <a:pt x="2719"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1"/>
            <p:cNvSpPr/>
            <p:nvPr/>
          </p:nvSpPr>
          <p:spPr>
            <a:xfrm>
              <a:off x="4947150" y="2496575"/>
              <a:ext cx="34300" cy="25125"/>
            </a:xfrm>
            <a:custGeom>
              <a:rect b="b" l="l" r="r" t="t"/>
              <a:pathLst>
                <a:path extrusionOk="0" h="1005" w="1372">
                  <a:moveTo>
                    <a:pt x="1372" y="1"/>
                  </a:moveTo>
                  <a:lnTo>
                    <a:pt x="0" y="785"/>
                  </a:lnTo>
                  <a:lnTo>
                    <a:pt x="0" y="1005"/>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1"/>
            <p:cNvSpPr/>
            <p:nvPr/>
          </p:nvSpPr>
          <p:spPr>
            <a:xfrm>
              <a:off x="4913475" y="2497200"/>
              <a:ext cx="33700" cy="24500"/>
            </a:xfrm>
            <a:custGeom>
              <a:rect b="b" l="l" r="r" t="t"/>
              <a:pathLst>
                <a:path extrusionOk="0" h="980" w="1348">
                  <a:moveTo>
                    <a:pt x="1" y="0"/>
                  </a:moveTo>
                  <a:lnTo>
                    <a:pt x="1" y="221"/>
                  </a:lnTo>
                  <a:lnTo>
                    <a:pt x="1347" y="980"/>
                  </a:lnTo>
                  <a:lnTo>
                    <a:pt x="1347" y="760"/>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1"/>
            <p:cNvSpPr/>
            <p:nvPr/>
          </p:nvSpPr>
          <p:spPr>
            <a:xfrm>
              <a:off x="4913475" y="2477000"/>
              <a:ext cx="67975" cy="39200"/>
            </a:xfrm>
            <a:custGeom>
              <a:rect b="b" l="l" r="r" t="t"/>
              <a:pathLst>
                <a:path extrusionOk="0" h="1568" w="2719">
                  <a:moveTo>
                    <a:pt x="1372" y="0"/>
                  </a:moveTo>
                  <a:lnTo>
                    <a:pt x="1" y="808"/>
                  </a:lnTo>
                  <a:lnTo>
                    <a:pt x="1347" y="1568"/>
                  </a:lnTo>
                  <a:lnTo>
                    <a:pt x="2719"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1"/>
            <p:cNvSpPr/>
            <p:nvPr/>
          </p:nvSpPr>
          <p:spPr>
            <a:xfrm>
              <a:off x="4990625" y="2521675"/>
              <a:ext cx="33675" cy="25125"/>
            </a:xfrm>
            <a:custGeom>
              <a:rect b="b" l="l" r="r" t="t"/>
              <a:pathLst>
                <a:path extrusionOk="0" h="1005" w="1347">
                  <a:moveTo>
                    <a:pt x="1347" y="1"/>
                  </a:moveTo>
                  <a:lnTo>
                    <a:pt x="0" y="785"/>
                  </a:lnTo>
                  <a:lnTo>
                    <a:pt x="0" y="1005"/>
                  </a:lnTo>
                  <a:lnTo>
                    <a:pt x="1347" y="221"/>
                  </a:lnTo>
                  <a:lnTo>
                    <a:pt x="1347"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1"/>
            <p:cNvSpPr/>
            <p:nvPr/>
          </p:nvSpPr>
          <p:spPr>
            <a:xfrm>
              <a:off x="4956325" y="2521675"/>
              <a:ext cx="34325" cy="25125"/>
            </a:xfrm>
            <a:custGeom>
              <a:rect b="b" l="l" r="r" t="t"/>
              <a:pathLst>
                <a:path extrusionOk="0" h="1005" w="1373">
                  <a:moveTo>
                    <a:pt x="1" y="1"/>
                  </a:moveTo>
                  <a:lnTo>
                    <a:pt x="1" y="221"/>
                  </a:lnTo>
                  <a:lnTo>
                    <a:pt x="1372" y="1005"/>
                  </a:lnTo>
                  <a:lnTo>
                    <a:pt x="1372" y="785"/>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1"/>
            <p:cNvSpPr/>
            <p:nvPr/>
          </p:nvSpPr>
          <p:spPr>
            <a:xfrm>
              <a:off x="4956325" y="2502100"/>
              <a:ext cx="67975" cy="39200"/>
            </a:xfrm>
            <a:custGeom>
              <a:rect b="b" l="l" r="r" t="t"/>
              <a:pathLst>
                <a:path extrusionOk="0" h="1568" w="2719">
                  <a:moveTo>
                    <a:pt x="1372" y="0"/>
                  </a:moveTo>
                  <a:lnTo>
                    <a:pt x="1" y="784"/>
                  </a:lnTo>
                  <a:lnTo>
                    <a:pt x="1372" y="1568"/>
                  </a:lnTo>
                  <a:lnTo>
                    <a:pt x="2719"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1"/>
            <p:cNvSpPr/>
            <p:nvPr/>
          </p:nvSpPr>
          <p:spPr>
            <a:xfrm>
              <a:off x="5033475" y="2546775"/>
              <a:ext cx="34300" cy="25125"/>
            </a:xfrm>
            <a:custGeom>
              <a:rect b="b" l="l" r="r" t="t"/>
              <a:pathLst>
                <a:path extrusionOk="0" h="1005" w="1372">
                  <a:moveTo>
                    <a:pt x="1372" y="1"/>
                  </a:moveTo>
                  <a:lnTo>
                    <a:pt x="0" y="785"/>
                  </a:lnTo>
                  <a:lnTo>
                    <a:pt x="0" y="1005"/>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1"/>
            <p:cNvSpPr/>
            <p:nvPr/>
          </p:nvSpPr>
          <p:spPr>
            <a:xfrm>
              <a:off x="4999800" y="2546775"/>
              <a:ext cx="33700" cy="25125"/>
            </a:xfrm>
            <a:custGeom>
              <a:rect b="b" l="l" r="r" t="t"/>
              <a:pathLst>
                <a:path extrusionOk="0" h="1005" w="1348">
                  <a:moveTo>
                    <a:pt x="0" y="1"/>
                  </a:moveTo>
                  <a:lnTo>
                    <a:pt x="0" y="221"/>
                  </a:lnTo>
                  <a:lnTo>
                    <a:pt x="1347" y="1005"/>
                  </a:lnTo>
                  <a:lnTo>
                    <a:pt x="1347" y="785"/>
                  </a:lnTo>
                  <a:lnTo>
                    <a:pt x="0"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1"/>
            <p:cNvSpPr/>
            <p:nvPr/>
          </p:nvSpPr>
          <p:spPr>
            <a:xfrm>
              <a:off x="4999800" y="2527200"/>
              <a:ext cx="67975" cy="39200"/>
            </a:xfrm>
            <a:custGeom>
              <a:rect b="b" l="l" r="r" t="t"/>
              <a:pathLst>
                <a:path extrusionOk="0" h="1568" w="2719">
                  <a:moveTo>
                    <a:pt x="1372" y="0"/>
                  </a:moveTo>
                  <a:lnTo>
                    <a:pt x="0" y="784"/>
                  </a:lnTo>
                  <a:lnTo>
                    <a:pt x="1347" y="1568"/>
                  </a:lnTo>
                  <a:lnTo>
                    <a:pt x="2719"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1"/>
            <p:cNvSpPr/>
            <p:nvPr/>
          </p:nvSpPr>
          <p:spPr>
            <a:xfrm>
              <a:off x="5076925" y="2571275"/>
              <a:ext cx="34325" cy="25725"/>
            </a:xfrm>
            <a:custGeom>
              <a:rect b="b" l="l" r="r" t="t"/>
              <a:pathLst>
                <a:path extrusionOk="0" h="1029" w="1373">
                  <a:moveTo>
                    <a:pt x="1372" y="0"/>
                  </a:moveTo>
                  <a:lnTo>
                    <a:pt x="1" y="809"/>
                  </a:lnTo>
                  <a:lnTo>
                    <a:pt x="1" y="1029"/>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1"/>
            <p:cNvSpPr/>
            <p:nvPr/>
          </p:nvSpPr>
          <p:spPr>
            <a:xfrm>
              <a:off x="5043275" y="2571875"/>
              <a:ext cx="33675" cy="25125"/>
            </a:xfrm>
            <a:custGeom>
              <a:rect b="b" l="l" r="r" t="t"/>
              <a:pathLst>
                <a:path extrusionOk="0" h="1005" w="1347">
                  <a:moveTo>
                    <a:pt x="0" y="1"/>
                  </a:moveTo>
                  <a:lnTo>
                    <a:pt x="0" y="221"/>
                  </a:lnTo>
                  <a:lnTo>
                    <a:pt x="1347" y="1005"/>
                  </a:lnTo>
                  <a:lnTo>
                    <a:pt x="1347" y="785"/>
                  </a:lnTo>
                  <a:lnTo>
                    <a:pt x="0"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1"/>
            <p:cNvSpPr/>
            <p:nvPr/>
          </p:nvSpPr>
          <p:spPr>
            <a:xfrm>
              <a:off x="5043275" y="2552300"/>
              <a:ext cx="67975" cy="39200"/>
            </a:xfrm>
            <a:custGeom>
              <a:rect b="b" l="l" r="r" t="t"/>
              <a:pathLst>
                <a:path extrusionOk="0" h="1568" w="2719">
                  <a:moveTo>
                    <a:pt x="1371" y="0"/>
                  </a:moveTo>
                  <a:lnTo>
                    <a:pt x="0" y="784"/>
                  </a:lnTo>
                  <a:lnTo>
                    <a:pt x="1347" y="1568"/>
                  </a:lnTo>
                  <a:lnTo>
                    <a:pt x="2718" y="759"/>
                  </a:lnTo>
                  <a:lnTo>
                    <a:pt x="1371"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1"/>
            <p:cNvSpPr/>
            <p:nvPr/>
          </p:nvSpPr>
          <p:spPr>
            <a:xfrm>
              <a:off x="5120400" y="2596375"/>
              <a:ext cx="33700" cy="25725"/>
            </a:xfrm>
            <a:custGeom>
              <a:rect b="b" l="l" r="r" t="t"/>
              <a:pathLst>
                <a:path extrusionOk="0" h="1029" w="1348">
                  <a:moveTo>
                    <a:pt x="1347" y="0"/>
                  </a:moveTo>
                  <a:lnTo>
                    <a:pt x="0" y="809"/>
                  </a:lnTo>
                  <a:lnTo>
                    <a:pt x="0" y="1029"/>
                  </a:lnTo>
                  <a:lnTo>
                    <a:pt x="1347" y="221"/>
                  </a:lnTo>
                  <a:lnTo>
                    <a:pt x="1347"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1"/>
            <p:cNvSpPr/>
            <p:nvPr/>
          </p:nvSpPr>
          <p:spPr>
            <a:xfrm>
              <a:off x="5086125" y="2596975"/>
              <a:ext cx="34300" cy="25125"/>
            </a:xfrm>
            <a:custGeom>
              <a:rect b="b" l="l" r="r" t="t"/>
              <a:pathLst>
                <a:path extrusionOk="0" h="1005" w="1372">
                  <a:moveTo>
                    <a:pt x="0" y="1"/>
                  </a:moveTo>
                  <a:lnTo>
                    <a:pt x="0" y="221"/>
                  </a:lnTo>
                  <a:lnTo>
                    <a:pt x="1371" y="1005"/>
                  </a:lnTo>
                  <a:lnTo>
                    <a:pt x="1371" y="785"/>
                  </a:lnTo>
                  <a:lnTo>
                    <a:pt x="0"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1"/>
            <p:cNvSpPr/>
            <p:nvPr/>
          </p:nvSpPr>
          <p:spPr>
            <a:xfrm>
              <a:off x="5086125" y="2576775"/>
              <a:ext cx="67975" cy="39825"/>
            </a:xfrm>
            <a:custGeom>
              <a:rect b="b" l="l" r="r" t="t"/>
              <a:pathLst>
                <a:path extrusionOk="0" h="1593" w="2719">
                  <a:moveTo>
                    <a:pt x="1371" y="1"/>
                  </a:moveTo>
                  <a:lnTo>
                    <a:pt x="0" y="809"/>
                  </a:lnTo>
                  <a:lnTo>
                    <a:pt x="1371" y="1593"/>
                  </a:lnTo>
                  <a:lnTo>
                    <a:pt x="2718" y="784"/>
                  </a:lnTo>
                  <a:lnTo>
                    <a:pt x="1371"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1"/>
            <p:cNvSpPr/>
            <p:nvPr/>
          </p:nvSpPr>
          <p:spPr>
            <a:xfrm>
              <a:off x="5163250" y="2621475"/>
              <a:ext cx="34300" cy="25125"/>
            </a:xfrm>
            <a:custGeom>
              <a:rect b="b" l="l" r="r" t="t"/>
              <a:pathLst>
                <a:path extrusionOk="0" h="1005" w="1372">
                  <a:moveTo>
                    <a:pt x="1372" y="0"/>
                  </a:moveTo>
                  <a:lnTo>
                    <a:pt x="1" y="784"/>
                  </a:lnTo>
                  <a:lnTo>
                    <a:pt x="1"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1"/>
            <p:cNvSpPr/>
            <p:nvPr/>
          </p:nvSpPr>
          <p:spPr>
            <a:xfrm>
              <a:off x="5129575" y="2622075"/>
              <a:ext cx="33700" cy="24525"/>
            </a:xfrm>
            <a:custGeom>
              <a:rect b="b" l="l" r="r" t="t"/>
              <a:pathLst>
                <a:path extrusionOk="0" h="981" w="1348">
                  <a:moveTo>
                    <a:pt x="1" y="1"/>
                  </a:moveTo>
                  <a:lnTo>
                    <a:pt x="1" y="197"/>
                  </a:lnTo>
                  <a:lnTo>
                    <a:pt x="1348" y="980"/>
                  </a:lnTo>
                  <a:lnTo>
                    <a:pt x="1348" y="760"/>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1"/>
            <p:cNvSpPr/>
            <p:nvPr/>
          </p:nvSpPr>
          <p:spPr>
            <a:xfrm>
              <a:off x="5129575" y="2601875"/>
              <a:ext cx="67975" cy="39225"/>
            </a:xfrm>
            <a:custGeom>
              <a:rect b="b" l="l" r="r" t="t"/>
              <a:pathLst>
                <a:path extrusionOk="0" h="1569" w="2719">
                  <a:moveTo>
                    <a:pt x="1372" y="1"/>
                  </a:moveTo>
                  <a:lnTo>
                    <a:pt x="1" y="809"/>
                  </a:lnTo>
                  <a:lnTo>
                    <a:pt x="1348" y="1568"/>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1"/>
            <p:cNvSpPr/>
            <p:nvPr/>
          </p:nvSpPr>
          <p:spPr>
            <a:xfrm>
              <a:off x="4687575" y="2397400"/>
              <a:ext cx="33700" cy="25125"/>
            </a:xfrm>
            <a:custGeom>
              <a:rect b="b" l="l" r="r" t="t"/>
              <a:pathLst>
                <a:path extrusionOk="0" h="1005" w="1348">
                  <a:moveTo>
                    <a:pt x="1347" y="1"/>
                  </a:moveTo>
                  <a:lnTo>
                    <a:pt x="0" y="784"/>
                  </a:lnTo>
                  <a:lnTo>
                    <a:pt x="0" y="1005"/>
                  </a:lnTo>
                  <a:lnTo>
                    <a:pt x="1347" y="197"/>
                  </a:lnTo>
                  <a:lnTo>
                    <a:pt x="1347"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1"/>
            <p:cNvSpPr/>
            <p:nvPr/>
          </p:nvSpPr>
          <p:spPr>
            <a:xfrm>
              <a:off x="4610450" y="2372300"/>
              <a:ext cx="77150" cy="50225"/>
            </a:xfrm>
            <a:custGeom>
              <a:rect b="b" l="l" r="r" t="t"/>
              <a:pathLst>
                <a:path extrusionOk="0" h="2009" w="3086">
                  <a:moveTo>
                    <a:pt x="0" y="1"/>
                  </a:moveTo>
                  <a:lnTo>
                    <a:pt x="0" y="221"/>
                  </a:lnTo>
                  <a:lnTo>
                    <a:pt x="3085" y="2009"/>
                  </a:lnTo>
                  <a:lnTo>
                    <a:pt x="3085" y="1788"/>
                  </a:lnTo>
                  <a:lnTo>
                    <a:pt x="0"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1"/>
            <p:cNvSpPr/>
            <p:nvPr/>
          </p:nvSpPr>
          <p:spPr>
            <a:xfrm>
              <a:off x="4610450" y="2352725"/>
              <a:ext cx="110825" cy="64300"/>
            </a:xfrm>
            <a:custGeom>
              <a:rect b="b" l="l" r="r" t="t"/>
              <a:pathLst>
                <a:path extrusionOk="0" h="2572" w="4433">
                  <a:moveTo>
                    <a:pt x="1371" y="0"/>
                  </a:moveTo>
                  <a:lnTo>
                    <a:pt x="0" y="784"/>
                  </a:lnTo>
                  <a:lnTo>
                    <a:pt x="3085" y="2571"/>
                  </a:lnTo>
                  <a:lnTo>
                    <a:pt x="4432" y="1788"/>
                  </a:lnTo>
                  <a:lnTo>
                    <a:pt x="1371"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1"/>
            <p:cNvSpPr/>
            <p:nvPr/>
          </p:nvSpPr>
          <p:spPr>
            <a:xfrm>
              <a:off x="4730425" y="2421900"/>
              <a:ext cx="34300" cy="25725"/>
            </a:xfrm>
            <a:custGeom>
              <a:rect b="b" l="l" r="r" t="t"/>
              <a:pathLst>
                <a:path extrusionOk="0" h="1029" w="1372">
                  <a:moveTo>
                    <a:pt x="1372" y="0"/>
                  </a:moveTo>
                  <a:lnTo>
                    <a:pt x="1" y="808"/>
                  </a:lnTo>
                  <a:lnTo>
                    <a:pt x="1" y="1029"/>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1"/>
            <p:cNvSpPr/>
            <p:nvPr/>
          </p:nvSpPr>
          <p:spPr>
            <a:xfrm>
              <a:off x="4696750" y="2422500"/>
              <a:ext cx="33700" cy="25125"/>
            </a:xfrm>
            <a:custGeom>
              <a:rect b="b" l="l" r="r" t="t"/>
              <a:pathLst>
                <a:path extrusionOk="0" h="1005" w="1348">
                  <a:moveTo>
                    <a:pt x="1" y="1"/>
                  </a:moveTo>
                  <a:lnTo>
                    <a:pt x="1" y="221"/>
                  </a:lnTo>
                  <a:lnTo>
                    <a:pt x="1348" y="1005"/>
                  </a:lnTo>
                  <a:lnTo>
                    <a:pt x="1348" y="784"/>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1"/>
            <p:cNvSpPr/>
            <p:nvPr/>
          </p:nvSpPr>
          <p:spPr>
            <a:xfrm>
              <a:off x="4696750" y="2402300"/>
              <a:ext cx="67975" cy="39825"/>
            </a:xfrm>
            <a:custGeom>
              <a:rect b="b" l="l" r="r" t="t"/>
              <a:pathLst>
                <a:path extrusionOk="0" h="1593" w="2719">
                  <a:moveTo>
                    <a:pt x="1372" y="1"/>
                  </a:moveTo>
                  <a:lnTo>
                    <a:pt x="1" y="809"/>
                  </a:lnTo>
                  <a:lnTo>
                    <a:pt x="1348" y="1592"/>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1"/>
            <p:cNvSpPr/>
            <p:nvPr/>
          </p:nvSpPr>
          <p:spPr>
            <a:xfrm>
              <a:off x="4773900" y="2447000"/>
              <a:ext cx="34300" cy="25125"/>
            </a:xfrm>
            <a:custGeom>
              <a:rect b="b" l="l" r="r" t="t"/>
              <a:pathLst>
                <a:path extrusionOk="0" h="1005" w="1372">
                  <a:moveTo>
                    <a:pt x="1372" y="0"/>
                  </a:moveTo>
                  <a:lnTo>
                    <a:pt x="0" y="808"/>
                  </a:lnTo>
                  <a:lnTo>
                    <a:pt x="0"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1"/>
            <p:cNvSpPr/>
            <p:nvPr/>
          </p:nvSpPr>
          <p:spPr>
            <a:xfrm>
              <a:off x="4740225" y="2447600"/>
              <a:ext cx="33700" cy="24525"/>
            </a:xfrm>
            <a:custGeom>
              <a:rect b="b" l="l" r="r" t="t"/>
              <a:pathLst>
                <a:path extrusionOk="0" h="981" w="1348">
                  <a:moveTo>
                    <a:pt x="0" y="1"/>
                  </a:moveTo>
                  <a:lnTo>
                    <a:pt x="0" y="221"/>
                  </a:lnTo>
                  <a:lnTo>
                    <a:pt x="1347" y="980"/>
                  </a:lnTo>
                  <a:lnTo>
                    <a:pt x="1347" y="784"/>
                  </a:lnTo>
                  <a:lnTo>
                    <a:pt x="0"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1"/>
            <p:cNvSpPr/>
            <p:nvPr/>
          </p:nvSpPr>
          <p:spPr>
            <a:xfrm>
              <a:off x="4740225" y="2427400"/>
              <a:ext cx="67975" cy="39825"/>
            </a:xfrm>
            <a:custGeom>
              <a:rect b="b" l="l" r="r" t="t"/>
              <a:pathLst>
                <a:path extrusionOk="0" h="1593" w="2719">
                  <a:moveTo>
                    <a:pt x="1347" y="1"/>
                  </a:moveTo>
                  <a:lnTo>
                    <a:pt x="0" y="809"/>
                  </a:lnTo>
                  <a:lnTo>
                    <a:pt x="1347" y="1592"/>
                  </a:lnTo>
                  <a:lnTo>
                    <a:pt x="2719" y="784"/>
                  </a:lnTo>
                  <a:lnTo>
                    <a:pt x="1347"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1"/>
            <p:cNvSpPr/>
            <p:nvPr/>
          </p:nvSpPr>
          <p:spPr>
            <a:xfrm>
              <a:off x="4816750" y="2472100"/>
              <a:ext cx="34300" cy="25125"/>
            </a:xfrm>
            <a:custGeom>
              <a:rect b="b" l="l" r="r" t="t"/>
              <a:pathLst>
                <a:path extrusionOk="0" h="1005" w="1372">
                  <a:moveTo>
                    <a:pt x="1372" y="0"/>
                  </a:moveTo>
                  <a:lnTo>
                    <a:pt x="0" y="784"/>
                  </a:lnTo>
                  <a:lnTo>
                    <a:pt x="0"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1"/>
            <p:cNvSpPr/>
            <p:nvPr/>
          </p:nvSpPr>
          <p:spPr>
            <a:xfrm>
              <a:off x="4783075" y="2472100"/>
              <a:ext cx="33700" cy="25125"/>
            </a:xfrm>
            <a:custGeom>
              <a:rect b="b" l="l" r="r" t="t"/>
              <a:pathLst>
                <a:path extrusionOk="0" h="1005" w="1348">
                  <a:moveTo>
                    <a:pt x="1" y="0"/>
                  </a:moveTo>
                  <a:lnTo>
                    <a:pt x="1" y="221"/>
                  </a:lnTo>
                  <a:lnTo>
                    <a:pt x="1347" y="1004"/>
                  </a:lnTo>
                  <a:lnTo>
                    <a:pt x="1347"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1"/>
            <p:cNvSpPr/>
            <p:nvPr/>
          </p:nvSpPr>
          <p:spPr>
            <a:xfrm>
              <a:off x="4783075" y="2452500"/>
              <a:ext cx="67975" cy="39200"/>
            </a:xfrm>
            <a:custGeom>
              <a:rect b="b" l="l" r="r" t="t"/>
              <a:pathLst>
                <a:path extrusionOk="0" h="1568" w="2719">
                  <a:moveTo>
                    <a:pt x="1372" y="1"/>
                  </a:moveTo>
                  <a:lnTo>
                    <a:pt x="1" y="784"/>
                  </a:lnTo>
                  <a:lnTo>
                    <a:pt x="1347" y="1568"/>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1"/>
            <p:cNvSpPr/>
            <p:nvPr/>
          </p:nvSpPr>
          <p:spPr>
            <a:xfrm>
              <a:off x="4860225" y="2497200"/>
              <a:ext cx="34300" cy="25125"/>
            </a:xfrm>
            <a:custGeom>
              <a:rect b="b" l="l" r="r" t="t"/>
              <a:pathLst>
                <a:path extrusionOk="0" h="1005" w="1372">
                  <a:moveTo>
                    <a:pt x="1371" y="0"/>
                  </a:moveTo>
                  <a:lnTo>
                    <a:pt x="0" y="784"/>
                  </a:lnTo>
                  <a:lnTo>
                    <a:pt x="0" y="1004"/>
                  </a:lnTo>
                  <a:lnTo>
                    <a:pt x="1371" y="221"/>
                  </a:lnTo>
                  <a:lnTo>
                    <a:pt x="137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1"/>
            <p:cNvSpPr/>
            <p:nvPr/>
          </p:nvSpPr>
          <p:spPr>
            <a:xfrm>
              <a:off x="4826550" y="2497200"/>
              <a:ext cx="33700" cy="25125"/>
            </a:xfrm>
            <a:custGeom>
              <a:rect b="b" l="l" r="r" t="t"/>
              <a:pathLst>
                <a:path extrusionOk="0" h="1005" w="1348">
                  <a:moveTo>
                    <a:pt x="0" y="0"/>
                  </a:moveTo>
                  <a:lnTo>
                    <a:pt x="0" y="221"/>
                  </a:lnTo>
                  <a:lnTo>
                    <a:pt x="1347" y="1004"/>
                  </a:lnTo>
                  <a:lnTo>
                    <a:pt x="1347"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1"/>
            <p:cNvSpPr/>
            <p:nvPr/>
          </p:nvSpPr>
          <p:spPr>
            <a:xfrm>
              <a:off x="4826550" y="2477600"/>
              <a:ext cx="67975" cy="39225"/>
            </a:xfrm>
            <a:custGeom>
              <a:rect b="b" l="l" r="r" t="t"/>
              <a:pathLst>
                <a:path extrusionOk="0" h="1569" w="2719">
                  <a:moveTo>
                    <a:pt x="1372" y="1"/>
                  </a:moveTo>
                  <a:lnTo>
                    <a:pt x="0" y="784"/>
                  </a:lnTo>
                  <a:lnTo>
                    <a:pt x="1347" y="1568"/>
                  </a:lnTo>
                  <a:lnTo>
                    <a:pt x="2718"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1"/>
            <p:cNvSpPr/>
            <p:nvPr/>
          </p:nvSpPr>
          <p:spPr>
            <a:xfrm>
              <a:off x="4903675" y="2521675"/>
              <a:ext cx="34325" cy="25750"/>
            </a:xfrm>
            <a:custGeom>
              <a:rect b="b" l="l" r="r" t="t"/>
              <a:pathLst>
                <a:path extrusionOk="0" h="1030" w="1373">
                  <a:moveTo>
                    <a:pt x="1372" y="1"/>
                  </a:moveTo>
                  <a:lnTo>
                    <a:pt x="1" y="809"/>
                  </a:lnTo>
                  <a:lnTo>
                    <a:pt x="1" y="1029"/>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1"/>
            <p:cNvSpPr/>
            <p:nvPr/>
          </p:nvSpPr>
          <p:spPr>
            <a:xfrm>
              <a:off x="4870000" y="2522300"/>
              <a:ext cx="33700" cy="25125"/>
            </a:xfrm>
            <a:custGeom>
              <a:rect b="b" l="l" r="r" t="t"/>
              <a:pathLst>
                <a:path extrusionOk="0" h="1005" w="1348">
                  <a:moveTo>
                    <a:pt x="1" y="0"/>
                  </a:moveTo>
                  <a:lnTo>
                    <a:pt x="1" y="221"/>
                  </a:lnTo>
                  <a:lnTo>
                    <a:pt x="1348" y="1004"/>
                  </a:lnTo>
                  <a:lnTo>
                    <a:pt x="1348"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1"/>
            <p:cNvSpPr/>
            <p:nvPr/>
          </p:nvSpPr>
          <p:spPr>
            <a:xfrm>
              <a:off x="4870000" y="2502700"/>
              <a:ext cx="68000" cy="39225"/>
            </a:xfrm>
            <a:custGeom>
              <a:rect b="b" l="l" r="r" t="t"/>
              <a:pathLst>
                <a:path extrusionOk="0" h="1569" w="2720">
                  <a:moveTo>
                    <a:pt x="1348" y="1"/>
                  </a:moveTo>
                  <a:lnTo>
                    <a:pt x="1" y="784"/>
                  </a:lnTo>
                  <a:lnTo>
                    <a:pt x="1348" y="1568"/>
                  </a:lnTo>
                  <a:lnTo>
                    <a:pt x="2719" y="760"/>
                  </a:lnTo>
                  <a:lnTo>
                    <a:pt x="1348"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1"/>
            <p:cNvSpPr/>
            <p:nvPr/>
          </p:nvSpPr>
          <p:spPr>
            <a:xfrm>
              <a:off x="4946525" y="2546775"/>
              <a:ext cx="34325" cy="25750"/>
            </a:xfrm>
            <a:custGeom>
              <a:rect b="b" l="l" r="r" t="t"/>
              <a:pathLst>
                <a:path extrusionOk="0" h="1030" w="1373">
                  <a:moveTo>
                    <a:pt x="1372" y="1"/>
                  </a:moveTo>
                  <a:lnTo>
                    <a:pt x="1" y="809"/>
                  </a:lnTo>
                  <a:lnTo>
                    <a:pt x="1" y="1029"/>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1"/>
            <p:cNvSpPr/>
            <p:nvPr/>
          </p:nvSpPr>
          <p:spPr>
            <a:xfrm>
              <a:off x="4912875" y="2547400"/>
              <a:ext cx="33675" cy="25125"/>
            </a:xfrm>
            <a:custGeom>
              <a:rect b="b" l="l" r="r" t="t"/>
              <a:pathLst>
                <a:path extrusionOk="0" h="1005" w="1347">
                  <a:moveTo>
                    <a:pt x="0" y="0"/>
                  </a:moveTo>
                  <a:lnTo>
                    <a:pt x="0" y="221"/>
                  </a:lnTo>
                  <a:lnTo>
                    <a:pt x="1347" y="1004"/>
                  </a:lnTo>
                  <a:lnTo>
                    <a:pt x="1347"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1"/>
            <p:cNvSpPr/>
            <p:nvPr/>
          </p:nvSpPr>
          <p:spPr>
            <a:xfrm>
              <a:off x="4912875" y="2527200"/>
              <a:ext cx="67975" cy="39825"/>
            </a:xfrm>
            <a:custGeom>
              <a:rect b="b" l="l" r="r" t="t"/>
              <a:pathLst>
                <a:path extrusionOk="0" h="1593" w="2719">
                  <a:moveTo>
                    <a:pt x="1371" y="0"/>
                  </a:moveTo>
                  <a:lnTo>
                    <a:pt x="0" y="808"/>
                  </a:lnTo>
                  <a:lnTo>
                    <a:pt x="1347" y="1592"/>
                  </a:lnTo>
                  <a:lnTo>
                    <a:pt x="2718" y="784"/>
                  </a:lnTo>
                  <a:lnTo>
                    <a:pt x="1371"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1"/>
            <p:cNvSpPr/>
            <p:nvPr/>
          </p:nvSpPr>
          <p:spPr>
            <a:xfrm>
              <a:off x="4990000" y="2571875"/>
              <a:ext cx="34300" cy="25125"/>
            </a:xfrm>
            <a:custGeom>
              <a:rect b="b" l="l" r="r" t="t"/>
              <a:pathLst>
                <a:path extrusionOk="0" h="1005" w="1372">
                  <a:moveTo>
                    <a:pt x="1372" y="1"/>
                  </a:moveTo>
                  <a:lnTo>
                    <a:pt x="1" y="809"/>
                  </a:lnTo>
                  <a:lnTo>
                    <a:pt x="1" y="1005"/>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1"/>
            <p:cNvSpPr/>
            <p:nvPr/>
          </p:nvSpPr>
          <p:spPr>
            <a:xfrm>
              <a:off x="4956325" y="2572500"/>
              <a:ext cx="33700" cy="24500"/>
            </a:xfrm>
            <a:custGeom>
              <a:rect b="b" l="l" r="r" t="t"/>
              <a:pathLst>
                <a:path extrusionOk="0" h="980" w="1348">
                  <a:moveTo>
                    <a:pt x="1" y="0"/>
                  </a:moveTo>
                  <a:lnTo>
                    <a:pt x="1" y="196"/>
                  </a:lnTo>
                  <a:lnTo>
                    <a:pt x="1348" y="980"/>
                  </a:lnTo>
                  <a:lnTo>
                    <a:pt x="1348"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1"/>
            <p:cNvSpPr/>
            <p:nvPr/>
          </p:nvSpPr>
          <p:spPr>
            <a:xfrm>
              <a:off x="4956325" y="2552300"/>
              <a:ext cx="67975" cy="39825"/>
            </a:xfrm>
            <a:custGeom>
              <a:rect b="b" l="l" r="r" t="t"/>
              <a:pathLst>
                <a:path extrusionOk="0" h="1593" w="2719">
                  <a:moveTo>
                    <a:pt x="1372" y="0"/>
                  </a:moveTo>
                  <a:lnTo>
                    <a:pt x="1" y="808"/>
                  </a:lnTo>
                  <a:lnTo>
                    <a:pt x="1348" y="1592"/>
                  </a:lnTo>
                  <a:lnTo>
                    <a:pt x="2719"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1"/>
            <p:cNvSpPr/>
            <p:nvPr/>
          </p:nvSpPr>
          <p:spPr>
            <a:xfrm>
              <a:off x="5033475" y="2596975"/>
              <a:ext cx="34300" cy="25125"/>
            </a:xfrm>
            <a:custGeom>
              <a:rect b="b" l="l" r="r" t="t"/>
              <a:pathLst>
                <a:path extrusionOk="0" h="1005" w="1372">
                  <a:moveTo>
                    <a:pt x="1372" y="1"/>
                  </a:moveTo>
                  <a:lnTo>
                    <a:pt x="0" y="785"/>
                  </a:lnTo>
                  <a:lnTo>
                    <a:pt x="0" y="1005"/>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1"/>
            <p:cNvSpPr/>
            <p:nvPr/>
          </p:nvSpPr>
          <p:spPr>
            <a:xfrm>
              <a:off x="4999175" y="2596975"/>
              <a:ext cx="34325" cy="25125"/>
            </a:xfrm>
            <a:custGeom>
              <a:rect b="b" l="l" r="r" t="t"/>
              <a:pathLst>
                <a:path extrusionOk="0" h="1005" w="1373">
                  <a:moveTo>
                    <a:pt x="25" y="1"/>
                  </a:moveTo>
                  <a:lnTo>
                    <a:pt x="1" y="221"/>
                  </a:lnTo>
                  <a:lnTo>
                    <a:pt x="1372" y="1005"/>
                  </a:lnTo>
                  <a:lnTo>
                    <a:pt x="1372" y="785"/>
                  </a:lnTo>
                  <a:lnTo>
                    <a:pt x="25"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1"/>
            <p:cNvSpPr/>
            <p:nvPr/>
          </p:nvSpPr>
          <p:spPr>
            <a:xfrm>
              <a:off x="4999800" y="2577400"/>
              <a:ext cx="67975" cy="39200"/>
            </a:xfrm>
            <a:custGeom>
              <a:rect b="b" l="l" r="r" t="t"/>
              <a:pathLst>
                <a:path extrusionOk="0" h="1568" w="2719">
                  <a:moveTo>
                    <a:pt x="1347" y="0"/>
                  </a:moveTo>
                  <a:lnTo>
                    <a:pt x="0" y="784"/>
                  </a:lnTo>
                  <a:lnTo>
                    <a:pt x="1347" y="1568"/>
                  </a:lnTo>
                  <a:lnTo>
                    <a:pt x="2719" y="784"/>
                  </a:lnTo>
                  <a:lnTo>
                    <a:pt x="1347"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1"/>
            <p:cNvSpPr/>
            <p:nvPr/>
          </p:nvSpPr>
          <p:spPr>
            <a:xfrm>
              <a:off x="5119775" y="2646575"/>
              <a:ext cx="34325" cy="25725"/>
            </a:xfrm>
            <a:custGeom>
              <a:rect b="b" l="l" r="r" t="t"/>
              <a:pathLst>
                <a:path extrusionOk="0" h="1029" w="1373">
                  <a:moveTo>
                    <a:pt x="1372" y="0"/>
                  </a:moveTo>
                  <a:lnTo>
                    <a:pt x="1" y="809"/>
                  </a:lnTo>
                  <a:lnTo>
                    <a:pt x="1" y="1029"/>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1"/>
            <p:cNvSpPr/>
            <p:nvPr/>
          </p:nvSpPr>
          <p:spPr>
            <a:xfrm>
              <a:off x="5042650" y="2622075"/>
              <a:ext cx="77150" cy="50225"/>
            </a:xfrm>
            <a:custGeom>
              <a:rect b="b" l="l" r="r" t="t"/>
              <a:pathLst>
                <a:path extrusionOk="0" h="2009" w="3086">
                  <a:moveTo>
                    <a:pt x="1" y="1"/>
                  </a:moveTo>
                  <a:lnTo>
                    <a:pt x="1" y="221"/>
                  </a:lnTo>
                  <a:lnTo>
                    <a:pt x="3086" y="2009"/>
                  </a:lnTo>
                  <a:lnTo>
                    <a:pt x="3086" y="1789"/>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1"/>
            <p:cNvSpPr/>
            <p:nvPr/>
          </p:nvSpPr>
          <p:spPr>
            <a:xfrm>
              <a:off x="5042650" y="2602500"/>
              <a:ext cx="111450" cy="64300"/>
            </a:xfrm>
            <a:custGeom>
              <a:rect b="b" l="l" r="r" t="t"/>
              <a:pathLst>
                <a:path extrusionOk="0" h="2572" w="4458">
                  <a:moveTo>
                    <a:pt x="1372" y="0"/>
                  </a:moveTo>
                  <a:lnTo>
                    <a:pt x="1" y="784"/>
                  </a:lnTo>
                  <a:lnTo>
                    <a:pt x="3086" y="2572"/>
                  </a:lnTo>
                  <a:lnTo>
                    <a:pt x="4457" y="1763"/>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1"/>
            <p:cNvSpPr/>
            <p:nvPr/>
          </p:nvSpPr>
          <p:spPr>
            <a:xfrm>
              <a:off x="4686975" y="2447600"/>
              <a:ext cx="34300" cy="25125"/>
            </a:xfrm>
            <a:custGeom>
              <a:rect b="b" l="l" r="r" t="t"/>
              <a:pathLst>
                <a:path extrusionOk="0" h="1005" w="1372">
                  <a:moveTo>
                    <a:pt x="1371" y="1"/>
                  </a:moveTo>
                  <a:lnTo>
                    <a:pt x="0" y="784"/>
                  </a:lnTo>
                  <a:lnTo>
                    <a:pt x="0" y="1005"/>
                  </a:lnTo>
                  <a:lnTo>
                    <a:pt x="1371" y="221"/>
                  </a:lnTo>
                  <a:lnTo>
                    <a:pt x="137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1"/>
            <p:cNvSpPr/>
            <p:nvPr/>
          </p:nvSpPr>
          <p:spPr>
            <a:xfrm>
              <a:off x="4566350" y="2398025"/>
              <a:ext cx="120625" cy="74700"/>
            </a:xfrm>
            <a:custGeom>
              <a:rect b="b" l="l" r="r" t="t"/>
              <a:pathLst>
                <a:path extrusionOk="0" h="2988" w="4825">
                  <a:moveTo>
                    <a:pt x="1" y="0"/>
                  </a:moveTo>
                  <a:lnTo>
                    <a:pt x="1" y="221"/>
                  </a:lnTo>
                  <a:lnTo>
                    <a:pt x="4825" y="2988"/>
                  </a:lnTo>
                  <a:lnTo>
                    <a:pt x="4825" y="2767"/>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1"/>
            <p:cNvSpPr/>
            <p:nvPr/>
          </p:nvSpPr>
          <p:spPr>
            <a:xfrm>
              <a:off x="4566350" y="2377825"/>
              <a:ext cx="154925" cy="89400"/>
            </a:xfrm>
            <a:custGeom>
              <a:rect b="b" l="l" r="r" t="t"/>
              <a:pathLst>
                <a:path extrusionOk="0" h="3576" w="6197">
                  <a:moveTo>
                    <a:pt x="1372" y="0"/>
                  </a:moveTo>
                  <a:lnTo>
                    <a:pt x="1" y="808"/>
                  </a:lnTo>
                  <a:lnTo>
                    <a:pt x="4825" y="3575"/>
                  </a:lnTo>
                  <a:lnTo>
                    <a:pt x="6196" y="2792"/>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1"/>
            <p:cNvSpPr/>
            <p:nvPr/>
          </p:nvSpPr>
          <p:spPr>
            <a:xfrm>
              <a:off x="4729825" y="2472100"/>
              <a:ext cx="34300" cy="25725"/>
            </a:xfrm>
            <a:custGeom>
              <a:rect b="b" l="l" r="r" t="t"/>
              <a:pathLst>
                <a:path extrusionOk="0" h="1029" w="1372">
                  <a:moveTo>
                    <a:pt x="1371" y="0"/>
                  </a:moveTo>
                  <a:lnTo>
                    <a:pt x="0" y="808"/>
                  </a:lnTo>
                  <a:lnTo>
                    <a:pt x="0" y="1029"/>
                  </a:lnTo>
                  <a:lnTo>
                    <a:pt x="1371" y="221"/>
                  </a:lnTo>
                  <a:lnTo>
                    <a:pt x="137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1"/>
            <p:cNvSpPr/>
            <p:nvPr/>
          </p:nvSpPr>
          <p:spPr>
            <a:xfrm>
              <a:off x="4696150" y="2472700"/>
              <a:ext cx="33700" cy="25125"/>
            </a:xfrm>
            <a:custGeom>
              <a:rect b="b" l="l" r="r" t="t"/>
              <a:pathLst>
                <a:path extrusionOk="0" h="1005" w="1348">
                  <a:moveTo>
                    <a:pt x="0" y="1"/>
                  </a:moveTo>
                  <a:lnTo>
                    <a:pt x="0" y="221"/>
                  </a:lnTo>
                  <a:lnTo>
                    <a:pt x="1347" y="1005"/>
                  </a:lnTo>
                  <a:lnTo>
                    <a:pt x="1347" y="784"/>
                  </a:lnTo>
                  <a:lnTo>
                    <a:pt x="0"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1"/>
            <p:cNvSpPr/>
            <p:nvPr/>
          </p:nvSpPr>
          <p:spPr>
            <a:xfrm>
              <a:off x="4696150" y="2453125"/>
              <a:ext cx="67975" cy="39200"/>
            </a:xfrm>
            <a:custGeom>
              <a:rect b="b" l="l" r="r" t="t"/>
              <a:pathLst>
                <a:path extrusionOk="0" h="1568" w="2719">
                  <a:moveTo>
                    <a:pt x="1372" y="0"/>
                  </a:moveTo>
                  <a:lnTo>
                    <a:pt x="0" y="784"/>
                  </a:lnTo>
                  <a:lnTo>
                    <a:pt x="1347" y="1567"/>
                  </a:lnTo>
                  <a:lnTo>
                    <a:pt x="2718" y="759"/>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1"/>
            <p:cNvSpPr/>
            <p:nvPr/>
          </p:nvSpPr>
          <p:spPr>
            <a:xfrm>
              <a:off x="4773275" y="2497200"/>
              <a:ext cx="34325" cy="25725"/>
            </a:xfrm>
            <a:custGeom>
              <a:rect b="b" l="l" r="r" t="t"/>
              <a:pathLst>
                <a:path extrusionOk="0" h="1029" w="1373">
                  <a:moveTo>
                    <a:pt x="1372" y="0"/>
                  </a:moveTo>
                  <a:lnTo>
                    <a:pt x="1" y="808"/>
                  </a:lnTo>
                  <a:lnTo>
                    <a:pt x="1" y="1029"/>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1"/>
            <p:cNvSpPr/>
            <p:nvPr/>
          </p:nvSpPr>
          <p:spPr>
            <a:xfrm>
              <a:off x="4739600" y="2497800"/>
              <a:ext cx="33700" cy="25125"/>
            </a:xfrm>
            <a:custGeom>
              <a:rect b="b" l="l" r="r" t="t"/>
              <a:pathLst>
                <a:path extrusionOk="0" h="1005" w="1348">
                  <a:moveTo>
                    <a:pt x="1" y="1"/>
                  </a:moveTo>
                  <a:lnTo>
                    <a:pt x="1" y="221"/>
                  </a:lnTo>
                  <a:lnTo>
                    <a:pt x="1348" y="1005"/>
                  </a:lnTo>
                  <a:lnTo>
                    <a:pt x="1348" y="784"/>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1"/>
            <p:cNvSpPr/>
            <p:nvPr/>
          </p:nvSpPr>
          <p:spPr>
            <a:xfrm>
              <a:off x="4739600" y="2477600"/>
              <a:ext cx="68000" cy="39825"/>
            </a:xfrm>
            <a:custGeom>
              <a:rect b="b" l="l" r="r" t="t"/>
              <a:pathLst>
                <a:path extrusionOk="0" h="1593" w="2720">
                  <a:moveTo>
                    <a:pt x="1372" y="1"/>
                  </a:moveTo>
                  <a:lnTo>
                    <a:pt x="1" y="809"/>
                  </a:lnTo>
                  <a:lnTo>
                    <a:pt x="1348" y="1592"/>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1"/>
            <p:cNvSpPr/>
            <p:nvPr/>
          </p:nvSpPr>
          <p:spPr>
            <a:xfrm>
              <a:off x="4816750" y="2522300"/>
              <a:ext cx="34300" cy="25125"/>
            </a:xfrm>
            <a:custGeom>
              <a:rect b="b" l="l" r="r" t="t"/>
              <a:pathLst>
                <a:path extrusionOk="0" h="1005" w="1372">
                  <a:moveTo>
                    <a:pt x="1372" y="0"/>
                  </a:moveTo>
                  <a:lnTo>
                    <a:pt x="0" y="808"/>
                  </a:lnTo>
                  <a:lnTo>
                    <a:pt x="0"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1"/>
            <p:cNvSpPr/>
            <p:nvPr/>
          </p:nvSpPr>
          <p:spPr>
            <a:xfrm>
              <a:off x="4783075" y="2522900"/>
              <a:ext cx="33700" cy="24525"/>
            </a:xfrm>
            <a:custGeom>
              <a:rect b="b" l="l" r="r" t="t"/>
              <a:pathLst>
                <a:path extrusionOk="0" h="981" w="1348">
                  <a:moveTo>
                    <a:pt x="1" y="1"/>
                  </a:moveTo>
                  <a:lnTo>
                    <a:pt x="1" y="221"/>
                  </a:lnTo>
                  <a:lnTo>
                    <a:pt x="1347" y="980"/>
                  </a:lnTo>
                  <a:lnTo>
                    <a:pt x="1347" y="784"/>
                  </a:lnTo>
                  <a:lnTo>
                    <a:pt x="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1"/>
            <p:cNvSpPr/>
            <p:nvPr/>
          </p:nvSpPr>
          <p:spPr>
            <a:xfrm>
              <a:off x="4783075" y="2502700"/>
              <a:ext cx="67975" cy="39825"/>
            </a:xfrm>
            <a:custGeom>
              <a:rect b="b" l="l" r="r" t="t"/>
              <a:pathLst>
                <a:path extrusionOk="0" h="1593" w="2719">
                  <a:moveTo>
                    <a:pt x="1372" y="1"/>
                  </a:moveTo>
                  <a:lnTo>
                    <a:pt x="1" y="809"/>
                  </a:lnTo>
                  <a:lnTo>
                    <a:pt x="1347" y="1592"/>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1"/>
            <p:cNvSpPr/>
            <p:nvPr/>
          </p:nvSpPr>
          <p:spPr>
            <a:xfrm>
              <a:off x="4859600" y="2547400"/>
              <a:ext cx="34300" cy="25125"/>
            </a:xfrm>
            <a:custGeom>
              <a:rect b="b" l="l" r="r" t="t"/>
              <a:pathLst>
                <a:path extrusionOk="0" h="1005" w="1372">
                  <a:moveTo>
                    <a:pt x="1372" y="0"/>
                  </a:moveTo>
                  <a:lnTo>
                    <a:pt x="1" y="784"/>
                  </a:lnTo>
                  <a:lnTo>
                    <a:pt x="1"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1"/>
            <p:cNvSpPr/>
            <p:nvPr/>
          </p:nvSpPr>
          <p:spPr>
            <a:xfrm>
              <a:off x="4825925" y="2547400"/>
              <a:ext cx="33700" cy="25125"/>
            </a:xfrm>
            <a:custGeom>
              <a:rect b="b" l="l" r="r" t="t"/>
              <a:pathLst>
                <a:path extrusionOk="0" h="1005" w="1348">
                  <a:moveTo>
                    <a:pt x="1" y="0"/>
                  </a:moveTo>
                  <a:lnTo>
                    <a:pt x="1" y="221"/>
                  </a:lnTo>
                  <a:lnTo>
                    <a:pt x="1348" y="1004"/>
                  </a:lnTo>
                  <a:lnTo>
                    <a:pt x="1348"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1"/>
            <p:cNvSpPr/>
            <p:nvPr/>
          </p:nvSpPr>
          <p:spPr>
            <a:xfrm>
              <a:off x="4825925" y="2527800"/>
              <a:ext cx="67975" cy="39225"/>
            </a:xfrm>
            <a:custGeom>
              <a:rect b="b" l="l" r="r" t="t"/>
              <a:pathLst>
                <a:path extrusionOk="0" h="1569" w="2719">
                  <a:moveTo>
                    <a:pt x="1372" y="1"/>
                  </a:moveTo>
                  <a:lnTo>
                    <a:pt x="1" y="784"/>
                  </a:lnTo>
                  <a:lnTo>
                    <a:pt x="1348" y="1568"/>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1"/>
            <p:cNvSpPr/>
            <p:nvPr/>
          </p:nvSpPr>
          <p:spPr>
            <a:xfrm>
              <a:off x="4903075" y="2572500"/>
              <a:ext cx="34300" cy="25125"/>
            </a:xfrm>
            <a:custGeom>
              <a:rect b="b" l="l" r="r" t="t"/>
              <a:pathLst>
                <a:path extrusionOk="0" h="1005" w="1372">
                  <a:moveTo>
                    <a:pt x="1372" y="0"/>
                  </a:moveTo>
                  <a:lnTo>
                    <a:pt x="0" y="784"/>
                  </a:lnTo>
                  <a:lnTo>
                    <a:pt x="0" y="1004"/>
                  </a:lnTo>
                  <a:lnTo>
                    <a:pt x="1372" y="196"/>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1"/>
            <p:cNvSpPr/>
            <p:nvPr/>
          </p:nvSpPr>
          <p:spPr>
            <a:xfrm>
              <a:off x="4869400" y="2572500"/>
              <a:ext cx="33700" cy="25125"/>
            </a:xfrm>
            <a:custGeom>
              <a:rect b="b" l="l" r="r" t="t"/>
              <a:pathLst>
                <a:path extrusionOk="0" h="1005" w="1348">
                  <a:moveTo>
                    <a:pt x="0" y="0"/>
                  </a:moveTo>
                  <a:lnTo>
                    <a:pt x="0" y="221"/>
                  </a:lnTo>
                  <a:lnTo>
                    <a:pt x="1347" y="1004"/>
                  </a:lnTo>
                  <a:lnTo>
                    <a:pt x="1347"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1"/>
            <p:cNvSpPr/>
            <p:nvPr/>
          </p:nvSpPr>
          <p:spPr>
            <a:xfrm>
              <a:off x="4869400" y="2552900"/>
              <a:ext cx="67975" cy="39225"/>
            </a:xfrm>
            <a:custGeom>
              <a:rect b="b" l="l" r="r" t="t"/>
              <a:pathLst>
                <a:path extrusionOk="0" h="1569" w="2719">
                  <a:moveTo>
                    <a:pt x="1372" y="1"/>
                  </a:moveTo>
                  <a:lnTo>
                    <a:pt x="0" y="784"/>
                  </a:lnTo>
                  <a:lnTo>
                    <a:pt x="1347" y="1568"/>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1"/>
            <p:cNvSpPr/>
            <p:nvPr/>
          </p:nvSpPr>
          <p:spPr>
            <a:xfrm>
              <a:off x="4946525" y="2596975"/>
              <a:ext cx="34325" cy="25750"/>
            </a:xfrm>
            <a:custGeom>
              <a:rect b="b" l="l" r="r" t="t"/>
              <a:pathLst>
                <a:path extrusionOk="0" h="1030" w="1373">
                  <a:moveTo>
                    <a:pt x="1372" y="1"/>
                  </a:moveTo>
                  <a:lnTo>
                    <a:pt x="1" y="809"/>
                  </a:lnTo>
                  <a:lnTo>
                    <a:pt x="1" y="1029"/>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1"/>
            <p:cNvSpPr/>
            <p:nvPr/>
          </p:nvSpPr>
          <p:spPr>
            <a:xfrm>
              <a:off x="4912250" y="2597600"/>
              <a:ext cx="34300" cy="25125"/>
            </a:xfrm>
            <a:custGeom>
              <a:rect b="b" l="l" r="r" t="t"/>
              <a:pathLst>
                <a:path extrusionOk="0" h="1005" w="1372">
                  <a:moveTo>
                    <a:pt x="25" y="0"/>
                  </a:moveTo>
                  <a:lnTo>
                    <a:pt x="1" y="221"/>
                  </a:lnTo>
                  <a:lnTo>
                    <a:pt x="1372" y="1004"/>
                  </a:lnTo>
                  <a:lnTo>
                    <a:pt x="1372" y="784"/>
                  </a:lnTo>
                  <a:lnTo>
                    <a:pt x="25"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1"/>
            <p:cNvSpPr/>
            <p:nvPr/>
          </p:nvSpPr>
          <p:spPr>
            <a:xfrm>
              <a:off x="4912875" y="2578000"/>
              <a:ext cx="67975" cy="39225"/>
            </a:xfrm>
            <a:custGeom>
              <a:rect b="b" l="l" r="r" t="t"/>
              <a:pathLst>
                <a:path extrusionOk="0" h="1569" w="2719">
                  <a:moveTo>
                    <a:pt x="1347" y="1"/>
                  </a:moveTo>
                  <a:lnTo>
                    <a:pt x="0" y="784"/>
                  </a:lnTo>
                  <a:lnTo>
                    <a:pt x="1347" y="1568"/>
                  </a:lnTo>
                  <a:lnTo>
                    <a:pt x="2718" y="760"/>
                  </a:lnTo>
                  <a:lnTo>
                    <a:pt x="1347"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1"/>
            <p:cNvSpPr/>
            <p:nvPr/>
          </p:nvSpPr>
          <p:spPr>
            <a:xfrm>
              <a:off x="4989400" y="2622075"/>
              <a:ext cx="34300" cy="25750"/>
            </a:xfrm>
            <a:custGeom>
              <a:rect b="b" l="l" r="r" t="t"/>
              <a:pathLst>
                <a:path extrusionOk="0" h="1030" w="1372">
                  <a:moveTo>
                    <a:pt x="1371" y="1"/>
                  </a:moveTo>
                  <a:lnTo>
                    <a:pt x="0" y="809"/>
                  </a:lnTo>
                  <a:lnTo>
                    <a:pt x="0" y="1029"/>
                  </a:lnTo>
                  <a:lnTo>
                    <a:pt x="1371" y="221"/>
                  </a:lnTo>
                  <a:lnTo>
                    <a:pt x="137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1"/>
            <p:cNvSpPr/>
            <p:nvPr/>
          </p:nvSpPr>
          <p:spPr>
            <a:xfrm>
              <a:off x="4955725" y="2622700"/>
              <a:ext cx="33700" cy="25125"/>
            </a:xfrm>
            <a:custGeom>
              <a:rect b="b" l="l" r="r" t="t"/>
              <a:pathLst>
                <a:path extrusionOk="0" h="1005" w="1348">
                  <a:moveTo>
                    <a:pt x="0" y="0"/>
                  </a:moveTo>
                  <a:lnTo>
                    <a:pt x="0" y="221"/>
                  </a:lnTo>
                  <a:lnTo>
                    <a:pt x="1347" y="1004"/>
                  </a:lnTo>
                  <a:lnTo>
                    <a:pt x="1347"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1"/>
            <p:cNvSpPr/>
            <p:nvPr/>
          </p:nvSpPr>
          <p:spPr>
            <a:xfrm>
              <a:off x="4955725" y="2602500"/>
              <a:ext cx="67975" cy="39825"/>
            </a:xfrm>
            <a:custGeom>
              <a:rect b="b" l="l" r="r" t="t"/>
              <a:pathLst>
                <a:path extrusionOk="0" h="1593" w="2719">
                  <a:moveTo>
                    <a:pt x="1372" y="0"/>
                  </a:moveTo>
                  <a:lnTo>
                    <a:pt x="0" y="808"/>
                  </a:lnTo>
                  <a:lnTo>
                    <a:pt x="1347" y="1592"/>
                  </a:lnTo>
                  <a:lnTo>
                    <a:pt x="2718"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1"/>
            <p:cNvSpPr/>
            <p:nvPr/>
          </p:nvSpPr>
          <p:spPr>
            <a:xfrm>
              <a:off x="5076325" y="2672275"/>
              <a:ext cx="34300" cy="25125"/>
            </a:xfrm>
            <a:custGeom>
              <a:rect b="b" l="l" r="r" t="t"/>
              <a:pathLst>
                <a:path extrusionOk="0" h="1005" w="1372">
                  <a:moveTo>
                    <a:pt x="1372" y="1"/>
                  </a:moveTo>
                  <a:lnTo>
                    <a:pt x="0" y="785"/>
                  </a:lnTo>
                  <a:lnTo>
                    <a:pt x="0" y="1005"/>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1"/>
            <p:cNvSpPr/>
            <p:nvPr/>
          </p:nvSpPr>
          <p:spPr>
            <a:xfrm>
              <a:off x="4999175" y="2647800"/>
              <a:ext cx="77175" cy="49600"/>
            </a:xfrm>
            <a:custGeom>
              <a:rect b="b" l="l" r="r" t="t"/>
              <a:pathLst>
                <a:path extrusionOk="0" h="1984" w="3087">
                  <a:moveTo>
                    <a:pt x="1" y="0"/>
                  </a:moveTo>
                  <a:lnTo>
                    <a:pt x="1" y="221"/>
                  </a:lnTo>
                  <a:lnTo>
                    <a:pt x="3086" y="1984"/>
                  </a:lnTo>
                  <a:lnTo>
                    <a:pt x="3086" y="176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1"/>
            <p:cNvSpPr/>
            <p:nvPr/>
          </p:nvSpPr>
          <p:spPr>
            <a:xfrm>
              <a:off x="4999175" y="2627600"/>
              <a:ext cx="111450" cy="64300"/>
            </a:xfrm>
            <a:custGeom>
              <a:rect b="b" l="l" r="r" t="t"/>
              <a:pathLst>
                <a:path extrusionOk="0" h="2572" w="4458">
                  <a:moveTo>
                    <a:pt x="1372" y="0"/>
                  </a:moveTo>
                  <a:lnTo>
                    <a:pt x="1" y="808"/>
                  </a:lnTo>
                  <a:lnTo>
                    <a:pt x="3086" y="2572"/>
                  </a:lnTo>
                  <a:lnTo>
                    <a:pt x="4458" y="1788"/>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1"/>
            <p:cNvSpPr/>
            <p:nvPr/>
          </p:nvSpPr>
          <p:spPr>
            <a:xfrm>
              <a:off x="4556575" y="2422500"/>
              <a:ext cx="34300" cy="25750"/>
            </a:xfrm>
            <a:custGeom>
              <a:rect b="b" l="l" r="r" t="t"/>
              <a:pathLst>
                <a:path extrusionOk="0" h="1030" w="1372">
                  <a:moveTo>
                    <a:pt x="1371" y="1"/>
                  </a:moveTo>
                  <a:lnTo>
                    <a:pt x="0" y="809"/>
                  </a:lnTo>
                  <a:lnTo>
                    <a:pt x="0" y="1029"/>
                  </a:lnTo>
                  <a:lnTo>
                    <a:pt x="1371" y="221"/>
                  </a:lnTo>
                  <a:lnTo>
                    <a:pt x="1371"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1"/>
            <p:cNvSpPr/>
            <p:nvPr/>
          </p:nvSpPr>
          <p:spPr>
            <a:xfrm>
              <a:off x="4522900" y="2423125"/>
              <a:ext cx="33700" cy="25125"/>
            </a:xfrm>
            <a:custGeom>
              <a:rect b="b" l="l" r="r" t="t"/>
              <a:pathLst>
                <a:path extrusionOk="0" h="1005" w="1348">
                  <a:moveTo>
                    <a:pt x="0" y="0"/>
                  </a:moveTo>
                  <a:lnTo>
                    <a:pt x="0" y="221"/>
                  </a:lnTo>
                  <a:lnTo>
                    <a:pt x="1347" y="1004"/>
                  </a:lnTo>
                  <a:lnTo>
                    <a:pt x="1347"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1"/>
            <p:cNvSpPr/>
            <p:nvPr/>
          </p:nvSpPr>
          <p:spPr>
            <a:xfrm>
              <a:off x="4522900" y="2403525"/>
              <a:ext cx="67975" cy="39200"/>
            </a:xfrm>
            <a:custGeom>
              <a:rect b="b" l="l" r="r" t="t"/>
              <a:pathLst>
                <a:path extrusionOk="0" h="1568" w="2719">
                  <a:moveTo>
                    <a:pt x="1372" y="1"/>
                  </a:moveTo>
                  <a:lnTo>
                    <a:pt x="0" y="784"/>
                  </a:lnTo>
                  <a:lnTo>
                    <a:pt x="1347" y="1568"/>
                  </a:lnTo>
                  <a:lnTo>
                    <a:pt x="2718" y="760"/>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1"/>
            <p:cNvSpPr/>
            <p:nvPr/>
          </p:nvSpPr>
          <p:spPr>
            <a:xfrm>
              <a:off x="4600025" y="2447600"/>
              <a:ext cx="34325" cy="25750"/>
            </a:xfrm>
            <a:custGeom>
              <a:rect b="b" l="l" r="r" t="t"/>
              <a:pathLst>
                <a:path extrusionOk="0" h="1030" w="1373">
                  <a:moveTo>
                    <a:pt x="1372" y="1"/>
                  </a:moveTo>
                  <a:lnTo>
                    <a:pt x="1" y="809"/>
                  </a:lnTo>
                  <a:lnTo>
                    <a:pt x="1" y="1029"/>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1"/>
            <p:cNvSpPr/>
            <p:nvPr/>
          </p:nvSpPr>
          <p:spPr>
            <a:xfrm>
              <a:off x="4566350" y="2448225"/>
              <a:ext cx="33700" cy="25125"/>
            </a:xfrm>
            <a:custGeom>
              <a:rect b="b" l="l" r="r" t="t"/>
              <a:pathLst>
                <a:path extrusionOk="0" h="1005" w="1348">
                  <a:moveTo>
                    <a:pt x="1" y="0"/>
                  </a:moveTo>
                  <a:lnTo>
                    <a:pt x="1" y="221"/>
                  </a:lnTo>
                  <a:lnTo>
                    <a:pt x="1348" y="1004"/>
                  </a:lnTo>
                  <a:lnTo>
                    <a:pt x="1348"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1"/>
            <p:cNvSpPr/>
            <p:nvPr/>
          </p:nvSpPr>
          <p:spPr>
            <a:xfrm>
              <a:off x="4566350" y="2428025"/>
              <a:ext cx="68000" cy="39800"/>
            </a:xfrm>
            <a:custGeom>
              <a:rect b="b" l="l" r="r" t="t"/>
              <a:pathLst>
                <a:path extrusionOk="0" h="1592" w="2720">
                  <a:moveTo>
                    <a:pt x="1372" y="0"/>
                  </a:moveTo>
                  <a:lnTo>
                    <a:pt x="1" y="808"/>
                  </a:lnTo>
                  <a:lnTo>
                    <a:pt x="1348" y="1592"/>
                  </a:lnTo>
                  <a:lnTo>
                    <a:pt x="2719" y="784"/>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1"/>
            <p:cNvSpPr/>
            <p:nvPr/>
          </p:nvSpPr>
          <p:spPr>
            <a:xfrm>
              <a:off x="4642875" y="2472700"/>
              <a:ext cx="34925" cy="25750"/>
            </a:xfrm>
            <a:custGeom>
              <a:rect b="b" l="l" r="r" t="t"/>
              <a:pathLst>
                <a:path extrusionOk="0" h="1030" w="1397">
                  <a:moveTo>
                    <a:pt x="1397" y="1"/>
                  </a:moveTo>
                  <a:lnTo>
                    <a:pt x="1" y="809"/>
                  </a:lnTo>
                  <a:lnTo>
                    <a:pt x="1" y="1029"/>
                  </a:lnTo>
                  <a:lnTo>
                    <a:pt x="1397" y="221"/>
                  </a:lnTo>
                  <a:lnTo>
                    <a:pt x="1397"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1"/>
            <p:cNvSpPr/>
            <p:nvPr/>
          </p:nvSpPr>
          <p:spPr>
            <a:xfrm>
              <a:off x="4609225" y="2473325"/>
              <a:ext cx="33675" cy="25125"/>
            </a:xfrm>
            <a:custGeom>
              <a:rect b="b" l="l" r="r" t="t"/>
              <a:pathLst>
                <a:path extrusionOk="0" h="1005" w="1347">
                  <a:moveTo>
                    <a:pt x="0" y="0"/>
                  </a:moveTo>
                  <a:lnTo>
                    <a:pt x="0" y="221"/>
                  </a:lnTo>
                  <a:lnTo>
                    <a:pt x="1347" y="1004"/>
                  </a:lnTo>
                  <a:lnTo>
                    <a:pt x="1347" y="784"/>
                  </a:lnTo>
                  <a:lnTo>
                    <a:pt x="0"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1"/>
            <p:cNvSpPr/>
            <p:nvPr/>
          </p:nvSpPr>
          <p:spPr>
            <a:xfrm>
              <a:off x="4609225" y="2453125"/>
              <a:ext cx="68575" cy="39800"/>
            </a:xfrm>
            <a:custGeom>
              <a:rect b="b" l="l" r="r" t="t"/>
              <a:pathLst>
                <a:path extrusionOk="0" h="1592" w="2743">
                  <a:moveTo>
                    <a:pt x="1371" y="0"/>
                  </a:moveTo>
                  <a:lnTo>
                    <a:pt x="0" y="808"/>
                  </a:lnTo>
                  <a:lnTo>
                    <a:pt x="1347" y="1592"/>
                  </a:lnTo>
                  <a:lnTo>
                    <a:pt x="2743" y="784"/>
                  </a:lnTo>
                  <a:lnTo>
                    <a:pt x="1371"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1"/>
            <p:cNvSpPr/>
            <p:nvPr/>
          </p:nvSpPr>
          <p:spPr>
            <a:xfrm>
              <a:off x="4859600" y="2597600"/>
              <a:ext cx="34300" cy="25125"/>
            </a:xfrm>
            <a:custGeom>
              <a:rect b="b" l="l" r="r" t="t"/>
              <a:pathLst>
                <a:path extrusionOk="0" h="1005" w="1372">
                  <a:moveTo>
                    <a:pt x="1372" y="0"/>
                  </a:moveTo>
                  <a:lnTo>
                    <a:pt x="1" y="809"/>
                  </a:lnTo>
                  <a:lnTo>
                    <a:pt x="1"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1"/>
            <p:cNvSpPr/>
            <p:nvPr/>
          </p:nvSpPr>
          <p:spPr>
            <a:xfrm>
              <a:off x="4652675" y="2498425"/>
              <a:ext cx="206950" cy="124300"/>
            </a:xfrm>
            <a:custGeom>
              <a:rect b="b" l="l" r="r" t="t"/>
              <a:pathLst>
                <a:path extrusionOk="0" h="4972" w="8278">
                  <a:moveTo>
                    <a:pt x="1" y="0"/>
                  </a:moveTo>
                  <a:lnTo>
                    <a:pt x="1" y="196"/>
                  </a:lnTo>
                  <a:lnTo>
                    <a:pt x="8278" y="4971"/>
                  </a:lnTo>
                  <a:lnTo>
                    <a:pt x="8278" y="4776"/>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1"/>
            <p:cNvSpPr/>
            <p:nvPr/>
          </p:nvSpPr>
          <p:spPr>
            <a:xfrm>
              <a:off x="4652675" y="2478225"/>
              <a:ext cx="241225" cy="139600"/>
            </a:xfrm>
            <a:custGeom>
              <a:rect b="b" l="l" r="r" t="t"/>
              <a:pathLst>
                <a:path extrusionOk="0" h="5584" w="9649">
                  <a:moveTo>
                    <a:pt x="1372" y="0"/>
                  </a:moveTo>
                  <a:lnTo>
                    <a:pt x="1" y="808"/>
                  </a:lnTo>
                  <a:lnTo>
                    <a:pt x="8278" y="5584"/>
                  </a:lnTo>
                  <a:lnTo>
                    <a:pt x="9649" y="4775"/>
                  </a:lnTo>
                  <a:lnTo>
                    <a:pt x="1372"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1"/>
            <p:cNvSpPr/>
            <p:nvPr/>
          </p:nvSpPr>
          <p:spPr>
            <a:xfrm>
              <a:off x="4902450" y="2622700"/>
              <a:ext cx="34325" cy="25125"/>
            </a:xfrm>
            <a:custGeom>
              <a:rect b="b" l="l" r="r" t="t"/>
              <a:pathLst>
                <a:path extrusionOk="0" h="1005" w="1373">
                  <a:moveTo>
                    <a:pt x="1372" y="0"/>
                  </a:moveTo>
                  <a:lnTo>
                    <a:pt x="1" y="784"/>
                  </a:lnTo>
                  <a:lnTo>
                    <a:pt x="1" y="1004"/>
                  </a:lnTo>
                  <a:lnTo>
                    <a:pt x="1372" y="221"/>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1"/>
            <p:cNvSpPr/>
            <p:nvPr/>
          </p:nvSpPr>
          <p:spPr>
            <a:xfrm>
              <a:off x="4868775" y="2622700"/>
              <a:ext cx="33700" cy="25125"/>
            </a:xfrm>
            <a:custGeom>
              <a:rect b="b" l="l" r="r" t="t"/>
              <a:pathLst>
                <a:path extrusionOk="0" h="1005" w="1348">
                  <a:moveTo>
                    <a:pt x="1" y="0"/>
                  </a:moveTo>
                  <a:lnTo>
                    <a:pt x="1" y="221"/>
                  </a:lnTo>
                  <a:lnTo>
                    <a:pt x="1348" y="1004"/>
                  </a:lnTo>
                  <a:lnTo>
                    <a:pt x="1348"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1"/>
            <p:cNvSpPr/>
            <p:nvPr/>
          </p:nvSpPr>
          <p:spPr>
            <a:xfrm>
              <a:off x="4868775" y="2603100"/>
              <a:ext cx="68000" cy="39225"/>
            </a:xfrm>
            <a:custGeom>
              <a:rect b="b" l="l" r="r" t="t"/>
              <a:pathLst>
                <a:path extrusionOk="0" h="1569" w="2720">
                  <a:moveTo>
                    <a:pt x="1372" y="1"/>
                  </a:moveTo>
                  <a:lnTo>
                    <a:pt x="1" y="784"/>
                  </a:lnTo>
                  <a:lnTo>
                    <a:pt x="1348" y="1568"/>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1"/>
            <p:cNvSpPr/>
            <p:nvPr/>
          </p:nvSpPr>
          <p:spPr>
            <a:xfrm>
              <a:off x="4945925" y="2647800"/>
              <a:ext cx="34300" cy="25125"/>
            </a:xfrm>
            <a:custGeom>
              <a:rect b="b" l="l" r="r" t="t"/>
              <a:pathLst>
                <a:path extrusionOk="0" h="1005" w="1372">
                  <a:moveTo>
                    <a:pt x="1372" y="0"/>
                  </a:moveTo>
                  <a:lnTo>
                    <a:pt x="0" y="784"/>
                  </a:lnTo>
                  <a:lnTo>
                    <a:pt x="0" y="1004"/>
                  </a:lnTo>
                  <a:lnTo>
                    <a:pt x="1372" y="196"/>
                  </a:lnTo>
                  <a:lnTo>
                    <a:pt x="1372"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1"/>
            <p:cNvSpPr/>
            <p:nvPr/>
          </p:nvSpPr>
          <p:spPr>
            <a:xfrm>
              <a:off x="4912250" y="2647800"/>
              <a:ext cx="33700" cy="25125"/>
            </a:xfrm>
            <a:custGeom>
              <a:rect b="b" l="l" r="r" t="t"/>
              <a:pathLst>
                <a:path extrusionOk="0" h="1005" w="1348">
                  <a:moveTo>
                    <a:pt x="1" y="0"/>
                  </a:moveTo>
                  <a:lnTo>
                    <a:pt x="1" y="221"/>
                  </a:lnTo>
                  <a:lnTo>
                    <a:pt x="1347" y="1004"/>
                  </a:lnTo>
                  <a:lnTo>
                    <a:pt x="1347" y="784"/>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1"/>
            <p:cNvSpPr/>
            <p:nvPr/>
          </p:nvSpPr>
          <p:spPr>
            <a:xfrm>
              <a:off x="4912250" y="2628200"/>
              <a:ext cx="67975" cy="39225"/>
            </a:xfrm>
            <a:custGeom>
              <a:rect b="b" l="l" r="r" t="t"/>
              <a:pathLst>
                <a:path extrusionOk="0" h="1569" w="2719">
                  <a:moveTo>
                    <a:pt x="1372" y="1"/>
                  </a:moveTo>
                  <a:lnTo>
                    <a:pt x="1" y="784"/>
                  </a:lnTo>
                  <a:lnTo>
                    <a:pt x="1347" y="1568"/>
                  </a:lnTo>
                  <a:lnTo>
                    <a:pt x="2719" y="784"/>
                  </a:lnTo>
                  <a:lnTo>
                    <a:pt x="1372"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1"/>
            <p:cNvSpPr/>
            <p:nvPr/>
          </p:nvSpPr>
          <p:spPr>
            <a:xfrm>
              <a:off x="5032250" y="2697375"/>
              <a:ext cx="34300" cy="25750"/>
            </a:xfrm>
            <a:custGeom>
              <a:rect b="b" l="l" r="r" t="t"/>
              <a:pathLst>
                <a:path extrusionOk="0" h="1030" w="1372">
                  <a:moveTo>
                    <a:pt x="1372" y="1"/>
                  </a:moveTo>
                  <a:lnTo>
                    <a:pt x="0" y="809"/>
                  </a:lnTo>
                  <a:lnTo>
                    <a:pt x="0" y="1029"/>
                  </a:lnTo>
                  <a:lnTo>
                    <a:pt x="1372" y="221"/>
                  </a:lnTo>
                  <a:lnTo>
                    <a:pt x="1372" y="1"/>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1"/>
            <p:cNvSpPr/>
            <p:nvPr/>
          </p:nvSpPr>
          <p:spPr>
            <a:xfrm>
              <a:off x="4955100" y="2672900"/>
              <a:ext cx="77175" cy="50225"/>
            </a:xfrm>
            <a:custGeom>
              <a:rect b="b" l="l" r="r" t="t"/>
              <a:pathLst>
                <a:path extrusionOk="0" h="2009" w="3087">
                  <a:moveTo>
                    <a:pt x="1" y="0"/>
                  </a:moveTo>
                  <a:lnTo>
                    <a:pt x="1" y="221"/>
                  </a:lnTo>
                  <a:lnTo>
                    <a:pt x="3086" y="2008"/>
                  </a:lnTo>
                  <a:lnTo>
                    <a:pt x="3086" y="1788"/>
                  </a:lnTo>
                  <a:lnTo>
                    <a:pt x="1" y="0"/>
                  </a:lnTo>
                  <a:close/>
                </a:path>
              </a:pathLst>
            </a:custGeom>
            <a:solidFill>
              <a:srgbClr val="5161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1"/>
            <p:cNvSpPr/>
            <p:nvPr/>
          </p:nvSpPr>
          <p:spPr>
            <a:xfrm>
              <a:off x="4955100" y="2653300"/>
              <a:ext cx="111450" cy="64325"/>
            </a:xfrm>
            <a:custGeom>
              <a:rect b="b" l="l" r="r" t="t"/>
              <a:pathLst>
                <a:path extrusionOk="0" h="2573" w="4458">
                  <a:moveTo>
                    <a:pt x="1397" y="1"/>
                  </a:moveTo>
                  <a:lnTo>
                    <a:pt x="1" y="784"/>
                  </a:lnTo>
                  <a:lnTo>
                    <a:pt x="3086" y="2572"/>
                  </a:lnTo>
                  <a:lnTo>
                    <a:pt x="4458" y="1764"/>
                  </a:lnTo>
                  <a:lnTo>
                    <a:pt x="1397"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1"/>
            <p:cNvSpPr/>
            <p:nvPr/>
          </p:nvSpPr>
          <p:spPr>
            <a:xfrm>
              <a:off x="4819800" y="1944375"/>
              <a:ext cx="394300" cy="511825"/>
            </a:xfrm>
            <a:custGeom>
              <a:rect b="b" l="l" r="r" t="t"/>
              <a:pathLst>
                <a:path extrusionOk="0" h="20473" w="15772">
                  <a:moveTo>
                    <a:pt x="1" y="1"/>
                  </a:moveTo>
                  <a:lnTo>
                    <a:pt x="1" y="11363"/>
                  </a:lnTo>
                  <a:lnTo>
                    <a:pt x="15771" y="20473"/>
                  </a:lnTo>
                  <a:lnTo>
                    <a:pt x="15771" y="9110"/>
                  </a:lnTo>
                  <a:lnTo>
                    <a:pt x="1" y="1"/>
                  </a:lnTo>
                  <a:close/>
                </a:path>
              </a:pathLst>
            </a:custGeom>
            <a:solidFill>
              <a:srgbClr val="BEE1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1"/>
            <p:cNvSpPr/>
            <p:nvPr/>
          </p:nvSpPr>
          <p:spPr>
            <a:xfrm>
              <a:off x="5046925" y="2117625"/>
              <a:ext cx="140850" cy="279200"/>
            </a:xfrm>
            <a:custGeom>
              <a:rect b="b" l="l" r="r" t="t"/>
              <a:pathLst>
                <a:path extrusionOk="0" h="11168" w="5634">
                  <a:moveTo>
                    <a:pt x="1" y="1"/>
                  </a:moveTo>
                  <a:lnTo>
                    <a:pt x="1" y="7911"/>
                  </a:lnTo>
                  <a:lnTo>
                    <a:pt x="5633" y="11167"/>
                  </a:lnTo>
                  <a:lnTo>
                    <a:pt x="5633" y="3258"/>
                  </a:lnTo>
                  <a:lnTo>
                    <a:pt x="1" y="1"/>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1"/>
            <p:cNvSpPr/>
            <p:nvPr/>
          </p:nvSpPr>
          <p:spPr>
            <a:xfrm>
              <a:off x="4859000" y="2009275"/>
              <a:ext cx="157975" cy="102875"/>
            </a:xfrm>
            <a:custGeom>
              <a:rect b="b" l="l" r="r" t="t"/>
              <a:pathLst>
                <a:path extrusionOk="0" h="4115" w="6319">
                  <a:moveTo>
                    <a:pt x="0" y="1"/>
                  </a:moveTo>
                  <a:lnTo>
                    <a:pt x="0" y="466"/>
                  </a:lnTo>
                  <a:lnTo>
                    <a:pt x="6318" y="4115"/>
                  </a:lnTo>
                  <a:lnTo>
                    <a:pt x="6318" y="364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1"/>
            <p:cNvSpPr/>
            <p:nvPr/>
          </p:nvSpPr>
          <p:spPr>
            <a:xfrm>
              <a:off x="4859000" y="2036225"/>
              <a:ext cx="157975" cy="102850"/>
            </a:xfrm>
            <a:custGeom>
              <a:rect b="b" l="l" r="r" t="t"/>
              <a:pathLst>
                <a:path extrusionOk="0" h="4114" w="6319">
                  <a:moveTo>
                    <a:pt x="0" y="0"/>
                  </a:moveTo>
                  <a:lnTo>
                    <a:pt x="0" y="465"/>
                  </a:lnTo>
                  <a:lnTo>
                    <a:pt x="6318" y="4114"/>
                  </a:lnTo>
                  <a:lnTo>
                    <a:pt x="6318" y="364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1"/>
            <p:cNvSpPr/>
            <p:nvPr/>
          </p:nvSpPr>
          <p:spPr>
            <a:xfrm>
              <a:off x="4859000" y="2062550"/>
              <a:ext cx="157975" cy="102850"/>
            </a:xfrm>
            <a:custGeom>
              <a:rect b="b" l="l" r="r" t="t"/>
              <a:pathLst>
                <a:path extrusionOk="0" h="4114" w="6319">
                  <a:moveTo>
                    <a:pt x="0" y="0"/>
                  </a:moveTo>
                  <a:lnTo>
                    <a:pt x="0" y="465"/>
                  </a:lnTo>
                  <a:lnTo>
                    <a:pt x="6318" y="4114"/>
                  </a:lnTo>
                  <a:lnTo>
                    <a:pt x="6318" y="364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1"/>
            <p:cNvSpPr/>
            <p:nvPr/>
          </p:nvSpPr>
          <p:spPr>
            <a:xfrm>
              <a:off x="4859000" y="2089475"/>
              <a:ext cx="157975" cy="102875"/>
            </a:xfrm>
            <a:custGeom>
              <a:rect b="b" l="l" r="r" t="t"/>
              <a:pathLst>
                <a:path extrusionOk="0" h="4115" w="6319">
                  <a:moveTo>
                    <a:pt x="0" y="0"/>
                  </a:moveTo>
                  <a:lnTo>
                    <a:pt x="0" y="466"/>
                  </a:lnTo>
                  <a:lnTo>
                    <a:pt x="6318" y="4114"/>
                  </a:lnTo>
                  <a:lnTo>
                    <a:pt x="6318" y="364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1"/>
            <p:cNvSpPr/>
            <p:nvPr/>
          </p:nvSpPr>
          <p:spPr>
            <a:xfrm>
              <a:off x="4859000" y="2116400"/>
              <a:ext cx="157975" cy="102875"/>
            </a:xfrm>
            <a:custGeom>
              <a:rect b="b" l="l" r="r" t="t"/>
              <a:pathLst>
                <a:path extrusionOk="0" h="4115" w="6319">
                  <a:moveTo>
                    <a:pt x="0" y="1"/>
                  </a:moveTo>
                  <a:lnTo>
                    <a:pt x="0" y="466"/>
                  </a:lnTo>
                  <a:lnTo>
                    <a:pt x="6318" y="4115"/>
                  </a:lnTo>
                  <a:lnTo>
                    <a:pt x="6318" y="365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1"/>
            <p:cNvSpPr/>
            <p:nvPr/>
          </p:nvSpPr>
          <p:spPr>
            <a:xfrm>
              <a:off x="4859000" y="2143350"/>
              <a:ext cx="157975" cy="102875"/>
            </a:xfrm>
            <a:custGeom>
              <a:rect b="b" l="l" r="r" t="t"/>
              <a:pathLst>
                <a:path extrusionOk="0" h="4115" w="6319">
                  <a:moveTo>
                    <a:pt x="0" y="0"/>
                  </a:moveTo>
                  <a:lnTo>
                    <a:pt x="0" y="466"/>
                  </a:lnTo>
                  <a:lnTo>
                    <a:pt x="6318" y="4114"/>
                  </a:lnTo>
                  <a:lnTo>
                    <a:pt x="6318" y="364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1"/>
            <p:cNvSpPr/>
            <p:nvPr/>
          </p:nvSpPr>
          <p:spPr>
            <a:xfrm>
              <a:off x="4859000" y="2196600"/>
              <a:ext cx="110200" cy="75325"/>
            </a:xfrm>
            <a:custGeom>
              <a:rect b="b" l="l" r="r" t="t"/>
              <a:pathLst>
                <a:path extrusionOk="0" h="3013" w="4408">
                  <a:moveTo>
                    <a:pt x="0" y="1"/>
                  </a:moveTo>
                  <a:lnTo>
                    <a:pt x="0" y="466"/>
                  </a:lnTo>
                  <a:lnTo>
                    <a:pt x="4408" y="3013"/>
                  </a:lnTo>
                  <a:lnTo>
                    <a:pt x="4408" y="254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1"/>
            <p:cNvSpPr/>
            <p:nvPr/>
          </p:nvSpPr>
          <p:spPr>
            <a:xfrm>
              <a:off x="4859000" y="2170275"/>
              <a:ext cx="157975" cy="102875"/>
            </a:xfrm>
            <a:custGeom>
              <a:rect b="b" l="l" r="r" t="t"/>
              <a:pathLst>
                <a:path extrusionOk="0" h="4115" w="6319">
                  <a:moveTo>
                    <a:pt x="0" y="1"/>
                  </a:moveTo>
                  <a:lnTo>
                    <a:pt x="0" y="466"/>
                  </a:lnTo>
                  <a:lnTo>
                    <a:pt x="6318" y="4115"/>
                  </a:lnTo>
                  <a:lnTo>
                    <a:pt x="6318" y="365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1"/>
            <p:cNvSpPr/>
            <p:nvPr/>
          </p:nvSpPr>
          <p:spPr>
            <a:xfrm>
              <a:off x="5063475" y="2169050"/>
              <a:ext cx="83875" cy="107775"/>
            </a:xfrm>
            <a:custGeom>
              <a:rect b="b" l="l" r="r" t="t"/>
              <a:pathLst>
                <a:path extrusionOk="0" h="4311" w="3355">
                  <a:moveTo>
                    <a:pt x="1665" y="1"/>
                  </a:moveTo>
                  <a:lnTo>
                    <a:pt x="0" y="2376"/>
                  </a:lnTo>
                  <a:lnTo>
                    <a:pt x="3355" y="4311"/>
                  </a:lnTo>
                  <a:lnTo>
                    <a:pt x="3355" y="4311"/>
                  </a:lnTo>
                  <a:lnTo>
                    <a:pt x="16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1"/>
            <p:cNvSpPr/>
            <p:nvPr/>
          </p:nvSpPr>
          <p:spPr>
            <a:xfrm>
              <a:off x="5059800" y="2163550"/>
              <a:ext cx="92450" cy="119400"/>
            </a:xfrm>
            <a:custGeom>
              <a:rect b="b" l="l" r="r" t="t"/>
              <a:pathLst>
                <a:path extrusionOk="0" h="4776" w="3698">
                  <a:moveTo>
                    <a:pt x="1788" y="466"/>
                  </a:moveTo>
                  <a:lnTo>
                    <a:pt x="3282" y="4261"/>
                  </a:lnTo>
                  <a:lnTo>
                    <a:pt x="3282" y="4261"/>
                  </a:lnTo>
                  <a:lnTo>
                    <a:pt x="319" y="2572"/>
                  </a:lnTo>
                  <a:lnTo>
                    <a:pt x="1788" y="466"/>
                  </a:lnTo>
                  <a:close/>
                  <a:moveTo>
                    <a:pt x="1861" y="1"/>
                  </a:moveTo>
                  <a:lnTo>
                    <a:pt x="0" y="2621"/>
                  </a:lnTo>
                  <a:lnTo>
                    <a:pt x="3698" y="4776"/>
                  </a:lnTo>
                  <a:lnTo>
                    <a:pt x="1861" y="1"/>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1"/>
            <p:cNvSpPr/>
            <p:nvPr/>
          </p:nvSpPr>
          <p:spPr>
            <a:xfrm>
              <a:off x="5097125" y="2205800"/>
              <a:ext cx="83300" cy="107150"/>
            </a:xfrm>
            <a:custGeom>
              <a:rect b="b" l="l" r="r" t="t"/>
              <a:pathLst>
                <a:path extrusionOk="0" h="4286" w="3332">
                  <a:moveTo>
                    <a:pt x="1666" y="0"/>
                  </a:moveTo>
                  <a:lnTo>
                    <a:pt x="1" y="2375"/>
                  </a:lnTo>
                  <a:lnTo>
                    <a:pt x="3331" y="4286"/>
                  </a:lnTo>
                  <a:lnTo>
                    <a:pt x="16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1"/>
            <p:cNvSpPr/>
            <p:nvPr/>
          </p:nvSpPr>
          <p:spPr>
            <a:xfrm>
              <a:off x="5092850" y="2200275"/>
              <a:ext cx="93075" cy="119400"/>
            </a:xfrm>
            <a:custGeom>
              <a:rect b="b" l="l" r="r" t="t"/>
              <a:pathLst>
                <a:path extrusionOk="0" h="4776" w="3723">
                  <a:moveTo>
                    <a:pt x="1813" y="466"/>
                  </a:moveTo>
                  <a:lnTo>
                    <a:pt x="3282" y="4262"/>
                  </a:lnTo>
                  <a:lnTo>
                    <a:pt x="343" y="2548"/>
                  </a:lnTo>
                  <a:lnTo>
                    <a:pt x="1813" y="466"/>
                  </a:lnTo>
                  <a:close/>
                  <a:moveTo>
                    <a:pt x="1862" y="1"/>
                  </a:moveTo>
                  <a:lnTo>
                    <a:pt x="1" y="2621"/>
                  </a:lnTo>
                  <a:lnTo>
                    <a:pt x="3723" y="4776"/>
                  </a:lnTo>
                  <a:lnTo>
                    <a:pt x="1862" y="1"/>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1"/>
            <p:cNvSpPr/>
            <p:nvPr/>
          </p:nvSpPr>
          <p:spPr>
            <a:xfrm>
              <a:off x="5106325" y="2266850"/>
              <a:ext cx="64900" cy="83600"/>
            </a:xfrm>
            <a:custGeom>
              <a:rect b="b" l="l" r="r" t="t"/>
              <a:pathLst>
                <a:path extrusionOk="0" h="3344" w="2596">
                  <a:moveTo>
                    <a:pt x="722" y="1"/>
                  </a:moveTo>
                  <a:cubicBezTo>
                    <a:pt x="296" y="1"/>
                    <a:pt x="0" y="340"/>
                    <a:pt x="0" y="913"/>
                  </a:cubicBezTo>
                  <a:cubicBezTo>
                    <a:pt x="0" y="1746"/>
                    <a:pt x="588" y="2750"/>
                    <a:pt x="1298" y="3166"/>
                  </a:cubicBezTo>
                  <a:cubicBezTo>
                    <a:pt x="1504" y="3287"/>
                    <a:pt x="1700" y="3344"/>
                    <a:pt x="1875" y="3344"/>
                  </a:cubicBezTo>
                  <a:cubicBezTo>
                    <a:pt x="2300" y="3344"/>
                    <a:pt x="2596" y="3005"/>
                    <a:pt x="2596" y="2431"/>
                  </a:cubicBezTo>
                  <a:cubicBezTo>
                    <a:pt x="2596" y="1599"/>
                    <a:pt x="2008" y="595"/>
                    <a:pt x="1298" y="178"/>
                  </a:cubicBezTo>
                  <a:cubicBezTo>
                    <a:pt x="1092" y="57"/>
                    <a:pt x="896" y="1"/>
                    <a:pt x="7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1"/>
            <p:cNvSpPr/>
            <p:nvPr/>
          </p:nvSpPr>
          <p:spPr>
            <a:xfrm>
              <a:off x="5103250" y="2263825"/>
              <a:ext cx="71050" cy="89525"/>
            </a:xfrm>
            <a:custGeom>
              <a:rect b="b" l="l" r="r" t="t"/>
              <a:pathLst>
                <a:path extrusionOk="0" h="3581" w="2842">
                  <a:moveTo>
                    <a:pt x="833" y="226"/>
                  </a:moveTo>
                  <a:cubicBezTo>
                    <a:pt x="1005" y="226"/>
                    <a:pt x="1176" y="275"/>
                    <a:pt x="1372" y="397"/>
                  </a:cubicBezTo>
                  <a:cubicBezTo>
                    <a:pt x="2058" y="789"/>
                    <a:pt x="2597" y="1744"/>
                    <a:pt x="2597" y="2552"/>
                  </a:cubicBezTo>
                  <a:cubicBezTo>
                    <a:pt x="2597" y="2895"/>
                    <a:pt x="2499" y="3164"/>
                    <a:pt x="2278" y="3287"/>
                  </a:cubicBezTo>
                  <a:cubicBezTo>
                    <a:pt x="2199" y="3336"/>
                    <a:pt x="2104" y="3362"/>
                    <a:pt x="1998" y="3362"/>
                  </a:cubicBezTo>
                  <a:cubicBezTo>
                    <a:pt x="1841" y="3362"/>
                    <a:pt x="1660" y="3306"/>
                    <a:pt x="1470" y="3189"/>
                  </a:cubicBezTo>
                  <a:cubicBezTo>
                    <a:pt x="784" y="2797"/>
                    <a:pt x="221" y="1842"/>
                    <a:pt x="221" y="1034"/>
                  </a:cubicBezTo>
                  <a:cubicBezTo>
                    <a:pt x="221" y="691"/>
                    <a:pt x="344" y="422"/>
                    <a:pt x="564" y="299"/>
                  </a:cubicBezTo>
                  <a:cubicBezTo>
                    <a:pt x="638" y="250"/>
                    <a:pt x="735" y="226"/>
                    <a:pt x="833" y="226"/>
                  </a:cubicBezTo>
                  <a:close/>
                  <a:moveTo>
                    <a:pt x="832" y="0"/>
                  </a:moveTo>
                  <a:cubicBezTo>
                    <a:pt x="693" y="0"/>
                    <a:pt x="561" y="34"/>
                    <a:pt x="442" y="103"/>
                  </a:cubicBezTo>
                  <a:cubicBezTo>
                    <a:pt x="172" y="275"/>
                    <a:pt x="1" y="593"/>
                    <a:pt x="1" y="1034"/>
                  </a:cubicBezTo>
                  <a:cubicBezTo>
                    <a:pt x="1" y="1916"/>
                    <a:pt x="613" y="2969"/>
                    <a:pt x="1372" y="3385"/>
                  </a:cubicBezTo>
                  <a:cubicBezTo>
                    <a:pt x="1593" y="3507"/>
                    <a:pt x="1813" y="3581"/>
                    <a:pt x="2009" y="3581"/>
                  </a:cubicBezTo>
                  <a:cubicBezTo>
                    <a:pt x="2131" y="3581"/>
                    <a:pt x="2278" y="3556"/>
                    <a:pt x="2401" y="3483"/>
                  </a:cubicBezTo>
                  <a:cubicBezTo>
                    <a:pt x="2670" y="3311"/>
                    <a:pt x="2841" y="2993"/>
                    <a:pt x="2841" y="2552"/>
                  </a:cubicBezTo>
                  <a:cubicBezTo>
                    <a:pt x="2841" y="1671"/>
                    <a:pt x="2229" y="618"/>
                    <a:pt x="1470" y="201"/>
                  </a:cubicBezTo>
                  <a:cubicBezTo>
                    <a:pt x="1252" y="71"/>
                    <a:pt x="1035" y="0"/>
                    <a:pt x="832" y="0"/>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1"/>
            <p:cNvSpPr/>
            <p:nvPr/>
          </p:nvSpPr>
          <p:spPr>
            <a:xfrm>
              <a:off x="3570300" y="3446100"/>
              <a:ext cx="65550" cy="55125"/>
            </a:xfrm>
            <a:custGeom>
              <a:rect b="b" l="l" r="r" t="t"/>
              <a:pathLst>
                <a:path extrusionOk="0" h="2205" w="2622">
                  <a:moveTo>
                    <a:pt x="1" y="1"/>
                  </a:moveTo>
                  <a:cubicBezTo>
                    <a:pt x="1" y="466"/>
                    <a:pt x="172" y="784"/>
                    <a:pt x="417" y="931"/>
                  </a:cubicBezTo>
                  <a:lnTo>
                    <a:pt x="2591" y="2187"/>
                  </a:lnTo>
                  <a:lnTo>
                    <a:pt x="2591" y="2187"/>
                  </a:lnTo>
                  <a:cubicBezTo>
                    <a:pt x="2339" y="2033"/>
                    <a:pt x="2180" y="1721"/>
                    <a:pt x="2180" y="1274"/>
                  </a:cubicBezTo>
                  <a:lnTo>
                    <a:pt x="1" y="1"/>
                  </a:lnTo>
                  <a:close/>
                  <a:moveTo>
                    <a:pt x="2591" y="2187"/>
                  </a:moveTo>
                  <a:lnTo>
                    <a:pt x="2591" y="2187"/>
                  </a:lnTo>
                  <a:cubicBezTo>
                    <a:pt x="2601" y="2193"/>
                    <a:pt x="2611" y="2199"/>
                    <a:pt x="2621" y="2204"/>
                  </a:cubicBezTo>
                  <a:lnTo>
                    <a:pt x="2591" y="2187"/>
                  </a:lnTo>
                  <a:close/>
                </a:path>
              </a:pathLst>
            </a:custGeom>
            <a:solidFill>
              <a:srgbClr val="8FA6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1"/>
            <p:cNvSpPr/>
            <p:nvPr/>
          </p:nvSpPr>
          <p:spPr>
            <a:xfrm>
              <a:off x="3896625" y="2359150"/>
              <a:ext cx="81425" cy="37050"/>
            </a:xfrm>
            <a:custGeom>
              <a:rect b="b" l="l" r="r" t="t"/>
              <a:pathLst>
                <a:path extrusionOk="0" h="1482" w="3257">
                  <a:moveTo>
                    <a:pt x="3205" y="1354"/>
                  </a:moveTo>
                  <a:lnTo>
                    <a:pt x="3257" y="1384"/>
                  </a:lnTo>
                  <a:cubicBezTo>
                    <a:pt x="3240" y="1373"/>
                    <a:pt x="3223" y="1363"/>
                    <a:pt x="3205" y="1354"/>
                  </a:cubicBezTo>
                  <a:close/>
                  <a:moveTo>
                    <a:pt x="659" y="0"/>
                  </a:moveTo>
                  <a:cubicBezTo>
                    <a:pt x="462" y="0"/>
                    <a:pt x="239" y="68"/>
                    <a:pt x="0" y="209"/>
                  </a:cubicBezTo>
                  <a:lnTo>
                    <a:pt x="2204" y="1482"/>
                  </a:lnTo>
                  <a:cubicBezTo>
                    <a:pt x="2443" y="1341"/>
                    <a:pt x="2666" y="1273"/>
                    <a:pt x="2863" y="1273"/>
                  </a:cubicBezTo>
                  <a:cubicBezTo>
                    <a:pt x="2988" y="1273"/>
                    <a:pt x="3103" y="1301"/>
                    <a:pt x="3205" y="1354"/>
                  </a:cubicBezTo>
                  <a:lnTo>
                    <a:pt x="3205" y="1354"/>
                  </a:lnTo>
                  <a:lnTo>
                    <a:pt x="1053" y="111"/>
                  </a:lnTo>
                  <a:cubicBezTo>
                    <a:pt x="938" y="38"/>
                    <a:pt x="806" y="0"/>
                    <a:pt x="659" y="0"/>
                  </a:cubicBezTo>
                  <a:close/>
                </a:path>
              </a:pathLst>
            </a:custGeom>
            <a:solidFill>
              <a:srgbClr val="BF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1"/>
            <p:cNvSpPr/>
            <p:nvPr/>
          </p:nvSpPr>
          <p:spPr>
            <a:xfrm>
              <a:off x="3571525" y="2601875"/>
              <a:ext cx="50225" cy="869975"/>
            </a:xfrm>
            <a:custGeom>
              <a:rect b="b" l="l" r="r" t="t"/>
              <a:pathLst>
                <a:path extrusionOk="0" h="34799" w="2009">
                  <a:moveTo>
                    <a:pt x="1" y="1"/>
                  </a:moveTo>
                  <a:lnTo>
                    <a:pt x="74" y="33696"/>
                  </a:lnTo>
                  <a:lnTo>
                    <a:pt x="2009" y="34798"/>
                  </a:lnTo>
                  <a:lnTo>
                    <a:pt x="1935" y="1127"/>
                  </a:lnTo>
                  <a:lnTo>
                    <a:pt x="1" y="1"/>
                  </a:lnTo>
                  <a:close/>
                </a:path>
              </a:pathLst>
            </a:custGeom>
            <a:solidFill>
              <a:srgbClr val="8FA6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51"/>
            <p:cNvSpPr/>
            <p:nvPr/>
          </p:nvSpPr>
          <p:spPr>
            <a:xfrm>
              <a:off x="3568475" y="2596375"/>
              <a:ext cx="56350" cy="881575"/>
            </a:xfrm>
            <a:custGeom>
              <a:rect b="b" l="l" r="r" t="t"/>
              <a:pathLst>
                <a:path extrusionOk="0" h="35263" w="2254">
                  <a:moveTo>
                    <a:pt x="270" y="466"/>
                  </a:moveTo>
                  <a:lnTo>
                    <a:pt x="1911" y="1421"/>
                  </a:lnTo>
                  <a:lnTo>
                    <a:pt x="1984" y="34773"/>
                  </a:lnTo>
                  <a:lnTo>
                    <a:pt x="343" y="33818"/>
                  </a:lnTo>
                  <a:lnTo>
                    <a:pt x="270" y="466"/>
                  </a:lnTo>
                  <a:close/>
                  <a:moveTo>
                    <a:pt x="1" y="0"/>
                  </a:moveTo>
                  <a:lnTo>
                    <a:pt x="74" y="33990"/>
                  </a:lnTo>
                  <a:lnTo>
                    <a:pt x="2253" y="35263"/>
                  </a:lnTo>
                  <a:lnTo>
                    <a:pt x="2180" y="1274"/>
                  </a:lnTo>
                  <a:lnTo>
                    <a:pt x="1" y="0"/>
                  </a:lnTo>
                  <a:close/>
                </a:path>
              </a:pathLst>
            </a:custGeom>
            <a:solidFill>
              <a:srgbClr val="BF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1"/>
            <p:cNvSpPr/>
            <p:nvPr/>
          </p:nvSpPr>
          <p:spPr>
            <a:xfrm>
              <a:off x="3605200" y="2364350"/>
              <a:ext cx="346525" cy="200225"/>
            </a:xfrm>
            <a:custGeom>
              <a:rect b="b" l="l" r="r" t="t"/>
              <a:pathLst>
                <a:path extrusionOk="0" h="8009" w="13861">
                  <a:moveTo>
                    <a:pt x="11657" y="1"/>
                  </a:moveTo>
                  <a:lnTo>
                    <a:pt x="1" y="6735"/>
                  </a:lnTo>
                  <a:lnTo>
                    <a:pt x="2180" y="8008"/>
                  </a:lnTo>
                  <a:lnTo>
                    <a:pt x="13861" y="1274"/>
                  </a:lnTo>
                  <a:lnTo>
                    <a:pt x="11657" y="1"/>
                  </a:lnTo>
                  <a:close/>
                </a:path>
              </a:pathLst>
            </a:custGeom>
            <a:solidFill>
              <a:srgbClr val="BF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1"/>
            <p:cNvSpPr/>
            <p:nvPr/>
          </p:nvSpPr>
          <p:spPr>
            <a:xfrm>
              <a:off x="3568475" y="2532700"/>
              <a:ext cx="91250" cy="95525"/>
            </a:xfrm>
            <a:custGeom>
              <a:rect b="b" l="l" r="r" t="t"/>
              <a:pathLst>
                <a:path extrusionOk="0" h="3821" w="3650">
                  <a:moveTo>
                    <a:pt x="1470" y="1"/>
                  </a:moveTo>
                  <a:cubicBezTo>
                    <a:pt x="662" y="466"/>
                    <a:pt x="1" y="1617"/>
                    <a:pt x="1" y="2547"/>
                  </a:cubicBezTo>
                  <a:lnTo>
                    <a:pt x="2180" y="3821"/>
                  </a:lnTo>
                  <a:cubicBezTo>
                    <a:pt x="2180" y="2890"/>
                    <a:pt x="2841" y="1739"/>
                    <a:pt x="3649" y="1274"/>
                  </a:cubicBezTo>
                  <a:lnTo>
                    <a:pt x="1470" y="1"/>
                  </a:lnTo>
                  <a:close/>
                </a:path>
              </a:pathLst>
            </a:custGeom>
            <a:solidFill>
              <a:srgbClr val="BF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51"/>
            <p:cNvSpPr/>
            <p:nvPr/>
          </p:nvSpPr>
          <p:spPr>
            <a:xfrm>
              <a:off x="3622950" y="2391150"/>
              <a:ext cx="367350" cy="1112650"/>
            </a:xfrm>
            <a:custGeom>
              <a:rect b="b" l="l" r="r" t="t"/>
              <a:pathLst>
                <a:path extrusionOk="0" h="44506" w="14694">
                  <a:moveTo>
                    <a:pt x="13811" y="1"/>
                  </a:moveTo>
                  <a:cubicBezTo>
                    <a:pt x="13612" y="1"/>
                    <a:pt x="13388" y="65"/>
                    <a:pt x="13151" y="202"/>
                  </a:cubicBezTo>
                  <a:lnTo>
                    <a:pt x="1470" y="6936"/>
                  </a:lnTo>
                  <a:cubicBezTo>
                    <a:pt x="662" y="7401"/>
                    <a:pt x="1" y="8552"/>
                    <a:pt x="1" y="9483"/>
                  </a:cubicBezTo>
                  <a:lnTo>
                    <a:pt x="74" y="43472"/>
                  </a:lnTo>
                  <a:cubicBezTo>
                    <a:pt x="92" y="44130"/>
                    <a:pt x="427" y="44506"/>
                    <a:pt x="907" y="44506"/>
                  </a:cubicBezTo>
                  <a:cubicBezTo>
                    <a:pt x="1107" y="44506"/>
                    <a:pt x="1331" y="44441"/>
                    <a:pt x="1568" y="44305"/>
                  </a:cubicBezTo>
                  <a:lnTo>
                    <a:pt x="13224" y="37570"/>
                  </a:lnTo>
                  <a:cubicBezTo>
                    <a:pt x="14033" y="37105"/>
                    <a:pt x="14694" y="35954"/>
                    <a:pt x="14694" y="35024"/>
                  </a:cubicBezTo>
                  <a:lnTo>
                    <a:pt x="14620" y="1034"/>
                  </a:lnTo>
                  <a:cubicBezTo>
                    <a:pt x="14620" y="377"/>
                    <a:pt x="14290" y="1"/>
                    <a:pt x="13811" y="1"/>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51"/>
            <p:cNvSpPr/>
            <p:nvPr/>
          </p:nvSpPr>
          <p:spPr>
            <a:xfrm>
              <a:off x="3641950" y="2501475"/>
              <a:ext cx="330000" cy="858950"/>
            </a:xfrm>
            <a:custGeom>
              <a:rect b="b" l="l" r="r" t="t"/>
              <a:pathLst>
                <a:path extrusionOk="0" h="34358" w="13200">
                  <a:moveTo>
                    <a:pt x="13150" y="1"/>
                  </a:moveTo>
                  <a:lnTo>
                    <a:pt x="0" y="7592"/>
                  </a:lnTo>
                  <a:lnTo>
                    <a:pt x="49" y="34357"/>
                  </a:lnTo>
                  <a:lnTo>
                    <a:pt x="13199" y="26766"/>
                  </a:lnTo>
                  <a:lnTo>
                    <a:pt x="131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1"/>
            <p:cNvSpPr/>
            <p:nvPr/>
          </p:nvSpPr>
          <p:spPr>
            <a:xfrm>
              <a:off x="3794375" y="3279450"/>
              <a:ext cx="74100" cy="94575"/>
            </a:xfrm>
            <a:custGeom>
              <a:rect b="b" l="l" r="r" t="t"/>
              <a:pathLst>
                <a:path extrusionOk="0" h="3783" w="2964">
                  <a:moveTo>
                    <a:pt x="2130" y="0"/>
                  </a:moveTo>
                  <a:cubicBezTo>
                    <a:pt x="1931" y="0"/>
                    <a:pt x="1707" y="65"/>
                    <a:pt x="1470" y="202"/>
                  </a:cubicBezTo>
                  <a:cubicBezTo>
                    <a:pt x="662" y="667"/>
                    <a:pt x="1" y="1818"/>
                    <a:pt x="1" y="2749"/>
                  </a:cubicBezTo>
                  <a:cubicBezTo>
                    <a:pt x="1" y="3406"/>
                    <a:pt x="331" y="3782"/>
                    <a:pt x="810" y="3782"/>
                  </a:cubicBezTo>
                  <a:cubicBezTo>
                    <a:pt x="1008" y="3782"/>
                    <a:pt x="1233" y="3718"/>
                    <a:pt x="1470" y="3581"/>
                  </a:cubicBezTo>
                  <a:cubicBezTo>
                    <a:pt x="2302" y="3116"/>
                    <a:pt x="2964" y="1965"/>
                    <a:pt x="2939" y="1034"/>
                  </a:cubicBezTo>
                  <a:cubicBezTo>
                    <a:pt x="2939" y="377"/>
                    <a:pt x="2609" y="0"/>
                    <a:pt x="21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51"/>
            <p:cNvSpPr/>
            <p:nvPr/>
          </p:nvSpPr>
          <p:spPr>
            <a:xfrm>
              <a:off x="3803550" y="2497350"/>
              <a:ext cx="15950" cy="20425"/>
            </a:xfrm>
            <a:custGeom>
              <a:rect b="b" l="l" r="r" t="t"/>
              <a:pathLst>
                <a:path extrusionOk="0" h="817" w="638">
                  <a:moveTo>
                    <a:pt x="463" y="0"/>
                  </a:moveTo>
                  <a:cubicBezTo>
                    <a:pt x="419" y="0"/>
                    <a:pt x="370" y="14"/>
                    <a:pt x="319" y="43"/>
                  </a:cubicBezTo>
                  <a:cubicBezTo>
                    <a:pt x="148" y="141"/>
                    <a:pt x="1" y="386"/>
                    <a:pt x="1" y="582"/>
                  </a:cubicBezTo>
                  <a:cubicBezTo>
                    <a:pt x="1" y="726"/>
                    <a:pt x="80" y="816"/>
                    <a:pt x="189" y="816"/>
                  </a:cubicBezTo>
                  <a:cubicBezTo>
                    <a:pt x="229" y="816"/>
                    <a:pt x="273" y="804"/>
                    <a:pt x="319" y="778"/>
                  </a:cubicBezTo>
                  <a:cubicBezTo>
                    <a:pt x="491" y="656"/>
                    <a:pt x="638" y="411"/>
                    <a:pt x="638" y="215"/>
                  </a:cubicBezTo>
                  <a:cubicBezTo>
                    <a:pt x="638" y="77"/>
                    <a:pt x="565" y="0"/>
                    <a:pt x="463" y="0"/>
                  </a:cubicBezTo>
                  <a:close/>
                </a:path>
              </a:pathLst>
            </a:custGeom>
            <a:solidFill>
              <a:srgbClr val="4D33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51"/>
            <p:cNvSpPr/>
            <p:nvPr/>
          </p:nvSpPr>
          <p:spPr>
            <a:xfrm>
              <a:off x="3771725" y="2512025"/>
              <a:ext cx="79600" cy="56075"/>
            </a:xfrm>
            <a:custGeom>
              <a:rect b="b" l="l" r="r" t="t"/>
              <a:pathLst>
                <a:path extrusionOk="0" h="2243" w="3184">
                  <a:moveTo>
                    <a:pt x="3040" y="0"/>
                  </a:moveTo>
                  <a:cubicBezTo>
                    <a:pt x="3002" y="0"/>
                    <a:pt x="2960" y="14"/>
                    <a:pt x="2915" y="44"/>
                  </a:cubicBezTo>
                  <a:lnTo>
                    <a:pt x="294" y="1538"/>
                  </a:lnTo>
                  <a:cubicBezTo>
                    <a:pt x="123" y="1636"/>
                    <a:pt x="1" y="1856"/>
                    <a:pt x="1" y="2028"/>
                  </a:cubicBezTo>
                  <a:cubicBezTo>
                    <a:pt x="1" y="2165"/>
                    <a:pt x="73" y="2242"/>
                    <a:pt x="167" y="2242"/>
                  </a:cubicBezTo>
                  <a:cubicBezTo>
                    <a:pt x="207" y="2242"/>
                    <a:pt x="251" y="2228"/>
                    <a:pt x="294" y="2199"/>
                  </a:cubicBezTo>
                  <a:lnTo>
                    <a:pt x="2915" y="705"/>
                  </a:lnTo>
                  <a:cubicBezTo>
                    <a:pt x="3062" y="607"/>
                    <a:pt x="3184" y="387"/>
                    <a:pt x="3184" y="191"/>
                  </a:cubicBezTo>
                  <a:cubicBezTo>
                    <a:pt x="3184" y="72"/>
                    <a:pt x="3125" y="0"/>
                    <a:pt x="3040" y="0"/>
                  </a:cubicBezTo>
                  <a:close/>
                </a:path>
              </a:pathLst>
            </a:custGeom>
            <a:solidFill>
              <a:srgbClr val="4D33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51"/>
            <p:cNvSpPr/>
            <p:nvPr/>
          </p:nvSpPr>
          <p:spPr>
            <a:xfrm>
              <a:off x="3585000" y="2767550"/>
              <a:ext cx="16550" cy="6375"/>
            </a:xfrm>
            <a:custGeom>
              <a:rect b="b" l="l" r="r" t="t"/>
              <a:pathLst>
                <a:path extrusionOk="0" h="255" w="662">
                  <a:moveTo>
                    <a:pt x="482" y="0"/>
                  </a:moveTo>
                  <a:cubicBezTo>
                    <a:pt x="439" y="0"/>
                    <a:pt x="401" y="13"/>
                    <a:pt x="368" y="35"/>
                  </a:cubicBezTo>
                  <a:lnTo>
                    <a:pt x="1" y="230"/>
                  </a:lnTo>
                  <a:cubicBezTo>
                    <a:pt x="31" y="220"/>
                    <a:pt x="66" y="214"/>
                    <a:pt x="105" y="214"/>
                  </a:cubicBezTo>
                  <a:cubicBezTo>
                    <a:pt x="159" y="214"/>
                    <a:pt x="223" y="226"/>
                    <a:pt x="295" y="255"/>
                  </a:cubicBezTo>
                  <a:lnTo>
                    <a:pt x="662" y="59"/>
                  </a:lnTo>
                  <a:cubicBezTo>
                    <a:pt x="594" y="19"/>
                    <a:pt x="534" y="0"/>
                    <a:pt x="4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51"/>
            <p:cNvSpPr/>
            <p:nvPr/>
          </p:nvSpPr>
          <p:spPr>
            <a:xfrm>
              <a:off x="3592350" y="2769025"/>
              <a:ext cx="19000" cy="28175"/>
            </a:xfrm>
            <a:custGeom>
              <a:rect b="b" l="l" r="r" t="t"/>
              <a:pathLst>
                <a:path extrusionOk="0" h="1127" w="760">
                  <a:moveTo>
                    <a:pt x="368" y="0"/>
                  </a:moveTo>
                  <a:lnTo>
                    <a:pt x="1" y="196"/>
                  </a:lnTo>
                  <a:cubicBezTo>
                    <a:pt x="221" y="318"/>
                    <a:pt x="392" y="637"/>
                    <a:pt x="392" y="882"/>
                  </a:cubicBezTo>
                  <a:cubicBezTo>
                    <a:pt x="392" y="1004"/>
                    <a:pt x="343" y="1077"/>
                    <a:pt x="270" y="1126"/>
                  </a:cubicBezTo>
                  <a:lnTo>
                    <a:pt x="637" y="906"/>
                  </a:lnTo>
                  <a:cubicBezTo>
                    <a:pt x="711" y="882"/>
                    <a:pt x="760" y="784"/>
                    <a:pt x="760" y="661"/>
                  </a:cubicBezTo>
                  <a:cubicBezTo>
                    <a:pt x="760" y="416"/>
                    <a:pt x="564" y="122"/>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51"/>
            <p:cNvSpPr/>
            <p:nvPr/>
          </p:nvSpPr>
          <p:spPr>
            <a:xfrm>
              <a:off x="3582550" y="2772600"/>
              <a:ext cx="19625" cy="25300"/>
            </a:xfrm>
            <a:custGeom>
              <a:rect b="b" l="l" r="r" t="t"/>
              <a:pathLst>
                <a:path extrusionOk="0" h="1012" w="785">
                  <a:moveTo>
                    <a:pt x="215" y="0"/>
                  </a:moveTo>
                  <a:cubicBezTo>
                    <a:pt x="87" y="0"/>
                    <a:pt x="1" y="100"/>
                    <a:pt x="1" y="273"/>
                  </a:cubicBezTo>
                  <a:cubicBezTo>
                    <a:pt x="1" y="518"/>
                    <a:pt x="172" y="837"/>
                    <a:pt x="393" y="959"/>
                  </a:cubicBezTo>
                  <a:cubicBezTo>
                    <a:pt x="450" y="995"/>
                    <a:pt x="507" y="1012"/>
                    <a:pt x="559" y="1012"/>
                  </a:cubicBezTo>
                  <a:cubicBezTo>
                    <a:pt x="686" y="1012"/>
                    <a:pt x="784" y="912"/>
                    <a:pt x="784" y="739"/>
                  </a:cubicBezTo>
                  <a:cubicBezTo>
                    <a:pt x="784" y="494"/>
                    <a:pt x="613" y="175"/>
                    <a:pt x="393" y="53"/>
                  </a:cubicBezTo>
                  <a:cubicBezTo>
                    <a:pt x="328" y="17"/>
                    <a:pt x="268" y="0"/>
                    <a:pt x="215" y="0"/>
                  </a:cubicBezTo>
                  <a:close/>
                </a:path>
              </a:pathLst>
            </a:custGeom>
            <a:solidFill>
              <a:srgbClr val="BF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51"/>
            <p:cNvSpPr/>
            <p:nvPr/>
          </p:nvSpPr>
          <p:spPr>
            <a:xfrm>
              <a:off x="3585000" y="2817000"/>
              <a:ext cx="15950" cy="6525"/>
            </a:xfrm>
            <a:custGeom>
              <a:rect b="b" l="l" r="r" t="t"/>
              <a:pathLst>
                <a:path extrusionOk="0" h="261" w="638">
                  <a:moveTo>
                    <a:pt x="13" y="228"/>
                  </a:moveTo>
                  <a:cubicBezTo>
                    <a:pt x="9" y="231"/>
                    <a:pt x="5" y="233"/>
                    <a:pt x="1" y="236"/>
                  </a:cubicBezTo>
                  <a:lnTo>
                    <a:pt x="13" y="228"/>
                  </a:lnTo>
                  <a:close/>
                  <a:moveTo>
                    <a:pt x="457" y="1"/>
                  </a:moveTo>
                  <a:cubicBezTo>
                    <a:pt x="425" y="1"/>
                    <a:pt x="395" y="7"/>
                    <a:pt x="368" y="16"/>
                  </a:cubicBezTo>
                  <a:lnTo>
                    <a:pt x="13" y="228"/>
                  </a:lnTo>
                  <a:lnTo>
                    <a:pt x="13" y="228"/>
                  </a:lnTo>
                  <a:cubicBezTo>
                    <a:pt x="38" y="215"/>
                    <a:pt x="66" y="209"/>
                    <a:pt x="96" y="209"/>
                  </a:cubicBezTo>
                  <a:cubicBezTo>
                    <a:pt x="153" y="209"/>
                    <a:pt x="219" y="230"/>
                    <a:pt x="295" y="260"/>
                  </a:cubicBezTo>
                  <a:lnTo>
                    <a:pt x="637" y="65"/>
                  </a:lnTo>
                  <a:cubicBezTo>
                    <a:pt x="575" y="18"/>
                    <a:pt x="513" y="1"/>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1"/>
            <p:cNvSpPr/>
            <p:nvPr/>
          </p:nvSpPr>
          <p:spPr>
            <a:xfrm>
              <a:off x="3592350" y="2818600"/>
              <a:ext cx="18400" cy="28175"/>
            </a:xfrm>
            <a:custGeom>
              <a:rect b="b" l="l" r="r" t="t"/>
              <a:pathLst>
                <a:path extrusionOk="0" h="1127" w="736">
                  <a:moveTo>
                    <a:pt x="343" y="1"/>
                  </a:moveTo>
                  <a:lnTo>
                    <a:pt x="1" y="196"/>
                  </a:lnTo>
                  <a:cubicBezTo>
                    <a:pt x="196" y="319"/>
                    <a:pt x="368" y="637"/>
                    <a:pt x="368" y="882"/>
                  </a:cubicBezTo>
                  <a:cubicBezTo>
                    <a:pt x="368" y="1005"/>
                    <a:pt x="343" y="1078"/>
                    <a:pt x="270" y="1127"/>
                  </a:cubicBezTo>
                  <a:lnTo>
                    <a:pt x="637" y="907"/>
                  </a:lnTo>
                  <a:cubicBezTo>
                    <a:pt x="711" y="858"/>
                    <a:pt x="735" y="784"/>
                    <a:pt x="735" y="662"/>
                  </a:cubicBezTo>
                  <a:cubicBezTo>
                    <a:pt x="735" y="417"/>
                    <a:pt x="564" y="123"/>
                    <a:pt x="3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1"/>
            <p:cNvSpPr/>
            <p:nvPr/>
          </p:nvSpPr>
          <p:spPr>
            <a:xfrm>
              <a:off x="3582550" y="2822175"/>
              <a:ext cx="19000" cy="25325"/>
            </a:xfrm>
            <a:custGeom>
              <a:rect b="b" l="l" r="r" t="t"/>
              <a:pathLst>
                <a:path extrusionOk="0" h="1013" w="760">
                  <a:moveTo>
                    <a:pt x="215" y="1"/>
                  </a:moveTo>
                  <a:cubicBezTo>
                    <a:pt x="87" y="1"/>
                    <a:pt x="1" y="100"/>
                    <a:pt x="1" y="274"/>
                  </a:cubicBezTo>
                  <a:cubicBezTo>
                    <a:pt x="1" y="519"/>
                    <a:pt x="172" y="837"/>
                    <a:pt x="368" y="959"/>
                  </a:cubicBezTo>
                  <a:cubicBezTo>
                    <a:pt x="432" y="995"/>
                    <a:pt x="493" y="1012"/>
                    <a:pt x="546" y="1012"/>
                  </a:cubicBezTo>
                  <a:cubicBezTo>
                    <a:pt x="674" y="1012"/>
                    <a:pt x="760" y="912"/>
                    <a:pt x="760" y="739"/>
                  </a:cubicBezTo>
                  <a:cubicBezTo>
                    <a:pt x="760" y="494"/>
                    <a:pt x="588" y="176"/>
                    <a:pt x="393" y="53"/>
                  </a:cubicBezTo>
                  <a:cubicBezTo>
                    <a:pt x="328" y="18"/>
                    <a:pt x="268" y="1"/>
                    <a:pt x="215" y="1"/>
                  </a:cubicBezTo>
                  <a:close/>
                </a:path>
              </a:pathLst>
            </a:custGeom>
            <a:solidFill>
              <a:srgbClr val="BF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1"/>
            <p:cNvSpPr/>
            <p:nvPr/>
          </p:nvSpPr>
          <p:spPr>
            <a:xfrm>
              <a:off x="3596625" y="2736575"/>
              <a:ext cx="10450" cy="9200"/>
            </a:xfrm>
            <a:custGeom>
              <a:rect b="b" l="l" r="r" t="t"/>
              <a:pathLst>
                <a:path extrusionOk="0" h="368" w="418">
                  <a:moveTo>
                    <a:pt x="417" y="0"/>
                  </a:moveTo>
                  <a:lnTo>
                    <a:pt x="74" y="221"/>
                  </a:lnTo>
                  <a:cubicBezTo>
                    <a:pt x="74" y="294"/>
                    <a:pt x="25" y="343"/>
                    <a:pt x="1" y="367"/>
                  </a:cubicBezTo>
                  <a:lnTo>
                    <a:pt x="368" y="147"/>
                  </a:lnTo>
                  <a:cubicBezTo>
                    <a:pt x="393" y="123"/>
                    <a:pt x="417" y="74"/>
                    <a:pt x="4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1"/>
            <p:cNvSpPr/>
            <p:nvPr/>
          </p:nvSpPr>
          <p:spPr>
            <a:xfrm>
              <a:off x="3598475" y="2694925"/>
              <a:ext cx="9200" cy="47175"/>
            </a:xfrm>
            <a:custGeom>
              <a:rect b="b" l="l" r="r" t="t"/>
              <a:pathLst>
                <a:path extrusionOk="0" h="1887" w="368">
                  <a:moveTo>
                    <a:pt x="368" y="1"/>
                  </a:moveTo>
                  <a:lnTo>
                    <a:pt x="0" y="197"/>
                  </a:lnTo>
                  <a:lnTo>
                    <a:pt x="0" y="1887"/>
                  </a:lnTo>
                  <a:lnTo>
                    <a:pt x="343" y="1666"/>
                  </a:lnTo>
                  <a:lnTo>
                    <a:pt x="3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1"/>
            <p:cNvSpPr/>
            <p:nvPr/>
          </p:nvSpPr>
          <p:spPr>
            <a:xfrm>
              <a:off x="3588075" y="2683675"/>
              <a:ext cx="13475" cy="6400"/>
            </a:xfrm>
            <a:custGeom>
              <a:rect b="b" l="l" r="r" t="t"/>
              <a:pathLst>
                <a:path extrusionOk="0" h="256" w="539">
                  <a:moveTo>
                    <a:pt x="411" y="0"/>
                  </a:moveTo>
                  <a:cubicBezTo>
                    <a:pt x="396" y="0"/>
                    <a:pt x="382" y="3"/>
                    <a:pt x="367" y="10"/>
                  </a:cubicBezTo>
                  <a:lnTo>
                    <a:pt x="0" y="231"/>
                  </a:lnTo>
                  <a:cubicBezTo>
                    <a:pt x="20" y="220"/>
                    <a:pt x="45" y="215"/>
                    <a:pt x="70" y="215"/>
                  </a:cubicBezTo>
                  <a:cubicBezTo>
                    <a:pt x="106" y="215"/>
                    <a:pt x="143" y="226"/>
                    <a:pt x="172" y="255"/>
                  </a:cubicBezTo>
                  <a:lnTo>
                    <a:pt x="539" y="35"/>
                  </a:lnTo>
                  <a:cubicBezTo>
                    <a:pt x="487" y="17"/>
                    <a:pt x="447" y="0"/>
                    <a:pt x="4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51"/>
            <p:cNvSpPr/>
            <p:nvPr/>
          </p:nvSpPr>
          <p:spPr>
            <a:xfrm>
              <a:off x="3592350" y="2684525"/>
              <a:ext cx="15325" cy="15325"/>
            </a:xfrm>
            <a:custGeom>
              <a:rect b="b" l="l" r="r" t="t"/>
              <a:pathLst>
                <a:path extrusionOk="0" h="613" w="613">
                  <a:moveTo>
                    <a:pt x="368" y="1"/>
                  </a:moveTo>
                  <a:lnTo>
                    <a:pt x="1" y="221"/>
                  </a:lnTo>
                  <a:cubicBezTo>
                    <a:pt x="123" y="295"/>
                    <a:pt x="245" y="466"/>
                    <a:pt x="245" y="613"/>
                  </a:cubicBezTo>
                  <a:lnTo>
                    <a:pt x="613" y="417"/>
                  </a:lnTo>
                  <a:cubicBezTo>
                    <a:pt x="613" y="270"/>
                    <a:pt x="490" y="74"/>
                    <a:pt x="3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1"/>
            <p:cNvSpPr/>
            <p:nvPr/>
          </p:nvSpPr>
          <p:spPr>
            <a:xfrm>
              <a:off x="3586225" y="2689200"/>
              <a:ext cx="12275" cy="57300"/>
            </a:xfrm>
            <a:custGeom>
              <a:rect b="b" l="l" r="r" t="t"/>
              <a:pathLst>
                <a:path extrusionOk="0" h="2292" w="491">
                  <a:moveTo>
                    <a:pt x="141" y="0"/>
                  </a:moveTo>
                  <a:cubicBezTo>
                    <a:pt x="72" y="0"/>
                    <a:pt x="25" y="55"/>
                    <a:pt x="25" y="157"/>
                  </a:cubicBezTo>
                  <a:lnTo>
                    <a:pt x="1" y="1846"/>
                  </a:lnTo>
                  <a:cubicBezTo>
                    <a:pt x="1" y="1993"/>
                    <a:pt x="123" y="2165"/>
                    <a:pt x="246" y="2262"/>
                  </a:cubicBezTo>
                  <a:cubicBezTo>
                    <a:pt x="278" y="2282"/>
                    <a:pt x="311" y="2291"/>
                    <a:pt x="342" y="2291"/>
                  </a:cubicBezTo>
                  <a:cubicBezTo>
                    <a:pt x="425" y="2291"/>
                    <a:pt x="490" y="2223"/>
                    <a:pt x="490" y="2116"/>
                  </a:cubicBezTo>
                  <a:lnTo>
                    <a:pt x="490" y="426"/>
                  </a:lnTo>
                  <a:cubicBezTo>
                    <a:pt x="490" y="279"/>
                    <a:pt x="368" y="108"/>
                    <a:pt x="246" y="34"/>
                  </a:cubicBezTo>
                  <a:cubicBezTo>
                    <a:pt x="208" y="11"/>
                    <a:pt x="172" y="0"/>
                    <a:pt x="141" y="0"/>
                  </a:cubicBezTo>
                  <a:close/>
                </a:path>
              </a:pathLst>
            </a:custGeom>
            <a:solidFill>
              <a:srgbClr val="BFC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1"/>
            <p:cNvSpPr/>
            <p:nvPr/>
          </p:nvSpPr>
          <p:spPr>
            <a:xfrm>
              <a:off x="3701925" y="2663100"/>
              <a:ext cx="159200" cy="199000"/>
            </a:xfrm>
            <a:custGeom>
              <a:rect b="b" l="l" r="r" t="t"/>
              <a:pathLst>
                <a:path extrusionOk="0" h="7960" w="6368">
                  <a:moveTo>
                    <a:pt x="6368" y="1"/>
                  </a:moveTo>
                  <a:lnTo>
                    <a:pt x="1" y="3674"/>
                  </a:lnTo>
                  <a:lnTo>
                    <a:pt x="25" y="7959"/>
                  </a:lnTo>
                  <a:lnTo>
                    <a:pt x="6368" y="4286"/>
                  </a:lnTo>
                  <a:lnTo>
                    <a:pt x="63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1"/>
            <p:cNvSpPr/>
            <p:nvPr/>
          </p:nvSpPr>
          <p:spPr>
            <a:xfrm>
              <a:off x="3829875" y="2609150"/>
              <a:ext cx="49625" cy="43050"/>
            </a:xfrm>
            <a:custGeom>
              <a:rect b="b" l="l" r="r" t="t"/>
              <a:pathLst>
                <a:path extrusionOk="0" h="1722" w="1985">
                  <a:moveTo>
                    <a:pt x="1748" y="1"/>
                  </a:moveTo>
                  <a:cubicBezTo>
                    <a:pt x="1693" y="1"/>
                    <a:pt x="1631" y="18"/>
                    <a:pt x="1568" y="53"/>
                  </a:cubicBezTo>
                  <a:lnTo>
                    <a:pt x="393" y="738"/>
                  </a:lnTo>
                  <a:cubicBezTo>
                    <a:pt x="172" y="861"/>
                    <a:pt x="1" y="1179"/>
                    <a:pt x="1" y="1448"/>
                  </a:cubicBezTo>
                  <a:cubicBezTo>
                    <a:pt x="1" y="1622"/>
                    <a:pt x="87" y="1722"/>
                    <a:pt x="215" y="1722"/>
                  </a:cubicBezTo>
                  <a:cubicBezTo>
                    <a:pt x="268" y="1722"/>
                    <a:pt x="328" y="1705"/>
                    <a:pt x="393" y="1669"/>
                  </a:cubicBezTo>
                  <a:lnTo>
                    <a:pt x="1568" y="983"/>
                  </a:lnTo>
                  <a:cubicBezTo>
                    <a:pt x="1788" y="861"/>
                    <a:pt x="1984" y="542"/>
                    <a:pt x="1984" y="298"/>
                  </a:cubicBezTo>
                  <a:cubicBezTo>
                    <a:pt x="1984" y="105"/>
                    <a:pt x="1885"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1"/>
            <p:cNvSpPr/>
            <p:nvPr/>
          </p:nvSpPr>
          <p:spPr>
            <a:xfrm>
              <a:off x="3671925" y="2586575"/>
              <a:ext cx="219200" cy="326950"/>
            </a:xfrm>
            <a:custGeom>
              <a:rect b="b" l="l" r="r" t="t"/>
              <a:pathLst>
                <a:path extrusionOk="0" h="13078" w="8768">
                  <a:moveTo>
                    <a:pt x="8066" y="904"/>
                  </a:moveTo>
                  <a:cubicBezTo>
                    <a:pt x="8203" y="904"/>
                    <a:pt x="8302" y="1008"/>
                    <a:pt x="8302" y="1201"/>
                  </a:cubicBezTo>
                  <a:cubicBezTo>
                    <a:pt x="8302" y="1445"/>
                    <a:pt x="8106" y="1764"/>
                    <a:pt x="7886" y="1886"/>
                  </a:cubicBezTo>
                  <a:lnTo>
                    <a:pt x="6711" y="2572"/>
                  </a:lnTo>
                  <a:cubicBezTo>
                    <a:pt x="6646" y="2608"/>
                    <a:pt x="6586" y="2625"/>
                    <a:pt x="6533" y="2625"/>
                  </a:cubicBezTo>
                  <a:cubicBezTo>
                    <a:pt x="6405" y="2625"/>
                    <a:pt x="6319" y="2525"/>
                    <a:pt x="6319" y="2351"/>
                  </a:cubicBezTo>
                  <a:cubicBezTo>
                    <a:pt x="6319" y="2082"/>
                    <a:pt x="6490" y="1764"/>
                    <a:pt x="6711" y="1641"/>
                  </a:cubicBezTo>
                  <a:lnTo>
                    <a:pt x="7886" y="956"/>
                  </a:lnTo>
                  <a:cubicBezTo>
                    <a:pt x="7949" y="921"/>
                    <a:pt x="8011" y="904"/>
                    <a:pt x="8066" y="904"/>
                  </a:cubicBezTo>
                  <a:close/>
                  <a:moveTo>
                    <a:pt x="7568" y="3062"/>
                  </a:moveTo>
                  <a:lnTo>
                    <a:pt x="7568" y="7347"/>
                  </a:lnTo>
                  <a:lnTo>
                    <a:pt x="1225" y="11020"/>
                  </a:lnTo>
                  <a:lnTo>
                    <a:pt x="1201" y="6735"/>
                  </a:lnTo>
                  <a:lnTo>
                    <a:pt x="7568" y="3062"/>
                  </a:lnTo>
                  <a:close/>
                  <a:moveTo>
                    <a:pt x="8768" y="1"/>
                  </a:moveTo>
                  <a:lnTo>
                    <a:pt x="1" y="5045"/>
                  </a:lnTo>
                  <a:lnTo>
                    <a:pt x="25" y="13077"/>
                  </a:lnTo>
                  <a:lnTo>
                    <a:pt x="8768" y="8033"/>
                  </a:lnTo>
                  <a:lnTo>
                    <a:pt x="8768" y="1"/>
                  </a:lnTo>
                  <a:close/>
                </a:path>
              </a:pathLst>
            </a:custGeom>
            <a:solidFill>
              <a:srgbClr val="BEE1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1"/>
            <p:cNvSpPr/>
            <p:nvPr/>
          </p:nvSpPr>
          <p:spPr>
            <a:xfrm>
              <a:off x="3751525" y="2824100"/>
              <a:ext cx="110225" cy="184925"/>
            </a:xfrm>
            <a:custGeom>
              <a:rect b="b" l="l" r="r" t="t"/>
              <a:pathLst>
                <a:path extrusionOk="0" h="7397" w="4409">
                  <a:moveTo>
                    <a:pt x="4408" y="1"/>
                  </a:moveTo>
                  <a:lnTo>
                    <a:pt x="0" y="2548"/>
                  </a:lnTo>
                  <a:lnTo>
                    <a:pt x="0" y="2817"/>
                  </a:lnTo>
                  <a:lnTo>
                    <a:pt x="4408" y="295"/>
                  </a:lnTo>
                  <a:lnTo>
                    <a:pt x="4408" y="1"/>
                  </a:lnTo>
                  <a:close/>
                  <a:moveTo>
                    <a:pt x="4408" y="882"/>
                  </a:moveTo>
                  <a:lnTo>
                    <a:pt x="0" y="3405"/>
                  </a:lnTo>
                  <a:lnTo>
                    <a:pt x="0" y="3699"/>
                  </a:lnTo>
                  <a:lnTo>
                    <a:pt x="4408" y="1152"/>
                  </a:lnTo>
                  <a:lnTo>
                    <a:pt x="4408" y="882"/>
                  </a:lnTo>
                  <a:close/>
                  <a:moveTo>
                    <a:pt x="4408" y="1740"/>
                  </a:moveTo>
                  <a:lnTo>
                    <a:pt x="0" y="4286"/>
                  </a:lnTo>
                  <a:lnTo>
                    <a:pt x="0" y="4556"/>
                  </a:lnTo>
                  <a:lnTo>
                    <a:pt x="4408" y="2033"/>
                  </a:lnTo>
                  <a:lnTo>
                    <a:pt x="4408" y="1740"/>
                  </a:lnTo>
                  <a:close/>
                  <a:moveTo>
                    <a:pt x="4408" y="2621"/>
                  </a:moveTo>
                  <a:lnTo>
                    <a:pt x="25" y="5168"/>
                  </a:lnTo>
                  <a:lnTo>
                    <a:pt x="25" y="5437"/>
                  </a:lnTo>
                  <a:lnTo>
                    <a:pt x="4408" y="2890"/>
                  </a:lnTo>
                  <a:lnTo>
                    <a:pt x="4408" y="2621"/>
                  </a:lnTo>
                  <a:close/>
                  <a:moveTo>
                    <a:pt x="4408" y="3503"/>
                  </a:moveTo>
                  <a:lnTo>
                    <a:pt x="25" y="6025"/>
                  </a:lnTo>
                  <a:lnTo>
                    <a:pt x="25" y="6294"/>
                  </a:lnTo>
                  <a:lnTo>
                    <a:pt x="4408" y="3772"/>
                  </a:lnTo>
                  <a:lnTo>
                    <a:pt x="4408" y="3503"/>
                  </a:lnTo>
                  <a:close/>
                  <a:moveTo>
                    <a:pt x="4408" y="4360"/>
                  </a:moveTo>
                  <a:lnTo>
                    <a:pt x="25" y="6906"/>
                  </a:lnTo>
                  <a:lnTo>
                    <a:pt x="25" y="7176"/>
                  </a:lnTo>
                  <a:lnTo>
                    <a:pt x="4408" y="4654"/>
                  </a:lnTo>
                  <a:lnTo>
                    <a:pt x="4408" y="4360"/>
                  </a:lnTo>
                  <a:close/>
                  <a:moveTo>
                    <a:pt x="4408" y="5241"/>
                  </a:moveTo>
                  <a:lnTo>
                    <a:pt x="1127" y="7127"/>
                  </a:lnTo>
                  <a:lnTo>
                    <a:pt x="1127" y="7396"/>
                  </a:lnTo>
                  <a:lnTo>
                    <a:pt x="4408" y="5511"/>
                  </a:lnTo>
                  <a:lnTo>
                    <a:pt x="4408" y="5241"/>
                  </a:lnTo>
                  <a:close/>
                </a:path>
              </a:pathLst>
            </a:custGeom>
            <a:solidFill>
              <a:srgbClr val="BEE1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1"/>
            <p:cNvSpPr/>
            <p:nvPr/>
          </p:nvSpPr>
          <p:spPr>
            <a:xfrm>
              <a:off x="4572475" y="3728925"/>
              <a:ext cx="260825" cy="83300"/>
            </a:xfrm>
            <a:custGeom>
              <a:rect b="b" l="l" r="r" t="t"/>
              <a:pathLst>
                <a:path extrusionOk="0" h="3332" w="10433">
                  <a:moveTo>
                    <a:pt x="1" y="1"/>
                  </a:moveTo>
                  <a:lnTo>
                    <a:pt x="295" y="197"/>
                  </a:lnTo>
                  <a:lnTo>
                    <a:pt x="10433" y="3331"/>
                  </a:lnTo>
                  <a:lnTo>
                    <a:pt x="10139" y="3160"/>
                  </a:lnTo>
                  <a:lnTo>
                    <a:pt x="1" y="1"/>
                  </a:lnTo>
                  <a:close/>
                </a:path>
              </a:pathLst>
            </a:custGeom>
            <a:solidFill>
              <a:srgbClr val="FF82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1"/>
            <p:cNvSpPr/>
            <p:nvPr/>
          </p:nvSpPr>
          <p:spPr>
            <a:xfrm>
              <a:off x="4134750" y="3755250"/>
              <a:ext cx="261450" cy="84525"/>
            </a:xfrm>
            <a:custGeom>
              <a:rect b="b" l="l" r="r" t="t"/>
              <a:pathLst>
                <a:path extrusionOk="0" h="3381" w="10458">
                  <a:moveTo>
                    <a:pt x="1" y="1"/>
                  </a:moveTo>
                  <a:lnTo>
                    <a:pt x="319" y="172"/>
                  </a:lnTo>
                  <a:lnTo>
                    <a:pt x="10457" y="3380"/>
                  </a:lnTo>
                  <a:lnTo>
                    <a:pt x="10457" y="3380"/>
                  </a:lnTo>
                  <a:lnTo>
                    <a:pt x="10139" y="3209"/>
                  </a:lnTo>
                  <a:lnTo>
                    <a:pt x="1" y="1"/>
                  </a:lnTo>
                  <a:close/>
                </a:path>
              </a:pathLst>
            </a:custGeom>
            <a:solidFill>
              <a:srgbClr val="FA9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1"/>
            <p:cNvSpPr/>
            <p:nvPr/>
          </p:nvSpPr>
          <p:spPr>
            <a:xfrm>
              <a:off x="4572475" y="3356725"/>
              <a:ext cx="259600" cy="377125"/>
            </a:xfrm>
            <a:custGeom>
              <a:rect b="b" l="l" r="r" t="t"/>
              <a:pathLst>
                <a:path extrusionOk="0" h="15085" w="10384">
                  <a:moveTo>
                    <a:pt x="10090" y="0"/>
                  </a:moveTo>
                  <a:lnTo>
                    <a:pt x="1" y="14889"/>
                  </a:lnTo>
                  <a:lnTo>
                    <a:pt x="295" y="15085"/>
                  </a:lnTo>
                  <a:lnTo>
                    <a:pt x="10384" y="196"/>
                  </a:lnTo>
                  <a:lnTo>
                    <a:pt x="10090" y="0"/>
                  </a:lnTo>
                  <a:close/>
                </a:path>
              </a:pathLst>
            </a:custGeom>
            <a:solidFill>
              <a:srgbClr val="FA9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1"/>
            <p:cNvSpPr/>
            <p:nvPr/>
          </p:nvSpPr>
          <p:spPr>
            <a:xfrm>
              <a:off x="4579825" y="3361625"/>
              <a:ext cx="253475" cy="450600"/>
            </a:xfrm>
            <a:custGeom>
              <a:rect b="b" l="l" r="r" t="t"/>
              <a:pathLst>
                <a:path extrusionOk="0" h="18024" w="10139">
                  <a:moveTo>
                    <a:pt x="10090" y="0"/>
                  </a:moveTo>
                  <a:lnTo>
                    <a:pt x="1" y="14889"/>
                  </a:lnTo>
                  <a:lnTo>
                    <a:pt x="10139" y="18023"/>
                  </a:lnTo>
                  <a:lnTo>
                    <a:pt x="10090" y="0"/>
                  </a:lnTo>
                  <a:close/>
                </a:path>
              </a:pathLst>
            </a:custGeom>
            <a:solidFill>
              <a:srgbClr val="E563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1"/>
            <p:cNvSpPr/>
            <p:nvPr/>
          </p:nvSpPr>
          <p:spPr>
            <a:xfrm>
              <a:off x="4480650" y="3728925"/>
              <a:ext cx="99200" cy="140225"/>
            </a:xfrm>
            <a:custGeom>
              <a:rect b="b" l="l" r="r" t="t"/>
              <a:pathLst>
                <a:path extrusionOk="0" h="5609" w="3968">
                  <a:moveTo>
                    <a:pt x="3674" y="1"/>
                  </a:moveTo>
                  <a:lnTo>
                    <a:pt x="1" y="5413"/>
                  </a:lnTo>
                  <a:lnTo>
                    <a:pt x="319" y="5609"/>
                  </a:lnTo>
                  <a:lnTo>
                    <a:pt x="3968" y="197"/>
                  </a:lnTo>
                  <a:lnTo>
                    <a:pt x="3674" y="1"/>
                  </a:lnTo>
                  <a:close/>
                </a:path>
              </a:pathLst>
            </a:custGeom>
            <a:solidFill>
              <a:srgbClr val="FF82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1"/>
            <p:cNvSpPr/>
            <p:nvPr/>
          </p:nvSpPr>
          <p:spPr>
            <a:xfrm>
              <a:off x="4388200" y="3835450"/>
              <a:ext cx="100425" cy="33700"/>
            </a:xfrm>
            <a:custGeom>
              <a:rect b="b" l="l" r="r" t="t"/>
              <a:pathLst>
                <a:path extrusionOk="0" h="1348" w="4017">
                  <a:moveTo>
                    <a:pt x="1" y="1"/>
                  </a:moveTo>
                  <a:lnTo>
                    <a:pt x="319" y="172"/>
                  </a:lnTo>
                  <a:lnTo>
                    <a:pt x="4017" y="1348"/>
                  </a:lnTo>
                  <a:lnTo>
                    <a:pt x="3699" y="1152"/>
                  </a:lnTo>
                  <a:lnTo>
                    <a:pt x="1" y="1"/>
                  </a:lnTo>
                  <a:close/>
                </a:path>
              </a:pathLst>
            </a:custGeom>
            <a:solidFill>
              <a:srgbClr val="FF82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1"/>
            <p:cNvSpPr/>
            <p:nvPr/>
          </p:nvSpPr>
          <p:spPr>
            <a:xfrm>
              <a:off x="4135975" y="3835450"/>
              <a:ext cx="260225" cy="375300"/>
            </a:xfrm>
            <a:custGeom>
              <a:rect b="b" l="l" r="r" t="t"/>
              <a:pathLst>
                <a:path extrusionOk="0" h="15012" w="10409">
                  <a:moveTo>
                    <a:pt x="10090" y="1"/>
                  </a:moveTo>
                  <a:lnTo>
                    <a:pt x="1" y="14816"/>
                  </a:lnTo>
                  <a:lnTo>
                    <a:pt x="319" y="15012"/>
                  </a:lnTo>
                  <a:lnTo>
                    <a:pt x="10408" y="172"/>
                  </a:lnTo>
                  <a:lnTo>
                    <a:pt x="10090" y="1"/>
                  </a:lnTo>
                  <a:close/>
                </a:path>
              </a:pathLst>
            </a:custGeom>
            <a:solidFill>
              <a:srgbClr val="FF82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1"/>
            <p:cNvSpPr/>
            <p:nvPr/>
          </p:nvSpPr>
          <p:spPr>
            <a:xfrm>
              <a:off x="4143950" y="3733825"/>
              <a:ext cx="689350" cy="476925"/>
            </a:xfrm>
            <a:custGeom>
              <a:rect b="b" l="l" r="r" t="t"/>
              <a:pathLst>
                <a:path extrusionOk="0" h="19077" w="27574">
                  <a:moveTo>
                    <a:pt x="17436" y="1"/>
                  </a:moveTo>
                  <a:lnTo>
                    <a:pt x="13787" y="5413"/>
                  </a:lnTo>
                  <a:lnTo>
                    <a:pt x="10089" y="4237"/>
                  </a:lnTo>
                  <a:lnTo>
                    <a:pt x="0" y="19077"/>
                  </a:lnTo>
                  <a:lnTo>
                    <a:pt x="27574" y="3135"/>
                  </a:lnTo>
                  <a:lnTo>
                    <a:pt x="17436" y="1"/>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1"/>
            <p:cNvSpPr/>
            <p:nvPr/>
          </p:nvSpPr>
          <p:spPr>
            <a:xfrm>
              <a:off x="4142725" y="3759550"/>
              <a:ext cx="253475" cy="451200"/>
            </a:xfrm>
            <a:custGeom>
              <a:rect b="b" l="l" r="r" t="t"/>
              <a:pathLst>
                <a:path extrusionOk="0" h="18048" w="10139">
                  <a:moveTo>
                    <a:pt x="0" y="0"/>
                  </a:moveTo>
                  <a:lnTo>
                    <a:pt x="49" y="18048"/>
                  </a:lnTo>
                  <a:lnTo>
                    <a:pt x="10138" y="3208"/>
                  </a:lnTo>
                  <a:lnTo>
                    <a:pt x="0" y="0"/>
                  </a:lnTo>
                  <a:close/>
                </a:path>
              </a:pathLst>
            </a:custGeom>
            <a:solidFill>
              <a:srgbClr val="E563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1"/>
            <p:cNvSpPr/>
            <p:nvPr/>
          </p:nvSpPr>
          <p:spPr>
            <a:xfrm>
              <a:off x="4142725" y="3361625"/>
              <a:ext cx="689350" cy="507525"/>
            </a:xfrm>
            <a:custGeom>
              <a:rect b="b" l="l" r="r" t="t"/>
              <a:pathLst>
                <a:path extrusionOk="0" h="20301" w="27574">
                  <a:moveTo>
                    <a:pt x="27574" y="0"/>
                  </a:moveTo>
                  <a:lnTo>
                    <a:pt x="0" y="15917"/>
                  </a:lnTo>
                  <a:lnTo>
                    <a:pt x="10138" y="19125"/>
                  </a:lnTo>
                  <a:lnTo>
                    <a:pt x="13836" y="20301"/>
                  </a:lnTo>
                  <a:lnTo>
                    <a:pt x="17485" y="14889"/>
                  </a:lnTo>
                  <a:lnTo>
                    <a:pt x="27574" y="0"/>
                  </a:lnTo>
                  <a:close/>
                </a:path>
              </a:pathLst>
            </a:custGeom>
            <a:solidFill>
              <a:srgbClr val="F998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51"/>
            <p:cNvSpPr/>
            <p:nvPr/>
          </p:nvSpPr>
          <p:spPr>
            <a:xfrm>
              <a:off x="4134750" y="3755250"/>
              <a:ext cx="9225" cy="455500"/>
            </a:xfrm>
            <a:custGeom>
              <a:rect b="b" l="l" r="r" t="t"/>
              <a:pathLst>
                <a:path extrusionOk="0" h="18220" w="369">
                  <a:moveTo>
                    <a:pt x="1" y="1"/>
                  </a:moveTo>
                  <a:lnTo>
                    <a:pt x="50" y="18024"/>
                  </a:lnTo>
                  <a:lnTo>
                    <a:pt x="368" y="18220"/>
                  </a:lnTo>
                  <a:lnTo>
                    <a:pt x="319" y="172"/>
                  </a:lnTo>
                  <a:lnTo>
                    <a:pt x="1" y="1"/>
                  </a:lnTo>
                  <a:close/>
                </a:path>
              </a:pathLst>
            </a:custGeom>
            <a:solidFill>
              <a:srgbClr val="F998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51"/>
            <p:cNvSpPr/>
            <p:nvPr/>
          </p:nvSpPr>
          <p:spPr>
            <a:xfrm>
              <a:off x="4134750" y="3356725"/>
              <a:ext cx="697325" cy="402850"/>
            </a:xfrm>
            <a:custGeom>
              <a:rect b="b" l="l" r="r" t="t"/>
              <a:pathLst>
                <a:path extrusionOk="0" h="16114" w="27893">
                  <a:moveTo>
                    <a:pt x="27599" y="0"/>
                  </a:moveTo>
                  <a:lnTo>
                    <a:pt x="1" y="15942"/>
                  </a:lnTo>
                  <a:lnTo>
                    <a:pt x="319" y="16113"/>
                  </a:lnTo>
                  <a:lnTo>
                    <a:pt x="27893" y="196"/>
                  </a:lnTo>
                  <a:lnTo>
                    <a:pt x="27599" y="0"/>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1"/>
            <p:cNvSpPr/>
            <p:nvPr/>
          </p:nvSpPr>
          <p:spPr>
            <a:xfrm>
              <a:off x="5038375" y="3030100"/>
              <a:ext cx="164075" cy="805375"/>
            </a:xfrm>
            <a:custGeom>
              <a:rect b="b" l="l" r="r" t="t"/>
              <a:pathLst>
                <a:path extrusionOk="0" h="32215" w="6563">
                  <a:moveTo>
                    <a:pt x="710" y="0"/>
                  </a:moveTo>
                  <a:cubicBezTo>
                    <a:pt x="670" y="0"/>
                    <a:pt x="629" y="4"/>
                    <a:pt x="588" y="13"/>
                  </a:cubicBezTo>
                  <a:cubicBezTo>
                    <a:pt x="220" y="62"/>
                    <a:pt x="0" y="405"/>
                    <a:pt x="49" y="748"/>
                  </a:cubicBezTo>
                  <a:lnTo>
                    <a:pt x="5241" y="31676"/>
                  </a:lnTo>
                  <a:cubicBezTo>
                    <a:pt x="5289" y="31994"/>
                    <a:pt x="5559" y="32215"/>
                    <a:pt x="5853" y="32215"/>
                  </a:cubicBezTo>
                  <a:cubicBezTo>
                    <a:pt x="5902" y="32215"/>
                    <a:pt x="5926" y="32215"/>
                    <a:pt x="5975" y="32190"/>
                  </a:cubicBezTo>
                  <a:cubicBezTo>
                    <a:pt x="6318" y="32141"/>
                    <a:pt x="6563" y="31799"/>
                    <a:pt x="6489" y="31456"/>
                  </a:cubicBezTo>
                  <a:lnTo>
                    <a:pt x="1322" y="528"/>
                  </a:lnTo>
                  <a:cubicBezTo>
                    <a:pt x="1258" y="226"/>
                    <a:pt x="1004" y="0"/>
                    <a:pt x="7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1"/>
            <p:cNvSpPr/>
            <p:nvPr/>
          </p:nvSpPr>
          <p:spPr>
            <a:xfrm>
              <a:off x="5259975" y="2902150"/>
              <a:ext cx="164100" cy="805375"/>
            </a:xfrm>
            <a:custGeom>
              <a:rect b="b" l="l" r="r" t="t"/>
              <a:pathLst>
                <a:path extrusionOk="0" h="32215" w="6564">
                  <a:moveTo>
                    <a:pt x="711" y="0"/>
                  </a:moveTo>
                  <a:cubicBezTo>
                    <a:pt x="671" y="0"/>
                    <a:pt x="630" y="5"/>
                    <a:pt x="588" y="13"/>
                  </a:cubicBezTo>
                  <a:cubicBezTo>
                    <a:pt x="221" y="62"/>
                    <a:pt x="1" y="405"/>
                    <a:pt x="50" y="748"/>
                  </a:cubicBezTo>
                  <a:lnTo>
                    <a:pt x="5241" y="31676"/>
                  </a:lnTo>
                  <a:cubicBezTo>
                    <a:pt x="5290" y="31995"/>
                    <a:pt x="5560" y="32215"/>
                    <a:pt x="5853" y="32215"/>
                  </a:cubicBezTo>
                  <a:cubicBezTo>
                    <a:pt x="5902" y="32215"/>
                    <a:pt x="5927" y="32215"/>
                    <a:pt x="5976" y="32190"/>
                  </a:cubicBezTo>
                  <a:cubicBezTo>
                    <a:pt x="6319" y="32141"/>
                    <a:pt x="6564" y="31799"/>
                    <a:pt x="6490" y="31456"/>
                  </a:cubicBezTo>
                  <a:lnTo>
                    <a:pt x="1323" y="528"/>
                  </a:lnTo>
                  <a:cubicBezTo>
                    <a:pt x="1258" y="226"/>
                    <a:pt x="1004" y="0"/>
                    <a:pt x="7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51"/>
            <p:cNvSpPr/>
            <p:nvPr/>
          </p:nvSpPr>
          <p:spPr>
            <a:xfrm>
              <a:off x="5054275" y="3006275"/>
              <a:ext cx="258375" cy="160075"/>
            </a:xfrm>
            <a:custGeom>
              <a:rect b="b" l="l" r="r" t="t"/>
              <a:pathLst>
                <a:path extrusionOk="0" h="6403" w="10335">
                  <a:moveTo>
                    <a:pt x="9614" y="0"/>
                  </a:moveTo>
                  <a:cubicBezTo>
                    <a:pt x="9502" y="0"/>
                    <a:pt x="9388" y="28"/>
                    <a:pt x="9282" y="85"/>
                  </a:cubicBezTo>
                  <a:lnTo>
                    <a:pt x="417" y="5203"/>
                  </a:lnTo>
                  <a:cubicBezTo>
                    <a:pt x="123" y="5374"/>
                    <a:pt x="1" y="5766"/>
                    <a:pt x="197" y="6084"/>
                  </a:cubicBezTo>
                  <a:cubicBezTo>
                    <a:pt x="295" y="6280"/>
                    <a:pt x="515" y="6403"/>
                    <a:pt x="735" y="6403"/>
                  </a:cubicBezTo>
                  <a:cubicBezTo>
                    <a:pt x="858" y="6403"/>
                    <a:pt x="956" y="6378"/>
                    <a:pt x="1054" y="6305"/>
                  </a:cubicBezTo>
                  <a:lnTo>
                    <a:pt x="9918" y="1187"/>
                  </a:lnTo>
                  <a:cubicBezTo>
                    <a:pt x="10237" y="1015"/>
                    <a:pt x="10335" y="623"/>
                    <a:pt x="10163" y="305"/>
                  </a:cubicBezTo>
                  <a:cubicBezTo>
                    <a:pt x="10049" y="109"/>
                    <a:pt x="9837" y="0"/>
                    <a:pt x="96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51"/>
            <p:cNvSpPr/>
            <p:nvPr/>
          </p:nvSpPr>
          <p:spPr>
            <a:xfrm>
              <a:off x="5078150" y="3147425"/>
              <a:ext cx="258375" cy="160350"/>
            </a:xfrm>
            <a:custGeom>
              <a:rect b="b" l="l" r="r" t="t"/>
              <a:pathLst>
                <a:path extrusionOk="0" h="6414" w="10335">
                  <a:moveTo>
                    <a:pt x="9597" y="0"/>
                  </a:moveTo>
                  <a:cubicBezTo>
                    <a:pt x="9489" y="0"/>
                    <a:pt x="9380" y="30"/>
                    <a:pt x="9282" y="95"/>
                  </a:cubicBezTo>
                  <a:lnTo>
                    <a:pt x="417" y="5213"/>
                  </a:lnTo>
                  <a:cubicBezTo>
                    <a:pt x="99" y="5385"/>
                    <a:pt x="1" y="5777"/>
                    <a:pt x="172" y="6070"/>
                  </a:cubicBezTo>
                  <a:cubicBezTo>
                    <a:pt x="295" y="6291"/>
                    <a:pt x="515" y="6413"/>
                    <a:pt x="735" y="6413"/>
                  </a:cubicBezTo>
                  <a:cubicBezTo>
                    <a:pt x="833" y="6413"/>
                    <a:pt x="956" y="6364"/>
                    <a:pt x="1054" y="6315"/>
                  </a:cubicBezTo>
                  <a:lnTo>
                    <a:pt x="9918" y="1197"/>
                  </a:lnTo>
                  <a:cubicBezTo>
                    <a:pt x="10237" y="1026"/>
                    <a:pt x="10335" y="634"/>
                    <a:pt x="10163" y="316"/>
                  </a:cubicBezTo>
                  <a:cubicBezTo>
                    <a:pt x="10033" y="120"/>
                    <a:pt x="9815" y="0"/>
                    <a:pt x="95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1"/>
            <p:cNvSpPr/>
            <p:nvPr/>
          </p:nvSpPr>
          <p:spPr>
            <a:xfrm>
              <a:off x="5102025" y="3288525"/>
              <a:ext cx="258375" cy="160050"/>
            </a:xfrm>
            <a:custGeom>
              <a:rect b="b" l="l" r="r" t="t"/>
              <a:pathLst>
                <a:path extrusionOk="0" h="6402" w="10335">
                  <a:moveTo>
                    <a:pt x="9591" y="0"/>
                  </a:moveTo>
                  <a:cubicBezTo>
                    <a:pt x="9485" y="0"/>
                    <a:pt x="9378" y="27"/>
                    <a:pt x="9282" y="84"/>
                  </a:cubicBezTo>
                  <a:lnTo>
                    <a:pt x="417" y="5202"/>
                  </a:lnTo>
                  <a:cubicBezTo>
                    <a:pt x="99" y="5398"/>
                    <a:pt x="1" y="5789"/>
                    <a:pt x="172" y="6083"/>
                  </a:cubicBezTo>
                  <a:cubicBezTo>
                    <a:pt x="295" y="6304"/>
                    <a:pt x="515" y="6402"/>
                    <a:pt x="735" y="6402"/>
                  </a:cubicBezTo>
                  <a:cubicBezTo>
                    <a:pt x="833" y="6402"/>
                    <a:pt x="956" y="6377"/>
                    <a:pt x="1054" y="6328"/>
                  </a:cubicBezTo>
                  <a:lnTo>
                    <a:pt x="9918" y="1210"/>
                  </a:lnTo>
                  <a:cubicBezTo>
                    <a:pt x="10212" y="1039"/>
                    <a:pt x="10335" y="647"/>
                    <a:pt x="10139" y="329"/>
                  </a:cubicBezTo>
                  <a:cubicBezTo>
                    <a:pt x="10024" y="115"/>
                    <a:pt x="9809" y="0"/>
                    <a:pt x="95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1"/>
            <p:cNvSpPr/>
            <p:nvPr/>
          </p:nvSpPr>
          <p:spPr>
            <a:xfrm>
              <a:off x="5125300" y="3429925"/>
              <a:ext cx="258375" cy="160075"/>
            </a:xfrm>
            <a:custGeom>
              <a:rect b="b" l="l" r="r" t="t"/>
              <a:pathLst>
                <a:path extrusionOk="0" h="6403" w="10335">
                  <a:moveTo>
                    <a:pt x="9608" y="1"/>
                  </a:moveTo>
                  <a:cubicBezTo>
                    <a:pt x="9498" y="1"/>
                    <a:pt x="9386" y="28"/>
                    <a:pt x="9281" y="84"/>
                  </a:cubicBezTo>
                  <a:lnTo>
                    <a:pt x="417" y="5202"/>
                  </a:lnTo>
                  <a:cubicBezTo>
                    <a:pt x="123" y="5374"/>
                    <a:pt x="0" y="5766"/>
                    <a:pt x="196" y="6084"/>
                  </a:cubicBezTo>
                  <a:cubicBezTo>
                    <a:pt x="294" y="6280"/>
                    <a:pt x="515" y="6402"/>
                    <a:pt x="735" y="6402"/>
                  </a:cubicBezTo>
                  <a:cubicBezTo>
                    <a:pt x="857" y="6402"/>
                    <a:pt x="955" y="6378"/>
                    <a:pt x="1053" y="6329"/>
                  </a:cubicBezTo>
                  <a:lnTo>
                    <a:pt x="9918" y="1211"/>
                  </a:lnTo>
                  <a:cubicBezTo>
                    <a:pt x="10236" y="1015"/>
                    <a:pt x="10334" y="623"/>
                    <a:pt x="10163" y="329"/>
                  </a:cubicBezTo>
                  <a:cubicBezTo>
                    <a:pt x="10048" y="115"/>
                    <a:pt x="9833" y="1"/>
                    <a:pt x="96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1"/>
            <p:cNvSpPr/>
            <p:nvPr/>
          </p:nvSpPr>
          <p:spPr>
            <a:xfrm>
              <a:off x="5149175" y="3571325"/>
              <a:ext cx="258375" cy="160075"/>
            </a:xfrm>
            <a:custGeom>
              <a:rect b="b" l="l" r="r" t="t"/>
              <a:pathLst>
                <a:path extrusionOk="0" h="6403" w="10335">
                  <a:moveTo>
                    <a:pt x="9597" y="1"/>
                  </a:moveTo>
                  <a:cubicBezTo>
                    <a:pt x="9488" y="1"/>
                    <a:pt x="9379" y="28"/>
                    <a:pt x="9281" y="85"/>
                  </a:cubicBezTo>
                  <a:lnTo>
                    <a:pt x="417" y="5203"/>
                  </a:lnTo>
                  <a:cubicBezTo>
                    <a:pt x="98" y="5374"/>
                    <a:pt x="0" y="5766"/>
                    <a:pt x="172" y="6085"/>
                  </a:cubicBezTo>
                  <a:cubicBezTo>
                    <a:pt x="294" y="6280"/>
                    <a:pt x="515" y="6403"/>
                    <a:pt x="735" y="6403"/>
                  </a:cubicBezTo>
                  <a:cubicBezTo>
                    <a:pt x="833" y="6403"/>
                    <a:pt x="955" y="6378"/>
                    <a:pt x="1053" y="6305"/>
                  </a:cubicBezTo>
                  <a:lnTo>
                    <a:pt x="9918" y="1187"/>
                  </a:lnTo>
                  <a:cubicBezTo>
                    <a:pt x="10236" y="1016"/>
                    <a:pt x="10334" y="624"/>
                    <a:pt x="10163" y="305"/>
                  </a:cubicBezTo>
                  <a:cubicBezTo>
                    <a:pt x="10032" y="110"/>
                    <a:pt x="9815" y="1"/>
                    <a:pt x="95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1"/>
            <p:cNvSpPr/>
            <p:nvPr/>
          </p:nvSpPr>
          <p:spPr>
            <a:xfrm>
              <a:off x="6321525" y="3735675"/>
              <a:ext cx="264500" cy="193475"/>
            </a:xfrm>
            <a:custGeom>
              <a:rect b="b" l="l" r="r" t="t"/>
              <a:pathLst>
                <a:path extrusionOk="0" h="7739" w="10580">
                  <a:moveTo>
                    <a:pt x="10580" y="0"/>
                  </a:moveTo>
                  <a:lnTo>
                    <a:pt x="1" y="6147"/>
                  </a:lnTo>
                  <a:lnTo>
                    <a:pt x="1" y="7739"/>
                  </a:lnTo>
                  <a:lnTo>
                    <a:pt x="10580" y="1592"/>
                  </a:lnTo>
                  <a:lnTo>
                    <a:pt x="10580" y="0"/>
                  </a:lnTo>
                  <a:close/>
                </a:path>
              </a:pathLst>
            </a:custGeom>
            <a:solidFill>
              <a:srgbClr val="4875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1"/>
            <p:cNvSpPr/>
            <p:nvPr/>
          </p:nvSpPr>
          <p:spPr>
            <a:xfrm>
              <a:off x="6000750" y="3550175"/>
              <a:ext cx="585275" cy="339175"/>
            </a:xfrm>
            <a:custGeom>
              <a:rect b="b" l="l" r="r" t="t"/>
              <a:pathLst>
                <a:path extrusionOk="0" h="13567" w="23411">
                  <a:moveTo>
                    <a:pt x="10579" y="1"/>
                  </a:moveTo>
                  <a:lnTo>
                    <a:pt x="0" y="6147"/>
                  </a:lnTo>
                  <a:lnTo>
                    <a:pt x="12832" y="13567"/>
                  </a:lnTo>
                  <a:lnTo>
                    <a:pt x="23411" y="7420"/>
                  </a:lnTo>
                  <a:lnTo>
                    <a:pt x="10579" y="1"/>
                  </a:lnTo>
                  <a:close/>
                </a:path>
              </a:pathLst>
            </a:custGeom>
            <a:solidFill>
              <a:srgbClr val="3D5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1"/>
            <p:cNvSpPr/>
            <p:nvPr/>
          </p:nvSpPr>
          <p:spPr>
            <a:xfrm>
              <a:off x="6000750" y="3703825"/>
              <a:ext cx="320800" cy="225325"/>
            </a:xfrm>
            <a:custGeom>
              <a:rect b="b" l="l" r="r" t="t"/>
              <a:pathLst>
                <a:path extrusionOk="0" h="9013" w="12832">
                  <a:moveTo>
                    <a:pt x="0" y="1"/>
                  </a:moveTo>
                  <a:lnTo>
                    <a:pt x="0" y="1593"/>
                  </a:lnTo>
                  <a:lnTo>
                    <a:pt x="12832" y="9013"/>
                  </a:lnTo>
                  <a:lnTo>
                    <a:pt x="12832" y="7421"/>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1"/>
            <p:cNvSpPr/>
            <p:nvPr/>
          </p:nvSpPr>
          <p:spPr>
            <a:xfrm>
              <a:off x="6342350" y="3594875"/>
              <a:ext cx="33700" cy="178775"/>
            </a:xfrm>
            <a:custGeom>
              <a:rect b="b" l="l" r="r" t="t"/>
              <a:pathLst>
                <a:path extrusionOk="0" h="7151" w="1348">
                  <a:moveTo>
                    <a:pt x="1347" y="0"/>
                  </a:moveTo>
                  <a:lnTo>
                    <a:pt x="25" y="784"/>
                  </a:lnTo>
                  <a:lnTo>
                    <a:pt x="0" y="7151"/>
                  </a:lnTo>
                  <a:lnTo>
                    <a:pt x="1323" y="6391"/>
                  </a:lnTo>
                  <a:lnTo>
                    <a:pt x="1347" y="0"/>
                  </a:lnTo>
                  <a:close/>
                </a:path>
              </a:pathLst>
            </a:custGeom>
            <a:solidFill>
              <a:srgbClr val="4875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1"/>
            <p:cNvSpPr/>
            <p:nvPr/>
          </p:nvSpPr>
          <p:spPr>
            <a:xfrm>
              <a:off x="6208900" y="3537325"/>
              <a:ext cx="134075" cy="236325"/>
            </a:xfrm>
            <a:custGeom>
              <a:rect b="b" l="l" r="r" t="t"/>
              <a:pathLst>
                <a:path extrusionOk="0" h="9453" w="5363">
                  <a:moveTo>
                    <a:pt x="25" y="0"/>
                  </a:moveTo>
                  <a:lnTo>
                    <a:pt x="0" y="6367"/>
                  </a:lnTo>
                  <a:lnTo>
                    <a:pt x="5338" y="9453"/>
                  </a:lnTo>
                  <a:lnTo>
                    <a:pt x="5363" y="3086"/>
                  </a:lnTo>
                  <a:lnTo>
                    <a:pt x="25" y="0"/>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1"/>
            <p:cNvSpPr/>
            <p:nvPr/>
          </p:nvSpPr>
          <p:spPr>
            <a:xfrm>
              <a:off x="6209500" y="3518350"/>
              <a:ext cx="166550" cy="96125"/>
            </a:xfrm>
            <a:custGeom>
              <a:rect b="b" l="l" r="r" t="t"/>
              <a:pathLst>
                <a:path extrusionOk="0" h="3845" w="6662">
                  <a:moveTo>
                    <a:pt x="1323" y="0"/>
                  </a:moveTo>
                  <a:lnTo>
                    <a:pt x="1" y="759"/>
                  </a:lnTo>
                  <a:lnTo>
                    <a:pt x="5339" y="3845"/>
                  </a:lnTo>
                  <a:lnTo>
                    <a:pt x="6661" y="3061"/>
                  </a:lnTo>
                  <a:lnTo>
                    <a:pt x="1323" y="0"/>
                  </a:lnTo>
                  <a:close/>
                </a:path>
              </a:pathLst>
            </a:custGeom>
            <a:solidFill>
              <a:srgbClr val="0F32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1"/>
            <p:cNvSpPr/>
            <p:nvPr/>
          </p:nvSpPr>
          <p:spPr>
            <a:xfrm>
              <a:off x="5732600" y="2443325"/>
              <a:ext cx="1123400" cy="648350"/>
            </a:xfrm>
            <a:custGeom>
              <a:rect b="b" l="l" r="r" t="t"/>
              <a:pathLst>
                <a:path extrusionOk="0" h="25934" w="44936">
                  <a:moveTo>
                    <a:pt x="1347" y="0"/>
                  </a:moveTo>
                  <a:lnTo>
                    <a:pt x="0" y="760"/>
                  </a:lnTo>
                  <a:lnTo>
                    <a:pt x="43614" y="25933"/>
                  </a:lnTo>
                  <a:lnTo>
                    <a:pt x="44936" y="25174"/>
                  </a:lnTo>
                  <a:lnTo>
                    <a:pt x="1347" y="0"/>
                  </a:lnTo>
                  <a:close/>
                </a:path>
              </a:pathLst>
            </a:custGeom>
            <a:solidFill>
              <a:srgbClr val="3D5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51"/>
            <p:cNvSpPr/>
            <p:nvPr/>
          </p:nvSpPr>
          <p:spPr>
            <a:xfrm>
              <a:off x="6821100" y="3072650"/>
              <a:ext cx="34900" cy="817925"/>
            </a:xfrm>
            <a:custGeom>
              <a:rect b="b" l="l" r="r" t="t"/>
              <a:pathLst>
                <a:path extrusionOk="0" h="32717" w="1396">
                  <a:moveTo>
                    <a:pt x="1396" y="1"/>
                  </a:moveTo>
                  <a:lnTo>
                    <a:pt x="74" y="760"/>
                  </a:lnTo>
                  <a:lnTo>
                    <a:pt x="0" y="32717"/>
                  </a:lnTo>
                  <a:lnTo>
                    <a:pt x="1322" y="31958"/>
                  </a:lnTo>
                  <a:lnTo>
                    <a:pt x="1396" y="1"/>
                  </a:lnTo>
                  <a:close/>
                </a:path>
              </a:pathLst>
            </a:custGeom>
            <a:solidFill>
              <a:srgbClr val="3D5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1"/>
            <p:cNvSpPr/>
            <p:nvPr/>
          </p:nvSpPr>
          <p:spPr>
            <a:xfrm>
              <a:off x="5731375" y="2462300"/>
              <a:ext cx="1091575" cy="1428275"/>
            </a:xfrm>
            <a:custGeom>
              <a:rect b="b" l="l" r="r" t="t"/>
              <a:pathLst>
                <a:path extrusionOk="0" h="57131" w="43663">
                  <a:moveTo>
                    <a:pt x="49" y="1"/>
                  </a:moveTo>
                  <a:lnTo>
                    <a:pt x="0" y="31957"/>
                  </a:lnTo>
                  <a:lnTo>
                    <a:pt x="19126" y="43001"/>
                  </a:lnTo>
                  <a:lnTo>
                    <a:pt x="24464" y="46087"/>
                  </a:lnTo>
                  <a:lnTo>
                    <a:pt x="43589" y="57131"/>
                  </a:lnTo>
                  <a:lnTo>
                    <a:pt x="43663" y="25174"/>
                  </a:lnTo>
                  <a:lnTo>
                    <a:pt x="49" y="1"/>
                  </a:ln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1"/>
            <p:cNvSpPr/>
            <p:nvPr/>
          </p:nvSpPr>
          <p:spPr>
            <a:xfrm>
              <a:off x="5777900" y="2543725"/>
              <a:ext cx="997900" cy="1204825"/>
            </a:xfrm>
            <a:custGeom>
              <a:rect b="b" l="l" r="r" t="t"/>
              <a:pathLst>
                <a:path extrusionOk="0" h="48193" w="39916">
                  <a:moveTo>
                    <a:pt x="74" y="0"/>
                  </a:moveTo>
                  <a:lnTo>
                    <a:pt x="1" y="25198"/>
                  </a:lnTo>
                  <a:lnTo>
                    <a:pt x="39867" y="48193"/>
                  </a:lnTo>
                  <a:lnTo>
                    <a:pt x="39916" y="22995"/>
                  </a:lnTo>
                  <a:lnTo>
                    <a:pt x="7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1"/>
            <p:cNvSpPr/>
            <p:nvPr/>
          </p:nvSpPr>
          <p:spPr>
            <a:xfrm>
              <a:off x="6234000" y="3488775"/>
              <a:ext cx="97350" cy="84525"/>
            </a:xfrm>
            <a:custGeom>
              <a:rect b="b" l="l" r="r" t="t"/>
              <a:pathLst>
                <a:path extrusionOk="0" h="3381" w="3894">
                  <a:moveTo>
                    <a:pt x="442" y="1"/>
                  </a:moveTo>
                  <a:cubicBezTo>
                    <a:pt x="186" y="1"/>
                    <a:pt x="0" y="206"/>
                    <a:pt x="0" y="571"/>
                  </a:cubicBezTo>
                  <a:cubicBezTo>
                    <a:pt x="0" y="1061"/>
                    <a:pt x="343" y="1673"/>
                    <a:pt x="784" y="1942"/>
                  </a:cubicBezTo>
                  <a:lnTo>
                    <a:pt x="3110" y="3265"/>
                  </a:lnTo>
                  <a:cubicBezTo>
                    <a:pt x="3240" y="3344"/>
                    <a:pt x="3361" y="3381"/>
                    <a:pt x="3468" y="3381"/>
                  </a:cubicBezTo>
                  <a:cubicBezTo>
                    <a:pt x="3723" y="3381"/>
                    <a:pt x="3894" y="3169"/>
                    <a:pt x="3894" y="2824"/>
                  </a:cubicBezTo>
                  <a:cubicBezTo>
                    <a:pt x="3894" y="2310"/>
                    <a:pt x="3551" y="1697"/>
                    <a:pt x="3110" y="1453"/>
                  </a:cubicBezTo>
                  <a:lnTo>
                    <a:pt x="784" y="106"/>
                  </a:lnTo>
                  <a:cubicBezTo>
                    <a:pt x="663" y="35"/>
                    <a:pt x="547" y="1"/>
                    <a:pt x="442" y="1"/>
                  </a:cubicBezTo>
                  <a:close/>
                </a:path>
              </a:pathLst>
            </a:custGeom>
            <a:solidFill>
              <a:srgbClr val="4875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1"/>
            <p:cNvSpPr/>
            <p:nvPr/>
          </p:nvSpPr>
          <p:spPr>
            <a:xfrm>
              <a:off x="6093800" y="2950225"/>
              <a:ext cx="189200" cy="325700"/>
            </a:xfrm>
            <a:custGeom>
              <a:rect b="b" l="l" r="r" t="t"/>
              <a:pathLst>
                <a:path extrusionOk="0" h="13028" w="7568">
                  <a:moveTo>
                    <a:pt x="25" y="0"/>
                  </a:moveTo>
                  <a:lnTo>
                    <a:pt x="0" y="8669"/>
                  </a:lnTo>
                  <a:lnTo>
                    <a:pt x="7543" y="13028"/>
                  </a:lnTo>
                  <a:lnTo>
                    <a:pt x="7567" y="4359"/>
                  </a:lnTo>
                  <a:lnTo>
                    <a:pt x="2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1"/>
            <p:cNvSpPr/>
            <p:nvPr/>
          </p:nvSpPr>
          <p:spPr>
            <a:xfrm>
              <a:off x="6114600" y="2877150"/>
              <a:ext cx="12900" cy="16875"/>
            </a:xfrm>
            <a:custGeom>
              <a:rect b="b" l="l" r="r" t="t"/>
              <a:pathLst>
                <a:path extrusionOk="0" h="675" w="516">
                  <a:moveTo>
                    <a:pt x="147" y="1"/>
                  </a:moveTo>
                  <a:cubicBezTo>
                    <a:pt x="61" y="1"/>
                    <a:pt x="1" y="61"/>
                    <a:pt x="1" y="181"/>
                  </a:cubicBezTo>
                  <a:cubicBezTo>
                    <a:pt x="1" y="352"/>
                    <a:pt x="123" y="548"/>
                    <a:pt x="270" y="646"/>
                  </a:cubicBezTo>
                  <a:cubicBezTo>
                    <a:pt x="302" y="665"/>
                    <a:pt x="334" y="674"/>
                    <a:pt x="364" y="674"/>
                  </a:cubicBezTo>
                  <a:cubicBezTo>
                    <a:pt x="448" y="674"/>
                    <a:pt x="515" y="601"/>
                    <a:pt x="515" y="475"/>
                  </a:cubicBezTo>
                  <a:cubicBezTo>
                    <a:pt x="515" y="328"/>
                    <a:pt x="417" y="107"/>
                    <a:pt x="270" y="34"/>
                  </a:cubicBezTo>
                  <a:cubicBezTo>
                    <a:pt x="226" y="12"/>
                    <a:pt x="184" y="1"/>
                    <a:pt x="147" y="1"/>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51"/>
            <p:cNvSpPr/>
            <p:nvPr/>
          </p:nvSpPr>
          <p:spPr>
            <a:xfrm>
              <a:off x="6049100" y="2830125"/>
              <a:ext cx="456725" cy="331325"/>
            </a:xfrm>
            <a:custGeom>
              <a:rect b="b" l="l" r="r" t="t"/>
              <a:pathLst>
                <a:path extrusionOk="0" h="13253" w="18269">
                  <a:moveTo>
                    <a:pt x="676" y="662"/>
                  </a:moveTo>
                  <a:cubicBezTo>
                    <a:pt x="709" y="662"/>
                    <a:pt x="746" y="671"/>
                    <a:pt x="784" y="690"/>
                  </a:cubicBezTo>
                  <a:cubicBezTo>
                    <a:pt x="931" y="788"/>
                    <a:pt x="1029" y="984"/>
                    <a:pt x="1029" y="1156"/>
                  </a:cubicBezTo>
                  <a:cubicBezTo>
                    <a:pt x="1029" y="1276"/>
                    <a:pt x="981" y="1336"/>
                    <a:pt x="902" y="1336"/>
                  </a:cubicBezTo>
                  <a:cubicBezTo>
                    <a:pt x="868" y="1336"/>
                    <a:pt x="828" y="1325"/>
                    <a:pt x="784" y="1303"/>
                  </a:cubicBezTo>
                  <a:cubicBezTo>
                    <a:pt x="637" y="1205"/>
                    <a:pt x="515" y="1009"/>
                    <a:pt x="515" y="862"/>
                  </a:cubicBezTo>
                  <a:cubicBezTo>
                    <a:pt x="515" y="735"/>
                    <a:pt x="582" y="662"/>
                    <a:pt x="676" y="662"/>
                  </a:cubicBezTo>
                  <a:close/>
                  <a:moveTo>
                    <a:pt x="1726" y="1274"/>
                  </a:moveTo>
                  <a:cubicBezTo>
                    <a:pt x="1760" y="1274"/>
                    <a:pt x="1798" y="1283"/>
                    <a:pt x="1837" y="1303"/>
                  </a:cubicBezTo>
                  <a:cubicBezTo>
                    <a:pt x="1984" y="1401"/>
                    <a:pt x="2082" y="1597"/>
                    <a:pt x="2082" y="1768"/>
                  </a:cubicBezTo>
                  <a:cubicBezTo>
                    <a:pt x="2082" y="1875"/>
                    <a:pt x="2017" y="1944"/>
                    <a:pt x="1933" y="1944"/>
                  </a:cubicBezTo>
                  <a:cubicBezTo>
                    <a:pt x="1903" y="1944"/>
                    <a:pt x="1870" y="1935"/>
                    <a:pt x="1837" y="1915"/>
                  </a:cubicBezTo>
                  <a:cubicBezTo>
                    <a:pt x="1690" y="1817"/>
                    <a:pt x="1568" y="1621"/>
                    <a:pt x="1568" y="1450"/>
                  </a:cubicBezTo>
                  <a:cubicBezTo>
                    <a:pt x="1568" y="1342"/>
                    <a:pt x="1634" y="1274"/>
                    <a:pt x="1726" y="1274"/>
                  </a:cubicBezTo>
                  <a:close/>
                  <a:moveTo>
                    <a:pt x="2767" y="1882"/>
                  </a:moveTo>
                  <a:cubicBezTo>
                    <a:pt x="2804" y="1882"/>
                    <a:pt x="2846" y="1893"/>
                    <a:pt x="2890" y="1915"/>
                  </a:cubicBezTo>
                  <a:cubicBezTo>
                    <a:pt x="3037" y="1988"/>
                    <a:pt x="3135" y="2209"/>
                    <a:pt x="3135" y="2356"/>
                  </a:cubicBezTo>
                  <a:cubicBezTo>
                    <a:pt x="3135" y="2482"/>
                    <a:pt x="3068" y="2555"/>
                    <a:pt x="2984" y="2555"/>
                  </a:cubicBezTo>
                  <a:cubicBezTo>
                    <a:pt x="2954" y="2555"/>
                    <a:pt x="2922" y="2546"/>
                    <a:pt x="2890" y="2527"/>
                  </a:cubicBezTo>
                  <a:cubicBezTo>
                    <a:pt x="2743" y="2429"/>
                    <a:pt x="2621" y="2233"/>
                    <a:pt x="2621" y="2062"/>
                  </a:cubicBezTo>
                  <a:cubicBezTo>
                    <a:pt x="2621" y="1942"/>
                    <a:pt x="2681" y="1882"/>
                    <a:pt x="2767" y="1882"/>
                  </a:cubicBezTo>
                  <a:close/>
                  <a:moveTo>
                    <a:pt x="269" y="1"/>
                  </a:moveTo>
                  <a:cubicBezTo>
                    <a:pt x="106" y="1"/>
                    <a:pt x="1" y="127"/>
                    <a:pt x="1" y="348"/>
                  </a:cubicBezTo>
                  <a:lnTo>
                    <a:pt x="1" y="2723"/>
                  </a:lnTo>
                  <a:cubicBezTo>
                    <a:pt x="1" y="2514"/>
                    <a:pt x="100" y="2391"/>
                    <a:pt x="255" y="2391"/>
                  </a:cubicBezTo>
                  <a:cubicBezTo>
                    <a:pt x="317" y="2391"/>
                    <a:pt x="388" y="2411"/>
                    <a:pt x="466" y="2454"/>
                  </a:cubicBezTo>
                  <a:lnTo>
                    <a:pt x="17803" y="12469"/>
                  </a:lnTo>
                  <a:cubicBezTo>
                    <a:pt x="18048" y="12616"/>
                    <a:pt x="18269" y="12959"/>
                    <a:pt x="18269" y="13253"/>
                  </a:cubicBezTo>
                  <a:lnTo>
                    <a:pt x="18269" y="10902"/>
                  </a:lnTo>
                  <a:cubicBezTo>
                    <a:pt x="18269" y="10584"/>
                    <a:pt x="18048" y="10192"/>
                    <a:pt x="17779" y="10045"/>
                  </a:cubicBezTo>
                  <a:lnTo>
                    <a:pt x="515" y="78"/>
                  </a:lnTo>
                  <a:cubicBezTo>
                    <a:pt x="425" y="26"/>
                    <a:pt x="341" y="1"/>
                    <a:pt x="269" y="1"/>
                  </a:cubicBezTo>
                  <a:close/>
                </a:path>
              </a:pathLst>
            </a:custGeom>
            <a:solidFill>
              <a:srgbClr val="BEE1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51"/>
            <p:cNvSpPr/>
            <p:nvPr/>
          </p:nvSpPr>
          <p:spPr>
            <a:xfrm>
              <a:off x="6048500" y="2889900"/>
              <a:ext cx="457325" cy="563025"/>
            </a:xfrm>
            <a:custGeom>
              <a:rect b="b" l="l" r="r" t="t"/>
              <a:pathLst>
                <a:path extrusionOk="0" h="22521" w="18293">
                  <a:moveTo>
                    <a:pt x="11118" y="7776"/>
                  </a:moveTo>
                  <a:lnTo>
                    <a:pt x="16579" y="10935"/>
                  </a:lnTo>
                  <a:lnTo>
                    <a:pt x="16579" y="11278"/>
                  </a:lnTo>
                  <a:lnTo>
                    <a:pt x="11118" y="8119"/>
                  </a:lnTo>
                  <a:lnTo>
                    <a:pt x="11118" y="7776"/>
                  </a:lnTo>
                  <a:close/>
                  <a:moveTo>
                    <a:pt x="11118" y="8854"/>
                  </a:moveTo>
                  <a:lnTo>
                    <a:pt x="16579" y="12013"/>
                  </a:lnTo>
                  <a:lnTo>
                    <a:pt x="16579" y="12355"/>
                  </a:lnTo>
                  <a:lnTo>
                    <a:pt x="11118" y="9197"/>
                  </a:lnTo>
                  <a:lnTo>
                    <a:pt x="11118" y="8854"/>
                  </a:lnTo>
                  <a:close/>
                  <a:moveTo>
                    <a:pt x="11118" y="9956"/>
                  </a:moveTo>
                  <a:lnTo>
                    <a:pt x="16579" y="13090"/>
                  </a:lnTo>
                  <a:lnTo>
                    <a:pt x="16579" y="13433"/>
                  </a:lnTo>
                  <a:lnTo>
                    <a:pt x="11118" y="10299"/>
                  </a:lnTo>
                  <a:lnTo>
                    <a:pt x="11118" y="9956"/>
                  </a:lnTo>
                  <a:close/>
                  <a:moveTo>
                    <a:pt x="11118" y="11033"/>
                  </a:moveTo>
                  <a:lnTo>
                    <a:pt x="16579" y="14192"/>
                  </a:lnTo>
                  <a:lnTo>
                    <a:pt x="16579" y="14535"/>
                  </a:lnTo>
                  <a:lnTo>
                    <a:pt x="11118" y="11376"/>
                  </a:lnTo>
                  <a:lnTo>
                    <a:pt x="11118" y="11033"/>
                  </a:lnTo>
                  <a:close/>
                  <a:moveTo>
                    <a:pt x="1837" y="2413"/>
                  </a:moveTo>
                  <a:lnTo>
                    <a:pt x="9379" y="6772"/>
                  </a:lnTo>
                  <a:lnTo>
                    <a:pt x="9355" y="15441"/>
                  </a:lnTo>
                  <a:lnTo>
                    <a:pt x="1812" y="11082"/>
                  </a:lnTo>
                  <a:lnTo>
                    <a:pt x="1837" y="2413"/>
                  </a:lnTo>
                  <a:close/>
                  <a:moveTo>
                    <a:pt x="11093" y="12111"/>
                  </a:moveTo>
                  <a:lnTo>
                    <a:pt x="16579" y="15270"/>
                  </a:lnTo>
                  <a:lnTo>
                    <a:pt x="16579" y="15612"/>
                  </a:lnTo>
                  <a:lnTo>
                    <a:pt x="11093" y="12453"/>
                  </a:lnTo>
                  <a:lnTo>
                    <a:pt x="11093" y="12111"/>
                  </a:lnTo>
                  <a:close/>
                  <a:moveTo>
                    <a:pt x="11093" y="13188"/>
                  </a:moveTo>
                  <a:lnTo>
                    <a:pt x="16554" y="16347"/>
                  </a:lnTo>
                  <a:lnTo>
                    <a:pt x="16554" y="16690"/>
                  </a:lnTo>
                  <a:lnTo>
                    <a:pt x="11093" y="13531"/>
                  </a:lnTo>
                  <a:lnTo>
                    <a:pt x="11093" y="13188"/>
                  </a:lnTo>
                  <a:close/>
                  <a:moveTo>
                    <a:pt x="11093" y="14290"/>
                  </a:moveTo>
                  <a:lnTo>
                    <a:pt x="15183" y="16641"/>
                  </a:lnTo>
                  <a:lnTo>
                    <a:pt x="15183" y="16984"/>
                  </a:lnTo>
                  <a:lnTo>
                    <a:pt x="11093" y="14633"/>
                  </a:lnTo>
                  <a:lnTo>
                    <a:pt x="11093" y="14290"/>
                  </a:lnTo>
                  <a:close/>
                  <a:moveTo>
                    <a:pt x="279" y="0"/>
                  </a:moveTo>
                  <a:cubicBezTo>
                    <a:pt x="124" y="0"/>
                    <a:pt x="25" y="123"/>
                    <a:pt x="25" y="332"/>
                  </a:cubicBezTo>
                  <a:lnTo>
                    <a:pt x="0" y="11645"/>
                  </a:lnTo>
                  <a:cubicBezTo>
                    <a:pt x="0" y="11939"/>
                    <a:pt x="196" y="12307"/>
                    <a:pt x="441" y="12453"/>
                  </a:cubicBezTo>
                  <a:lnTo>
                    <a:pt x="17803" y="22469"/>
                  </a:lnTo>
                  <a:cubicBezTo>
                    <a:pt x="17872" y="22504"/>
                    <a:pt x="17937" y="22521"/>
                    <a:pt x="17995" y="22521"/>
                  </a:cubicBezTo>
                  <a:cubicBezTo>
                    <a:pt x="18143" y="22521"/>
                    <a:pt x="18244" y="22411"/>
                    <a:pt x="18244" y="22200"/>
                  </a:cubicBezTo>
                  <a:lnTo>
                    <a:pt x="18293" y="10862"/>
                  </a:lnTo>
                  <a:cubicBezTo>
                    <a:pt x="18293" y="10568"/>
                    <a:pt x="18072" y="10225"/>
                    <a:pt x="17827" y="10078"/>
                  </a:cubicBezTo>
                  <a:lnTo>
                    <a:pt x="490" y="63"/>
                  </a:lnTo>
                  <a:cubicBezTo>
                    <a:pt x="412" y="20"/>
                    <a:pt x="341" y="0"/>
                    <a:pt x="2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1"/>
            <p:cNvSpPr/>
            <p:nvPr/>
          </p:nvSpPr>
          <p:spPr>
            <a:xfrm>
              <a:off x="6061950" y="2846675"/>
              <a:ext cx="12900" cy="16850"/>
            </a:xfrm>
            <a:custGeom>
              <a:rect b="b" l="l" r="r" t="t"/>
              <a:pathLst>
                <a:path extrusionOk="0" h="674" w="516">
                  <a:moveTo>
                    <a:pt x="162" y="0"/>
                  </a:moveTo>
                  <a:cubicBezTo>
                    <a:pt x="68" y="0"/>
                    <a:pt x="1" y="73"/>
                    <a:pt x="1" y="200"/>
                  </a:cubicBezTo>
                  <a:cubicBezTo>
                    <a:pt x="1" y="347"/>
                    <a:pt x="123" y="543"/>
                    <a:pt x="270" y="641"/>
                  </a:cubicBezTo>
                  <a:cubicBezTo>
                    <a:pt x="314" y="663"/>
                    <a:pt x="354" y="674"/>
                    <a:pt x="388" y="674"/>
                  </a:cubicBezTo>
                  <a:cubicBezTo>
                    <a:pt x="467" y="674"/>
                    <a:pt x="515" y="614"/>
                    <a:pt x="515" y="494"/>
                  </a:cubicBezTo>
                  <a:cubicBezTo>
                    <a:pt x="515" y="322"/>
                    <a:pt x="417" y="126"/>
                    <a:pt x="270" y="28"/>
                  </a:cubicBezTo>
                  <a:cubicBezTo>
                    <a:pt x="232" y="9"/>
                    <a:pt x="195" y="0"/>
                    <a:pt x="162" y="0"/>
                  </a:cubicBezTo>
                  <a:close/>
                </a:path>
              </a:pathLst>
            </a:custGeom>
            <a:solidFill>
              <a:srgbClr val="FF82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51"/>
            <p:cNvSpPr/>
            <p:nvPr/>
          </p:nvSpPr>
          <p:spPr>
            <a:xfrm>
              <a:off x="6088275" y="2861950"/>
              <a:ext cx="12900" cy="16775"/>
            </a:xfrm>
            <a:custGeom>
              <a:rect b="b" l="l" r="r" t="t"/>
              <a:pathLst>
                <a:path extrusionOk="0" h="671" w="516">
                  <a:moveTo>
                    <a:pt x="159" y="1"/>
                  </a:moveTo>
                  <a:cubicBezTo>
                    <a:pt x="67" y="1"/>
                    <a:pt x="1" y="69"/>
                    <a:pt x="1" y="177"/>
                  </a:cubicBezTo>
                  <a:cubicBezTo>
                    <a:pt x="1" y="348"/>
                    <a:pt x="123" y="544"/>
                    <a:pt x="270" y="642"/>
                  </a:cubicBezTo>
                  <a:cubicBezTo>
                    <a:pt x="303" y="662"/>
                    <a:pt x="336" y="671"/>
                    <a:pt x="366" y="671"/>
                  </a:cubicBezTo>
                  <a:cubicBezTo>
                    <a:pt x="450" y="671"/>
                    <a:pt x="515" y="602"/>
                    <a:pt x="515" y="495"/>
                  </a:cubicBezTo>
                  <a:cubicBezTo>
                    <a:pt x="515" y="324"/>
                    <a:pt x="417" y="128"/>
                    <a:pt x="270" y="30"/>
                  </a:cubicBezTo>
                  <a:cubicBezTo>
                    <a:pt x="231" y="10"/>
                    <a:pt x="193" y="1"/>
                    <a:pt x="159" y="1"/>
                  </a:cubicBezTo>
                  <a:close/>
                </a:path>
              </a:pathLst>
            </a:custGeom>
            <a:solidFill>
              <a:srgbClr val="606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1"/>
            <p:cNvSpPr/>
            <p:nvPr/>
          </p:nvSpPr>
          <p:spPr>
            <a:xfrm>
              <a:off x="6325825" y="3084300"/>
              <a:ext cx="137150" cy="230200"/>
            </a:xfrm>
            <a:custGeom>
              <a:rect b="b" l="l" r="r" t="t"/>
              <a:pathLst>
                <a:path extrusionOk="0" h="9208" w="5486">
                  <a:moveTo>
                    <a:pt x="25" y="0"/>
                  </a:moveTo>
                  <a:lnTo>
                    <a:pt x="25" y="343"/>
                  </a:lnTo>
                  <a:lnTo>
                    <a:pt x="5486" y="3502"/>
                  </a:lnTo>
                  <a:lnTo>
                    <a:pt x="5486" y="3159"/>
                  </a:lnTo>
                  <a:lnTo>
                    <a:pt x="25" y="0"/>
                  </a:lnTo>
                  <a:close/>
                  <a:moveTo>
                    <a:pt x="25" y="1078"/>
                  </a:moveTo>
                  <a:lnTo>
                    <a:pt x="25" y="1421"/>
                  </a:lnTo>
                  <a:lnTo>
                    <a:pt x="5486" y="4579"/>
                  </a:lnTo>
                  <a:lnTo>
                    <a:pt x="5486" y="4237"/>
                  </a:lnTo>
                  <a:lnTo>
                    <a:pt x="25" y="1078"/>
                  </a:lnTo>
                  <a:close/>
                  <a:moveTo>
                    <a:pt x="25" y="2180"/>
                  </a:moveTo>
                  <a:lnTo>
                    <a:pt x="25" y="2523"/>
                  </a:lnTo>
                  <a:lnTo>
                    <a:pt x="5486" y="5657"/>
                  </a:lnTo>
                  <a:lnTo>
                    <a:pt x="5486" y="5314"/>
                  </a:lnTo>
                  <a:lnTo>
                    <a:pt x="25" y="2180"/>
                  </a:lnTo>
                  <a:close/>
                  <a:moveTo>
                    <a:pt x="25" y="3257"/>
                  </a:moveTo>
                  <a:lnTo>
                    <a:pt x="25" y="3600"/>
                  </a:lnTo>
                  <a:lnTo>
                    <a:pt x="5486" y="6759"/>
                  </a:lnTo>
                  <a:lnTo>
                    <a:pt x="5486" y="6416"/>
                  </a:lnTo>
                  <a:lnTo>
                    <a:pt x="25" y="3257"/>
                  </a:lnTo>
                  <a:close/>
                  <a:moveTo>
                    <a:pt x="0" y="4335"/>
                  </a:moveTo>
                  <a:lnTo>
                    <a:pt x="0" y="4677"/>
                  </a:lnTo>
                  <a:lnTo>
                    <a:pt x="5486" y="7836"/>
                  </a:lnTo>
                  <a:lnTo>
                    <a:pt x="5486" y="7494"/>
                  </a:lnTo>
                  <a:lnTo>
                    <a:pt x="0" y="4335"/>
                  </a:lnTo>
                  <a:close/>
                  <a:moveTo>
                    <a:pt x="0" y="5412"/>
                  </a:moveTo>
                  <a:lnTo>
                    <a:pt x="0" y="5755"/>
                  </a:lnTo>
                  <a:lnTo>
                    <a:pt x="5461" y="8914"/>
                  </a:lnTo>
                  <a:lnTo>
                    <a:pt x="5461" y="8571"/>
                  </a:lnTo>
                  <a:lnTo>
                    <a:pt x="0" y="5412"/>
                  </a:lnTo>
                  <a:close/>
                  <a:moveTo>
                    <a:pt x="0" y="6514"/>
                  </a:moveTo>
                  <a:lnTo>
                    <a:pt x="0" y="6857"/>
                  </a:lnTo>
                  <a:lnTo>
                    <a:pt x="4090" y="9208"/>
                  </a:lnTo>
                  <a:lnTo>
                    <a:pt x="4090" y="8865"/>
                  </a:lnTo>
                  <a:lnTo>
                    <a:pt x="0" y="6514"/>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1"/>
            <p:cNvSpPr/>
            <p:nvPr/>
          </p:nvSpPr>
          <p:spPr>
            <a:xfrm>
              <a:off x="6114600" y="2999200"/>
              <a:ext cx="83300" cy="107150"/>
            </a:xfrm>
            <a:custGeom>
              <a:rect b="b" l="l" r="r" t="t"/>
              <a:pathLst>
                <a:path extrusionOk="0" h="4286" w="3332">
                  <a:moveTo>
                    <a:pt x="1666" y="0"/>
                  </a:moveTo>
                  <a:lnTo>
                    <a:pt x="1" y="2376"/>
                  </a:lnTo>
                  <a:lnTo>
                    <a:pt x="3331" y="4286"/>
                  </a:lnTo>
                  <a:lnTo>
                    <a:pt x="3331" y="4286"/>
                  </a:lnTo>
                  <a:lnTo>
                    <a:pt x="16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51"/>
            <p:cNvSpPr/>
            <p:nvPr/>
          </p:nvSpPr>
          <p:spPr>
            <a:xfrm>
              <a:off x="6110325" y="2993075"/>
              <a:ext cx="93075" cy="120025"/>
            </a:xfrm>
            <a:custGeom>
              <a:rect b="b" l="l" r="r" t="t"/>
              <a:pathLst>
                <a:path extrusionOk="0" h="4801" w="3723">
                  <a:moveTo>
                    <a:pt x="1813" y="490"/>
                  </a:moveTo>
                  <a:lnTo>
                    <a:pt x="3282" y="4286"/>
                  </a:lnTo>
                  <a:lnTo>
                    <a:pt x="343" y="2572"/>
                  </a:lnTo>
                  <a:lnTo>
                    <a:pt x="1813" y="490"/>
                  </a:lnTo>
                  <a:close/>
                  <a:moveTo>
                    <a:pt x="1862" y="1"/>
                  </a:moveTo>
                  <a:lnTo>
                    <a:pt x="1" y="2645"/>
                  </a:lnTo>
                  <a:lnTo>
                    <a:pt x="3723" y="4800"/>
                  </a:lnTo>
                  <a:lnTo>
                    <a:pt x="18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51"/>
            <p:cNvSpPr/>
            <p:nvPr/>
          </p:nvSpPr>
          <p:spPr>
            <a:xfrm>
              <a:off x="6176450" y="3069450"/>
              <a:ext cx="64900" cy="83925"/>
            </a:xfrm>
            <a:custGeom>
              <a:rect b="b" l="l" r="r" t="t"/>
              <a:pathLst>
                <a:path extrusionOk="0" h="3357" w="2596">
                  <a:moveTo>
                    <a:pt x="724" y="1"/>
                  </a:moveTo>
                  <a:cubicBezTo>
                    <a:pt x="297" y="1"/>
                    <a:pt x="0" y="345"/>
                    <a:pt x="0" y="937"/>
                  </a:cubicBezTo>
                  <a:cubicBezTo>
                    <a:pt x="0" y="1745"/>
                    <a:pt x="588" y="2774"/>
                    <a:pt x="1298" y="3190"/>
                  </a:cubicBezTo>
                  <a:cubicBezTo>
                    <a:pt x="1509" y="3303"/>
                    <a:pt x="1706" y="3356"/>
                    <a:pt x="1879" y="3356"/>
                  </a:cubicBezTo>
                  <a:cubicBezTo>
                    <a:pt x="2310" y="3356"/>
                    <a:pt x="2596" y="3024"/>
                    <a:pt x="2596" y="2431"/>
                  </a:cubicBezTo>
                  <a:cubicBezTo>
                    <a:pt x="2596" y="1598"/>
                    <a:pt x="2033" y="594"/>
                    <a:pt x="1298" y="178"/>
                  </a:cubicBezTo>
                  <a:cubicBezTo>
                    <a:pt x="1093" y="58"/>
                    <a:pt x="898" y="1"/>
                    <a:pt x="724" y="1"/>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51"/>
            <p:cNvSpPr/>
            <p:nvPr/>
          </p:nvSpPr>
          <p:spPr>
            <a:xfrm>
              <a:off x="6174000" y="3066675"/>
              <a:ext cx="70425" cy="89275"/>
            </a:xfrm>
            <a:custGeom>
              <a:rect b="b" l="l" r="r" t="t"/>
              <a:pathLst>
                <a:path extrusionOk="0" h="3571" w="2817">
                  <a:moveTo>
                    <a:pt x="833" y="215"/>
                  </a:moveTo>
                  <a:cubicBezTo>
                    <a:pt x="980" y="215"/>
                    <a:pt x="1151" y="289"/>
                    <a:pt x="1347" y="387"/>
                  </a:cubicBezTo>
                  <a:cubicBezTo>
                    <a:pt x="2033" y="779"/>
                    <a:pt x="2596" y="1758"/>
                    <a:pt x="2596" y="2542"/>
                  </a:cubicBezTo>
                  <a:cubicBezTo>
                    <a:pt x="2596" y="2909"/>
                    <a:pt x="2474" y="3154"/>
                    <a:pt x="2278" y="3276"/>
                  </a:cubicBezTo>
                  <a:cubicBezTo>
                    <a:pt x="2186" y="3327"/>
                    <a:pt x="2081" y="3353"/>
                    <a:pt x="1969" y="3353"/>
                  </a:cubicBezTo>
                  <a:cubicBezTo>
                    <a:pt x="1812" y="3353"/>
                    <a:pt x="1641" y="3303"/>
                    <a:pt x="1470" y="3203"/>
                  </a:cubicBezTo>
                  <a:cubicBezTo>
                    <a:pt x="784" y="2787"/>
                    <a:pt x="221" y="1832"/>
                    <a:pt x="221" y="1048"/>
                  </a:cubicBezTo>
                  <a:cubicBezTo>
                    <a:pt x="221" y="681"/>
                    <a:pt x="343" y="411"/>
                    <a:pt x="539" y="289"/>
                  </a:cubicBezTo>
                  <a:cubicBezTo>
                    <a:pt x="637" y="240"/>
                    <a:pt x="710" y="215"/>
                    <a:pt x="833" y="215"/>
                  </a:cubicBezTo>
                  <a:close/>
                  <a:moveTo>
                    <a:pt x="823" y="0"/>
                  </a:moveTo>
                  <a:cubicBezTo>
                    <a:pt x="682" y="0"/>
                    <a:pt x="553" y="32"/>
                    <a:pt x="441" y="93"/>
                  </a:cubicBezTo>
                  <a:cubicBezTo>
                    <a:pt x="147" y="264"/>
                    <a:pt x="0" y="607"/>
                    <a:pt x="0" y="1048"/>
                  </a:cubicBezTo>
                  <a:cubicBezTo>
                    <a:pt x="0" y="1905"/>
                    <a:pt x="612" y="2958"/>
                    <a:pt x="1347" y="3374"/>
                  </a:cubicBezTo>
                  <a:cubicBezTo>
                    <a:pt x="1567" y="3521"/>
                    <a:pt x="1788" y="3570"/>
                    <a:pt x="1984" y="3570"/>
                  </a:cubicBezTo>
                  <a:cubicBezTo>
                    <a:pt x="2131" y="3570"/>
                    <a:pt x="2253" y="3546"/>
                    <a:pt x="2376" y="3472"/>
                  </a:cubicBezTo>
                  <a:cubicBezTo>
                    <a:pt x="2669" y="3325"/>
                    <a:pt x="2816" y="2983"/>
                    <a:pt x="2816" y="2542"/>
                  </a:cubicBezTo>
                  <a:cubicBezTo>
                    <a:pt x="2816" y="1685"/>
                    <a:pt x="2204" y="632"/>
                    <a:pt x="1470" y="191"/>
                  </a:cubicBezTo>
                  <a:cubicBezTo>
                    <a:pt x="1241" y="62"/>
                    <a:pt x="1020" y="0"/>
                    <a:pt x="8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1"/>
            <p:cNvSpPr/>
            <p:nvPr/>
          </p:nvSpPr>
          <p:spPr>
            <a:xfrm>
              <a:off x="6117050" y="3121225"/>
              <a:ext cx="42275" cy="54725"/>
            </a:xfrm>
            <a:custGeom>
              <a:rect b="b" l="l" r="r" t="t"/>
              <a:pathLst>
                <a:path extrusionOk="0" h="2189" w="1691">
                  <a:moveTo>
                    <a:pt x="460" y="0"/>
                  </a:moveTo>
                  <a:cubicBezTo>
                    <a:pt x="186" y="0"/>
                    <a:pt x="1" y="222"/>
                    <a:pt x="1" y="605"/>
                  </a:cubicBezTo>
                  <a:cubicBezTo>
                    <a:pt x="1" y="1143"/>
                    <a:pt x="368" y="1805"/>
                    <a:pt x="833" y="2074"/>
                  </a:cubicBezTo>
                  <a:cubicBezTo>
                    <a:pt x="968" y="2152"/>
                    <a:pt x="1097" y="2189"/>
                    <a:pt x="1212" y="2189"/>
                  </a:cubicBezTo>
                  <a:cubicBezTo>
                    <a:pt x="1493" y="2189"/>
                    <a:pt x="1691" y="1967"/>
                    <a:pt x="1691" y="1584"/>
                  </a:cubicBezTo>
                  <a:cubicBezTo>
                    <a:pt x="1691" y="1046"/>
                    <a:pt x="1299" y="384"/>
                    <a:pt x="833" y="115"/>
                  </a:cubicBezTo>
                  <a:cubicBezTo>
                    <a:pt x="699" y="37"/>
                    <a:pt x="572" y="0"/>
                    <a:pt x="460" y="0"/>
                  </a:cubicBezTo>
                  <a:close/>
                </a:path>
              </a:pathLst>
            </a:custGeom>
            <a:solidFill>
              <a:srgbClr val="606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1"/>
            <p:cNvSpPr/>
            <p:nvPr/>
          </p:nvSpPr>
          <p:spPr>
            <a:xfrm>
              <a:off x="6114000" y="3118450"/>
              <a:ext cx="47775" cy="60150"/>
            </a:xfrm>
            <a:custGeom>
              <a:rect b="b" l="l" r="r" t="t"/>
              <a:pathLst>
                <a:path extrusionOk="0" h="2406" w="1911">
                  <a:moveTo>
                    <a:pt x="588" y="226"/>
                  </a:moveTo>
                  <a:cubicBezTo>
                    <a:pt x="686" y="226"/>
                    <a:pt x="784" y="250"/>
                    <a:pt x="906" y="324"/>
                  </a:cubicBezTo>
                  <a:cubicBezTo>
                    <a:pt x="1347" y="569"/>
                    <a:pt x="1690" y="1181"/>
                    <a:pt x="1690" y="1695"/>
                  </a:cubicBezTo>
                  <a:cubicBezTo>
                    <a:pt x="1690" y="1916"/>
                    <a:pt x="1617" y="2087"/>
                    <a:pt x="1494" y="2136"/>
                  </a:cubicBezTo>
                  <a:cubicBezTo>
                    <a:pt x="1441" y="2168"/>
                    <a:pt x="1378" y="2186"/>
                    <a:pt x="1308" y="2186"/>
                  </a:cubicBezTo>
                  <a:cubicBezTo>
                    <a:pt x="1217" y="2186"/>
                    <a:pt x="1115" y="2156"/>
                    <a:pt x="1004" y="2087"/>
                  </a:cubicBezTo>
                  <a:cubicBezTo>
                    <a:pt x="588" y="1842"/>
                    <a:pt x="221" y="1230"/>
                    <a:pt x="221" y="716"/>
                  </a:cubicBezTo>
                  <a:cubicBezTo>
                    <a:pt x="221" y="495"/>
                    <a:pt x="294" y="324"/>
                    <a:pt x="417" y="275"/>
                  </a:cubicBezTo>
                  <a:cubicBezTo>
                    <a:pt x="466" y="226"/>
                    <a:pt x="515" y="226"/>
                    <a:pt x="588" y="226"/>
                  </a:cubicBezTo>
                  <a:close/>
                  <a:moveTo>
                    <a:pt x="582" y="1"/>
                  </a:moveTo>
                  <a:cubicBezTo>
                    <a:pt x="477" y="1"/>
                    <a:pt x="379" y="26"/>
                    <a:pt x="294" y="79"/>
                  </a:cubicBezTo>
                  <a:cubicBezTo>
                    <a:pt x="98" y="177"/>
                    <a:pt x="0" y="422"/>
                    <a:pt x="0" y="716"/>
                  </a:cubicBezTo>
                  <a:cubicBezTo>
                    <a:pt x="0" y="1303"/>
                    <a:pt x="392" y="1989"/>
                    <a:pt x="906" y="2283"/>
                  </a:cubicBezTo>
                  <a:cubicBezTo>
                    <a:pt x="1053" y="2381"/>
                    <a:pt x="1200" y="2405"/>
                    <a:pt x="1347" y="2405"/>
                  </a:cubicBezTo>
                  <a:cubicBezTo>
                    <a:pt x="1445" y="2405"/>
                    <a:pt x="1543" y="2381"/>
                    <a:pt x="1617" y="2332"/>
                  </a:cubicBezTo>
                  <a:cubicBezTo>
                    <a:pt x="1813" y="2234"/>
                    <a:pt x="1911" y="1989"/>
                    <a:pt x="1911" y="1695"/>
                  </a:cubicBezTo>
                  <a:cubicBezTo>
                    <a:pt x="1911" y="1108"/>
                    <a:pt x="1519" y="422"/>
                    <a:pt x="1004" y="128"/>
                  </a:cubicBezTo>
                  <a:cubicBezTo>
                    <a:pt x="865" y="45"/>
                    <a:pt x="718" y="1"/>
                    <a:pt x="5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1"/>
            <p:cNvSpPr/>
            <p:nvPr/>
          </p:nvSpPr>
          <p:spPr>
            <a:xfrm>
              <a:off x="5864825" y="3891175"/>
              <a:ext cx="113300" cy="34300"/>
            </a:xfrm>
            <a:custGeom>
              <a:rect b="b" l="l" r="r" t="t"/>
              <a:pathLst>
                <a:path extrusionOk="0" h="1372" w="4532">
                  <a:moveTo>
                    <a:pt x="1" y="906"/>
                  </a:moveTo>
                  <a:lnTo>
                    <a:pt x="1" y="1127"/>
                  </a:lnTo>
                  <a:cubicBezTo>
                    <a:pt x="417" y="1372"/>
                    <a:pt x="1372" y="1225"/>
                    <a:pt x="1617" y="1127"/>
                  </a:cubicBezTo>
                  <a:cubicBezTo>
                    <a:pt x="1788" y="857"/>
                    <a:pt x="2229" y="931"/>
                    <a:pt x="2474" y="1029"/>
                  </a:cubicBezTo>
                  <a:cubicBezTo>
                    <a:pt x="3405" y="1127"/>
                    <a:pt x="3748" y="980"/>
                    <a:pt x="4066" y="735"/>
                  </a:cubicBezTo>
                  <a:cubicBezTo>
                    <a:pt x="4237" y="637"/>
                    <a:pt x="4531" y="319"/>
                    <a:pt x="4482" y="0"/>
                  </a:cubicBezTo>
                  <a:cubicBezTo>
                    <a:pt x="3356" y="245"/>
                    <a:pt x="1" y="906"/>
                    <a:pt x="1" y="906"/>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1"/>
            <p:cNvSpPr/>
            <p:nvPr/>
          </p:nvSpPr>
          <p:spPr>
            <a:xfrm>
              <a:off x="5858700" y="3872800"/>
              <a:ext cx="121250" cy="47175"/>
            </a:xfrm>
            <a:custGeom>
              <a:rect b="b" l="l" r="r" t="t"/>
              <a:pathLst>
                <a:path extrusionOk="0" h="1887" w="4850">
                  <a:moveTo>
                    <a:pt x="1862" y="1"/>
                  </a:moveTo>
                  <a:cubicBezTo>
                    <a:pt x="1862" y="1"/>
                    <a:pt x="2891" y="294"/>
                    <a:pt x="3503" y="392"/>
                  </a:cubicBezTo>
                  <a:cubicBezTo>
                    <a:pt x="4115" y="466"/>
                    <a:pt x="4556" y="368"/>
                    <a:pt x="4703" y="588"/>
                  </a:cubicBezTo>
                  <a:cubicBezTo>
                    <a:pt x="4850" y="809"/>
                    <a:pt x="4531" y="1372"/>
                    <a:pt x="3993" y="1568"/>
                  </a:cubicBezTo>
                  <a:cubicBezTo>
                    <a:pt x="3454" y="1739"/>
                    <a:pt x="2352" y="1519"/>
                    <a:pt x="1936" y="1617"/>
                  </a:cubicBezTo>
                  <a:cubicBezTo>
                    <a:pt x="1519" y="1715"/>
                    <a:pt x="491" y="1886"/>
                    <a:pt x="246" y="1641"/>
                  </a:cubicBezTo>
                  <a:cubicBezTo>
                    <a:pt x="1" y="1396"/>
                    <a:pt x="246" y="148"/>
                    <a:pt x="246" y="1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51"/>
            <p:cNvSpPr/>
            <p:nvPr/>
          </p:nvSpPr>
          <p:spPr>
            <a:xfrm>
              <a:off x="5760750" y="3780975"/>
              <a:ext cx="85750" cy="76550"/>
            </a:xfrm>
            <a:custGeom>
              <a:rect b="b" l="l" r="r" t="t"/>
              <a:pathLst>
                <a:path extrusionOk="0" h="3062" w="3430">
                  <a:moveTo>
                    <a:pt x="50" y="2327"/>
                  </a:moveTo>
                  <a:lnTo>
                    <a:pt x="1911" y="245"/>
                  </a:lnTo>
                  <a:cubicBezTo>
                    <a:pt x="2646" y="49"/>
                    <a:pt x="3429" y="0"/>
                    <a:pt x="3331" y="686"/>
                  </a:cubicBezTo>
                  <a:cubicBezTo>
                    <a:pt x="3233" y="1274"/>
                    <a:pt x="2278" y="1543"/>
                    <a:pt x="1617" y="2131"/>
                  </a:cubicBezTo>
                  <a:lnTo>
                    <a:pt x="1005" y="2670"/>
                  </a:lnTo>
                  <a:cubicBezTo>
                    <a:pt x="564" y="3061"/>
                    <a:pt x="1" y="2719"/>
                    <a:pt x="50" y="232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51"/>
            <p:cNvSpPr/>
            <p:nvPr/>
          </p:nvSpPr>
          <p:spPr>
            <a:xfrm>
              <a:off x="6031975" y="3086125"/>
              <a:ext cx="61850" cy="93700"/>
            </a:xfrm>
            <a:custGeom>
              <a:rect b="b" l="l" r="r" t="t"/>
              <a:pathLst>
                <a:path extrusionOk="0" h="3748" w="2474">
                  <a:moveTo>
                    <a:pt x="1029" y="3576"/>
                  </a:moveTo>
                  <a:cubicBezTo>
                    <a:pt x="1420" y="3331"/>
                    <a:pt x="1959" y="2768"/>
                    <a:pt x="2131" y="2327"/>
                  </a:cubicBezTo>
                  <a:cubicBezTo>
                    <a:pt x="2277" y="1960"/>
                    <a:pt x="2449" y="1568"/>
                    <a:pt x="2449" y="1176"/>
                  </a:cubicBezTo>
                  <a:cubicBezTo>
                    <a:pt x="2473" y="809"/>
                    <a:pt x="2400" y="442"/>
                    <a:pt x="2204" y="123"/>
                  </a:cubicBezTo>
                  <a:cubicBezTo>
                    <a:pt x="2179" y="99"/>
                    <a:pt x="2179" y="74"/>
                    <a:pt x="2155" y="50"/>
                  </a:cubicBezTo>
                  <a:cubicBezTo>
                    <a:pt x="2057" y="1"/>
                    <a:pt x="1959" y="99"/>
                    <a:pt x="1886" y="197"/>
                  </a:cubicBezTo>
                  <a:cubicBezTo>
                    <a:pt x="1567" y="711"/>
                    <a:pt x="1273" y="1299"/>
                    <a:pt x="857" y="1764"/>
                  </a:cubicBezTo>
                  <a:cubicBezTo>
                    <a:pt x="882" y="1592"/>
                    <a:pt x="955" y="1372"/>
                    <a:pt x="1029" y="1201"/>
                  </a:cubicBezTo>
                  <a:cubicBezTo>
                    <a:pt x="1151" y="931"/>
                    <a:pt x="931" y="956"/>
                    <a:pt x="931" y="956"/>
                  </a:cubicBezTo>
                  <a:cubicBezTo>
                    <a:pt x="759" y="1054"/>
                    <a:pt x="318" y="1764"/>
                    <a:pt x="269" y="2033"/>
                  </a:cubicBezTo>
                  <a:cubicBezTo>
                    <a:pt x="196" y="2327"/>
                    <a:pt x="25" y="3013"/>
                    <a:pt x="25" y="3013"/>
                  </a:cubicBezTo>
                  <a:lnTo>
                    <a:pt x="122" y="3086"/>
                  </a:lnTo>
                  <a:cubicBezTo>
                    <a:pt x="49" y="3184"/>
                    <a:pt x="0" y="3233"/>
                    <a:pt x="0" y="3233"/>
                  </a:cubicBezTo>
                  <a:cubicBezTo>
                    <a:pt x="0" y="3233"/>
                    <a:pt x="759" y="3747"/>
                    <a:pt x="1029" y="357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1"/>
            <p:cNvSpPr/>
            <p:nvPr/>
          </p:nvSpPr>
          <p:spPr>
            <a:xfrm>
              <a:off x="5702600" y="3217750"/>
              <a:ext cx="63700" cy="88800"/>
            </a:xfrm>
            <a:custGeom>
              <a:rect b="b" l="l" r="r" t="t"/>
              <a:pathLst>
                <a:path extrusionOk="0" h="3552" w="2548">
                  <a:moveTo>
                    <a:pt x="2547" y="1"/>
                  </a:moveTo>
                  <a:cubicBezTo>
                    <a:pt x="2547" y="1"/>
                    <a:pt x="1" y="931"/>
                    <a:pt x="1984" y="3551"/>
                  </a:cubicBezTo>
                  <a:close/>
                </a:path>
              </a:pathLst>
            </a:custGeom>
            <a:solidFill>
              <a:srgbClr val="2031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51"/>
            <p:cNvSpPr/>
            <p:nvPr/>
          </p:nvSpPr>
          <p:spPr>
            <a:xfrm>
              <a:off x="5776675" y="3086125"/>
              <a:ext cx="121850" cy="134725"/>
            </a:xfrm>
            <a:custGeom>
              <a:rect b="b" l="l" r="r" t="t"/>
              <a:pathLst>
                <a:path extrusionOk="0" h="5389" w="4874">
                  <a:moveTo>
                    <a:pt x="1176" y="99"/>
                  </a:moveTo>
                  <a:cubicBezTo>
                    <a:pt x="1739" y="25"/>
                    <a:pt x="2474" y="1"/>
                    <a:pt x="3013" y="148"/>
                  </a:cubicBezTo>
                  <a:cubicBezTo>
                    <a:pt x="3894" y="417"/>
                    <a:pt x="4384" y="980"/>
                    <a:pt x="4604" y="1837"/>
                  </a:cubicBezTo>
                  <a:cubicBezTo>
                    <a:pt x="4825" y="2694"/>
                    <a:pt x="4874" y="4115"/>
                    <a:pt x="4384" y="4898"/>
                  </a:cubicBezTo>
                  <a:cubicBezTo>
                    <a:pt x="4090" y="5388"/>
                    <a:pt x="3404" y="5290"/>
                    <a:pt x="2915" y="5168"/>
                  </a:cubicBezTo>
                  <a:cubicBezTo>
                    <a:pt x="2327" y="5021"/>
                    <a:pt x="1568" y="4751"/>
                    <a:pt x="1103" y="4409"/>
                  </a:cubicBezTo>
                  <a:cubicBezTo>
                    <a:pt x="417" y="3894"/>
                    <a:pt x="74" y="2792"/>
                    <a:pt x="25" y="1984"/>
                  </a:cubicBezTo>
                  <a:cubicBezTo>
                    <a:pt x="1" y="1299"/>
                    <a:pt x="343" y="246"/>
                    <a:pt x="1176" y="9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51"/>
            <p:cNvSpPr/>
            <p:nvPr/>
          </p:nvSpPr>
          <p:spPr>
            <a:xfrm>
              <a:off x="5794425" y="3191425"/>
              <a:ext cx="63075" cy="43500"/>
            </a:xfrm>
            <a:custGeom>
              <a:rect b="b" l="l" r="r" t="t"/>
              <a:pathLst>
                <a:path extrusionOk="0" h="1740" w="2523">
                  <a:moveTo>
                    <a:pt x="466" y="1"/>
                  </a:moveTo>
                  <a:cubicBezTo>
                    <a:pt x="539" y="74"/>
                    <a:pt x="613" y="148"/>
                    <a:pt x="686" y="221"/>
                  </a:cubicBezTo>
                  <a:cubicBezTo>
                    <a:pt x="1176" y="564"/>
                    <a:pt x="1617" y="809"/>
                    <a:pt x="2205" y="956"/>
                  </a:cubicBezTo>
                  <a:cubicBezTo>
                    <a:pt x="2303" y="980"/>
                    <a:pt x="2401" y="1005"/>
                    <a:pt x="2523" y="1029"/>
                  </a:cubicBezTo>
                  <a:lnTo>
                    <a:pt x="2474" y="1568"/>
                  </a:lnTo>
                  <a:cubicBezTo>
                    <a:pt x="1837" y="1739"/>
                    <a:pt x="1250" y="1470"/>
                    <a:pt x="809" y="1347"/>
                  </a:cubicBezTo>
                  <a:cubicBezTo>
                    <a:pt x="490" y="1250"/>
                    <a:pt x="1" y="1176"/>
                    <a:pt x="1" y="833"/>
                  </a:cubicBez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51"/>
            <p:cNvSpPr/>
            <p:nvPr/>
          </p:nvSpPr>
          <p:spPr>
            <a:xfrm>
              <a:off x="5775450" y="3066550"/>
              <a:ext cx="122475" cy="141425"/>
            </a:xfrm>
            <a:custGeom>
              <a:rect b="b" l="l" r="r" t="t"/>
              <a:pathLst>
                <a:path extrusionOk="0" h="5657" w="4899">
                  <a:moveTo>
                    <a:pt x="539" y="1053"/>
                  </a:moveTo>
                  <a:cubicBezTo>
                    <a:pt x="1" y="1396"/>
                    <a:pt x="50" y="2204"/>
                    <a:pt x="74" y="2767"/>
                  </a:cubicBezTo>
                  <a:cubicBezTo>
                    <a:pt x="123" y="3575"/>
                    <a:pt x="466" y="4677"/>
                    <a:pt x="1152" y="5192"/>
                  </a:cubicBezTo>
                  <a:cubicBezTo>
                    <a:pt x="1519" y="5461"/>
                    <a:pt x="1519" y="5485"/>
                    <a:pt x="2033" y="5657"/>
                  </a:cubicBezTo>
                  <a:cubicBezTo>
                    <a:pt x="2058" y="5632"/>
                    <a:pt x="2180" y="5534"/>
                    <a:pt x="2302" y="5461"/>
                  </a:cubicBezTo>
                  <a:cubicBezTo>
                    <a:pt x="2596" y="5241"/>
                    <a:pt x="2719" y="4898"/>
                    <a:pt x="2621" y="4555"/>
                  </a:cubicBezTo>
                  <a:cubicBezTo>
                    <a:pt x="2523" y="4237"/>
                    <a:pt x="2498" y="3869"/>
                    <a:pt x="2694" y="3747"/>
                  </a:cubicBezTo>
                  <a:cubicBezTo>
                    <a:pt x="2988" y="3600"/>
                    <a:pt x="3184" y="4163"/>
                    <a:pt x="3184" y="4163"/>
                  </a:cubicBezTo>
                  <a:cubicBezTo>
                    <a:pt x="3355" y="4114"/>
                    <a:pt x="3625" y="3918"/>
                    <a:pt x="3478" y="3575"/>
                  </a:cubicBezTo>
                  <a:cubicBezTo>
                    <a:pt x="3331" y="3233"/>
                    <a:pt x="3478" y="2865"/>
                    <a:pt x="3478" y="2865"/>
                  </a:cubicBezTo>
                  <a:cubicBezTo>
                    <a:pt x="3992" y="2865"/>
                    <a:pt x="4262" y="2155"/>
                    <a:pt x="4408" y="2057"/>
                  </a:cubicBezTo>
                  <a:cubicBezTo>
                    <a:pt x="4776" y="1861"/>
                    <a:pt x="4898" y="1788"/>
                    <a:pt x="4825" y="1445"/>
                  </a:cubicBezTo>
                  <a:cubicBezTo>
                    <a:pt x="4800" y="1225"/>
                    <a:pt x="4702" y="1004"/>
                    <a:pt x="4531" y="833"/>
                  </a:cubicBezTo>
                  <a:cubicBezTo>
                    <a:pt x="4359" y="661"/>
                    <a:pt x="3723" y="416"/>
                    <a:pt x="3478" y="367"/>
                  </a:cubicBezTo>
                  <a:cubicBezTo>
                    <a:pt x="2009" y="0"/>
                    <a:pt x="882" y="269"/>
                    <a:pt x="539" y="105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51"/>
            <p:cNvSpPr/>
            <p:nvPr/>
          </p:nvSpPr>
          <p:spPr>
            <a:xfrm>
              <a:off x="5759525" y="3797500"/>
              <a:ext cx="84525" cy="66750"/>
            </a:xfrm>
            <a:custGeom>
              <a:rect b="b" l="l" r="r" t="t"/>
              <a:pathLst>
                <a:path extrusionOk="0" h="2670" w="3381">
                  <a:moveTo>
                    <a:pt x="1054" y="2009"/>
                  </a:moveTo>
                  <a:lnTo>
                    <a:pt x="1666" y="1470"/>
                  </a:lnTo>
                  <a:cubicBezTo>
                    <a:pt x="2327" y="882"/>
                    <a:pt x="3282" y="613"/>
                    <a:pt x="3380" y="25"/>
                  </a:cubicBezTo>
                  <a:lnTo>
                    <a:pt x="3380" y="25"/>
                  </a:lnTo>
                  <a:lnTo>
                    <a:pt x="3380" y="25"/>
                  </a:lnTo>
                  <a:lnTo>
                    <a:pt x="3380" y="1"/>
                  </a:lnTo>
                  <a:lnTo>
                    <a:pt x="3380" y="1"/>
                  </a:lnTo>
                  <a:lnTo>
                    <a:pt x="3380" y="1"/>
                  </a:lnTo>
                  <a:lnTo>
                    <a:pt x="3380" y="1"/>
                  </a:lnTo>
                  <a:lnTo>
                    <a:pt x="3380" y="1"/>
                  </a:lnTo>
                  <a:lnTo>
                    <a:pt x="3380" y="1"/>
                  </a:lnTo>
                  <a:lnTo>
                    <a:pt x="3380" y="1"/>
                  </a:lnTo>
                  <a:lnTo>
                    <a:pt x="3380" y="1"/>
                  </a:lnTo>
                  <a:lnTo>
                    <a:pt x="3380" y="1"/>
                  </a:lnTo>
                  <a:lnTo>
                    <a:pt x="3380" y="1"/>
                  </a:lnTo>
                  <a:lnTo>
                    <a:pt x="3380" y="1"/>
                  </a:lnTo>
                  <a:cubicBezTo>
                    <a:pt x="3380" y="74"/>
                    <a:pt x="3380" y="123"/>
                    <a:pt x="3380" y="221"/>
                  </a:cubicBezTo>
                  <a:cubicBezTo>
                    <a:pt x="3282" y="809"/>
                    <a:pt x="2327" y="1078"/>
                    <a:pt x="1666" y="1666"/>
                  </a:cubicBezTo>
                  <a:lnTo>
                    <a:pt x="1054" y="2205"/>
                  </a:lnTo>
                  <a:cubicBezTo>
                    <a:pt x="540" y="2670"/>
                    <a:pt x="1" y="2327"/>
                    <a:pt x="99" y="1666"/>
                  </a:cubicBezTo>
                  <a:cubicBezTo>
                    <a:pt x="50" y="2058"/>
                    <a:pt x="613" y="2400"/>
                    <a:pt x="1054" y="2009"/>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51"/>
            <p:cNvSpPr/>
            <p:nvPr/>
          </p:nvSpPr>
          <p:spPr>
            <a:xfrm>
              <a:off x="5746675" y="3457125"/>
              <a:ext cx="100425" cy="392450"/>
            </a:xfrm>
            <a:custGeom>
              <a:rect b="b" l="l" r="r" t="t"/>
              <a:pathLst>
                <a:path extrusionOk="0" h="15698" w="4017">
                  <a:moveTo>
                    <a:pt x="637" y="906"/>
                  </a:moveTo>
                  <a:cubicBezTo>
                    <a:pt x="1" y="1812"/>
                    <a:pt x="1592" y="4310"/>
                    <a:pt x="1152" y="7420"/>
                  </a:cubicBezTo>
                  <a:cubicBezTo>
                    <a:pt x="858" y="9526"/>
                    <a:pt x="295" y="13077"/>
                    <a:pt x="417" y="15060"/>
                  </a:cubicBezTo>
                  <a:cubicBezTo>
                    <a:pt x="441" y="15428"/>
                    <a:pt x="1862" y="15697"/>
                    <a:pt x="2254" y="13934"/>
                  </a:cubicBezTo>
                  <a:cubicBezTo>
                    <a:pt x="2915" y="10922"/>
                    <a:pt x="3723" y="9061"/>
                    <a:pt x="4017" y="6735"/>
                  </a:cubicBezTo>
                  <a:lnTo>
                    <a:pt x="3870" y="0"/>
                  </a:ln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51"/>
            <p:cNvSpPr/>
            <p:nvPr/>
          </p:nvSpPr>
          <p:spPr>
            <a:xfrm>
              <a:off x="5809125" y="3471825"/>
              <a:ext cx="135325" cy="428550"/>
            </a:xfrm>
            <a:custGeom>
              <a:rect b="b" l="l" r="r" t="t"/>
              <a:pathLst>
                <a:path extrusionOk="0" h="17142" w="5413">
                  <a:moveTo>
                    <a:pt x="172" y="0"/>
                  </a:moveTo>
                  <a:cubicBezTo>
                    <a:pt x="0" y="2792"/>
                    <a:pt x="2008" y="6220"/>
                    <a:pt x="1886" y="8473"/>
                  </a:cubicBezTo>
                  <a:cubicBezTo>
                    <a:pt x="1739" y="10824"/>
                    <a:pt x="1984" y="13640"/>
                    <a:pt x="2008" y="16162"/>
                  </a:cubicBezTo>
                  <a:cubicBezTo>
                    <a:pt x="2008" y="16162"/>
                    <a:pt x="4065" y="17142"/>
                    <a:pt x="4163" y="15648"/>
                  </a:cubicBezTo>
                  <a:cubicBezTo>
                    <a:pt x="4457" y="10701"/>
                    <a:pt x="5412" y="9159"/>
                    <a:pt x="4114" y="98"/>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51"/>
            <p:cNvSpPr/>
            <p:nvPr/>
          </p:nvSpPr>
          <p:spPr>
            <a:xfrm>
              <a:off x="5733825" y="3208575"/>
              <a:ext cx="198975" cy="347750"/>
            </a:xfrm>
            <a:custGeom>
              <a:rect b="b" l="l" r="r" t="t"/>
              <a:pathLst>
                <a:path extrusionOk="0" h="13910" w="7959">
                  <a:moveTo>
                    <a:pt x="6931" y="7812"/>
                  </a:moveTo>
                  <a:cubicBezTo>
                    <a:pt x="7004" y="5118"/>
                    <a:pt x="6490" y="2449"/>
                    <a:pt x="6490" y="2449"/>
                  </a:cubicBezTo>
                  <a:cubicBezTo>
                    <a:pt x="6245" y="2106"/>
                    <a:pt x="5951" y="1812"/>
                    <a:pt x="5608" y="1543"/>
                  </a:cubicBezTo>
                  <a:lnTo>
                    <a:pt x="4947" y="759"/>
                  </a:lnTo>
                  <a:cubicBezTo>
                    <a:pt x="4114" y="539"/>
                    <a:pt x="3282" y="294"/>
                    <a:pt x="2474" y="0"/>
                  </a:cubicBezTo>
                  <a:lnTo>
                    <a:pt x="1298" y="368"/>
                  </a:lnTo>
                  <a:cubicBezTo>
                    <a:pt x="319" y="784"/>
                    <a:pt x="0" y="2033"/>
                    <a:pt x="441" y="3306"/>
                  </a:cubicBezTo>
                  <a:cubicBezTo>
                    <a:pt x="417" y="3355"/>
                    <a:pt x="1421" y="6196"/>
                    <a:pt x="1519" y="7249"/>
                  </a:cubicBezTo>
                  <a:cubicBezTo>
                    <a:pt x="1543" y="7371"/>
                    <a:pt x="784" y="10163"/>
                    <a:pt x="637" y="11314"/>
                  </a:cubicBezTo>
                  <a:cubicBezTo>
                    <a:pt x="637" y="11314"/>
                    <a:pt x="1347" y="11950"/>
                    <a:pt x="1543" y="12122"/>
                  </a:cubicBezTo>
                  <a:cubicBezTo>
                    <a:pt x="2988" y="13909"/>
                    <a:pt x="7714" y="11730"/>
                    <a:pt x="7886" y="10775"/>
                  </a:cubicBezTo>
                  <a:cubicBezTo>
                    <a:pt x="7959" y="10432"/>
                    <a:pt x="7371" y="9306"/>
                    <a:pt x="6931" y="7812"/>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51"/>
            <p:cNvSpPr/>
            <p:nvPr/>
          </p:nvSpPr>
          <p:spPr>
            <a:xfrm>
              <a:off x="5822725" y="3157750"/>
              <a:ext cx="238650" cy="159200"/>
            </a:xfrm>
            <a:custGeom>
              <a:rect b="b" l="l" r="r" t="t"/>
              <a:pathLst>
                <a:path extrusionOk="0" h="6368" w="9546">
                  <a:moveTo>
                    <a:pt x="8346" y="1"/>
                  </a:moveTo>
                  <a:cubicBezTo>
                    <a:pt x="8346" y="1"/>
                    <a:pt x="7023" y="2597"/>
                    <a:pt x="5823" y="4041"/>
                  </a:cubicBezTo>
                  <a:cubicBezTo>
                    <a:pt x="4582" y="4021"/>
                    <a:pt x="2750" y="3646"/>
                    <a:pt x="1716" y="3646"/>
                  </a:cubicBezTo>
                  <a:cubicBezTo>
                    <a:pt x="1505" y="3646"/>
                    <a:pt x="1328" y="3661"/>
                    <a:pt x="1195" y="3698"/>
                  </a:cubicBezTo>
                  <a:cubicBezTo>
                    <a:pt x="877" y="3796"/>
                    <a:pt x="705" y="4017"/>
                    <a:pt x="509" y="4311"/>
                  </a:cubicBezTo>
                  <a:cubicBezTo>
                    <a:pt x="0" y="5111"/>
                    <a:pt x="812" y="6368"/>
                    <a:pt x="1756" y="6368"/>
                  </a:cubicBezTo>
                  <a:cubicBezTo>
                    <a:pt x="1765" y="6368"/>
                    <a:pt x="1774" y="6368"/>
                    <a:pt x="1783" y="6368"/>
                  </a:cubicBezTo>
                  <a:cubicBezTo>
                    <a:pt x="1783" y="6368"/>
                    <a:pt x="6631" y="6245"/>
                    <a:pt x="6754" y="6147"/>
                  </a:cubicBezTo>
                  <a:cubicBezTo>
                    <a:pt x="6852" y="6025"/>
                    <a:pt x="7537" y="5927"/>
                    <a:pt x="9545" y="735"/>
                  </a:cubicBezTo>
                  <a:cubicBezTo>
                    <a:pt x="9545" y="735"/>
                    <a:pt x="9276" y="50"/>
                    <a:pt x="8346" y="1"/>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1"/>
            <p:cNvSpPr/>
            <p:nvPr/>
          </p:nvSpPr>
          <p:spPr>
            <a:xfrm>
              <a:off x="6327650" y="4271350"/>
              <a:ext cx="25" cy="5525"/>
            </a:xfrm>
            <a:custGeom>
              <a:rect b="b" l="l" r="r" t="t"/>
              <a:pathLst>
                <a:path extrusionOk="0" h="221" w="1">
                  <a:moveTo>
                    <a:pt x="1" y="0"/>
                  </a:moveTo>
                  <a:cubicBezTo>
                    <a:pt x="1" y="74"/>
                    <a:pt x="1" y="147"/>
                    <a:pt x="1" y="22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1"/>
            <p:cNvSpPr/>
            <p:nvPr/>
          </p:nvSpPr>
          <p:spPr>
            <a:xfrm>
              <a:off x="6327650" y="4351550"/>
              <a:ext cx="25" cy="4300"/>
            </a:xfrm>
            <a:custGeom>
              <a:rect b="b" l="l" r="r" t="t"/>
              <a:pathLst>
                <a:path extrusionOk="0" h="172" w="1">
                  <a:moveTo>
                    <a:pt x="1" y="0"/>
                  </a:moveTo>
                  <a:cubicBezTo>
                    <a:pt x="1" y="49"/>
                    <a:pt x="1" y="123"/>
                    <a:pt x="1" y="172"/>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51"/>
            <p:cNvSpPr/>
            <p:nvPr/>
          </p:nvSpPr>
          <p:spPr>
            <a:xfrm>
              <a:off x="4483725" y="4276850"/>
              <a:ext cx="1843950" cy="689525"/>
            </a:xfrm>
            <a:custGeom>
              <a:rect b="b" l="l" r="r" t="t"/>
              <a:pathLst>
                <a:path extrusionOk="0" h="27581" w="73758">
                  <a:moveTo>
                    <a:pt x="73758" y="1"/>
                  </a:moveTo>
                  <a:cubicBezTo>
                    <a:pt x="73709" y="711"/>
                    <a:pt x="73195" y="1421"/>
                    <a:pt x="72264" y="1960"/>
                  </a:cubicBezTo>
                  <a:lnTo>
                    <a:pt x="34920" y="23509"/>
                  </a:lnTo>
                  <a:cubicBezTo>
                    <a:pt x="33928" y="24084"/>
                    <a:pt x="32624" y="24372"/>
                    <a:pt x="31320" y="24372"/>
                  </a:cubicBezTo>
                  <a:cubicBezTo>
                    <a:pt x="30016" y="24372"/>
                    <a:pt x="28712" y="24084"/>
                    <a:pt x="27720" y="23509"/>
                  </a:cubicBezTo>
                  <a:lnTo>
                    <a:pt x="1518" y="8375"/>
                  </a:lnTo>
                  <a:cubicBezTo>
                    <a:pt x="514" y="7812"/>
                    <a:pt x="24" y="7053"/>
                    <a:pt x="24" y="6318"/>
                  </a:cubicBezTo>
                  <a:lnTo>
                    <a:pt x="24" y="9477"/>
                  </a:lnTo>
                  <a:lnTo>
                    <a:pt x="24" y="9502"/>
                  </a:lnTo>
                  <a:cubicBezTo>
                    <a:pt x="0" y="10261"/>
                    <a:pt x="514" y="11020"/>
                    <a:pt x="1518" y="11608"/>
                  </a:cubicBezTo>
                  <a:lnTo>
                    <a:pt x="27720" y="26717"/>
                  </a:lnTo>
                  <a:cubicBezTo>
                    <a:pt x="28712" y="27292"/>
                    <a:pt x="30016" y="27580"/>
                    <a:pt x="31320" y="27580"/>
                  </a:cubicBezTo>
                  <a:cubicBezTo>
                    <a:pt x="32624" y="27580"/>
                    <a:pt x="33928" y="27292"/>
                    <a:pt x="34920" y="26717"/>
                  </a:cubicBezTo>
                  <a:lnTo>
                    <a:pt x="72264" y="5168"/>
                  </a:lnTo>
                  <a:cubicBezTo>
                    <a:pt x="73219" y="4604"/>
                    <a:pt x="73733" y="3894"/>
                    <a:pt x="73758" y="3160"/>
                  </a:cubicBezTo>
                  <a:lnTo>
                    <a:pt x="73758" y="2988"/>
                  </a:lnTo>
                  <a:lnTo>
                    <a:pt x="7375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51"/>
            <p:cNvSpPr/>
            <p:nvPr/>
          </p:nvSpPr>
          <p:spPr>
            <a:xfrm>
              <a:off x="4484325" y="3821850"/>
              <a:ext cx="1843350" cy="1064325"/>
            </a:xfrm>
            <a:custGeom>
              <a:rect b="b" l="l" r="r" t="t"/>
              <a:pathLst>
                <a:path extrusionOk="0" h="42573" w="73734">
                  <a:moveTo>
                    <a:pt x="42450" y="0"/>
                  </a:moveTo>
                  <a:cubicBezTo>
                    <a:pt x="41140" y="0"/>
                    <a:pt x="39830" y="288"/>
                    <a:pt x="38838" y="863"/>
                  </a:cubicBezTo>
                  <a:lnTo>
                    <a:pt x="1494" y="22413"/>
                  </a:lnTo>
                  <a:cubicBezTo>
                    <a:pt x="490" y="23000"/>
                    <a:pt x="0" y="23759"/>
                    <a:pt x="0" y="24518"/>
                  </a:cubicBezTo>
                  <a:cubicBezTo>
                    <a:pt x="0" y="25253"/>
                    <a:pt x="490" y="26012"/>
                    <a:pt x="1494" y="26575"/>
                  </a:cubicBezTo>
                  <a:lnTo>
                    <a:pt x="27696" y="41709"/>
                  </a:lnTo>
                  <a:cubicBezTo>
                    <a:pt x="28688" y="42284"/>
                    <a:pt x="29992" y="42572"/>
                    <a:pt x="31296" y="42572"/>
                  </a:cubicBezTo>
                  <a:cubicBezTo>
                    <a:pt x="32600" y="42572"/>
                    <a:pt x="33904" y="42284"/>
                    <a:pt x="34896" y="41709"/>
                  </a:cubicBezTo>
                  <a:lnTo>
                    <a:pt x="72240" y="20160"/>
                  </a:lnTo>
                  <a:cubicBezTo>
                    <a:pt x="73171" y="19621"/>
                    <a:pt x="73685" y="18911"/>
                    <a:pt x="73734" y="18201"/>
                  </a:cubicBezTo>
                  <a:lnTo>
                    <a:pt x="73734" y="17980"/>
                  </a:lnTo>
                  <a:cubicBezTo>
                    <a:pt x="73709" y="17246"/>
                    <a:pt x="73195" y="16535"/>
                    <a:pt x="72240" y="15972"/>
                  </a:cubicBezTo>
                  <a:lnTo>
                    <a:pt x="67514" y="13254"/>
                  </a:lnTo>
                  <a:lnTo>
                    <a:pt x="67489" y="13254"/>
                  </a:lnTo>
                  <a:lnTo>
                    <a:pt x="64722" y="11638"/>
                  </a:lnTo>
                  <a:lnTo>
                    <a:pt x="61931" y="13230"/>
                  </a:lnTo>
                  <a:lnTo>
                    <a:pt x="61931" y="13254"/>
                  </a:lnTo>
                  <a:lnTo>
                    <a:pt x="70281" y="18054"/>
                  </a:lnTo>
                  <a:lnTo>
                    <a:pt x="34088" y="38966"/>
                  </a:lnTo>
                  <a:lnTo>
                    <a:pt x="6220" y="22902"/>
                  </a:lnTo>
                  <a:lnTo>
                    <a:pt x="42438" y="1990"/>
                  </a:lnTo>
                  <a:lnTo>
                    <a:pt x="50789" y="6814"/>
                  </a:lnTo>
                  <a:lnTo>
                    <a:pt x="53580" y="5198"/>
                  </a:lnTo>
                  <a:lnTo>
                    <a:pt x="46062" y="863"/>
                  </a:lnTo>
                  <a:cubicBezTo>
                    <a:pt x="45071" y="288"/>
                    <a:pt x="43760" y="0"/>
                    <a:pt x="424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51"/>
            <p:cNvSpPr/>
            <p:nvPr/>
          </p:nvSpPr>
          <p:spPr>
            <a:xfrm>
              <a:off x="4639825" y="3871575"/>
              <a:ext cx="1601525" cy="924450"/>
            </a:xfrm>
            <a:custGeom>
              <a:rect b="b" l="l" r="r" t="t"/>
              <a:pathLst>
                <a:path extrusionOk="0" h="36978" w="64061">
                  <a:moveTo>
                    <a:pt x="36218" y="1"/>
                  </a:moveTo>
                  <a:lnTo>
                    <a:pt x="0" y="20913"/>
                  </a:lnTo>
                  <a:lnTo>
                    <a:pt x="27868" y="36977"/>
                  </a:lnTo>
                  <a:lnTo>
                    <a:pt x="64061" y="16065"/>
                  </a:lnTo>
                  <a:lnTo>
                    <a:pt x="55711" y="11265"/>
                  </a:lnTo>
                  <a:lnTo>
                    <a:pt x="55711" y="11241"/>
                  </a:lnTo>
                  <a:lnTo>
                    <a:pt x="44569" y="4825"/>
                  </a:lnTo>
                  <a:lnTo>
                    <a:pt x="362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1"/>
            <p:cNvSpPr/>
            <p:nvPr/>
          </p:nvSpPr>
          <p:spPr>
            <a:xfrm>
              <a:off x="5970125" y="3962175"/>
              <a:ext cx="62475" cy="107775"/>
            </a:xfrm>
            <a:custGeom>
              <a:rect b="b" l="l" r="r" t="t"/>
              <a:pathLst>
                <a:path extrusionOk="0" h="4311" w="2499">
                  <a:moveTo>
                    <a:pt x="1250" y="1"/>
                  </a:moveTo>
                  <a:cubicBezTo>
                    <a:pt x="931" y="1"/>
                    <a:pt x="613" y="74"/>
                    <a:pt x="368" y="221"/>
                  </a:cubicBezTo>
                  <a:cubicBezTo>
                    <a:pt x="123" y="368"/>
                    <a:pt x="1" y="540"/>
                    <a:pt x="1" y="711"/>
                  </a:cubicBezTo>
                  <a:lnTo>
                    <a:pt x="1" y="4311"/>
                  </a:lnTo>
                  <a:cubicBezTo>
                    <a:pt x="1" y="4139"/>
                    <a:pt x="123" y="3943"/>
                    <a:pt x="368" y="3821"/>
                  </a:cubicBezTo>
                  <a:cubicBezTo>
                    <a:pt x="601" y="3674"/>
                    <a:pt x="919" y="3601"/>
                    <a:pt x="1237" y="3601"/>
                  </a:cubicBezTo>
                  <a:cubicBezTo>
                    <a:pt x="1556" y="3601"/>
                    <a:pt x="1874" y="3674"/>
                    <a:pt x="2107" y="3821"/>
                  </a:cubicBezTo>
                  <a:cubicBezTo>
                    <a:pt x="2352" y="3943"/>
                    <a:pt x="2474" y="4139"/>
                    <a:pt x="2474" y="4311"/>
                  </a:cubicBezTo>
                  <a:lnTo>
                    <a:pt x="2499" y="735"/>
                  </a:lnTo>
                  <a:cubicBezTo>
                    <a:pt x="2499" y="540"/>
                    <a:pt x="2376" y="368"/>
                    <a:pt x="2131" y="221"/>
                  </a:cubicBezTo>
                  <a:cubicBezTo>
                    <a:pt x="1886" y="74"/>
                    <a:pt x="1568" y="1"/>
                    <a:pt x="1250" y="1"/>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1"/>
            <p:cNvSpPr/>
            <p:nvPr/>
          </p:nvSpPr>
          <p:spPr>
            <a:xfrm>
              <a:off x="6087050" y="4008100"/>
              <a:ext cx="30650" cy="132875"/>
            </a:xfrm>
            <a:custGeom>
              <a:rect b="b" l="l" r="r" t="t"/>
              <a:pathLst>
                <a:path extrusionOk="0" h="5315" w="1226">
                  <a:moveTo>
                    <a:pt x="1225" y="0"/>
                  </a:moveTo>
                  <a:cubicBezTo>
                    <a:pt x="1225" y="637"/>
                    <a:pt x="809" y="1249"/>
                    <a:pt x="1" y="1715"/>
                  </a:cubicBezTo>
                  <a:lnTo>
                    <a:pt x="1" y="5314"/>
                  </a:lnTo>
                  <a:cubicBezTo>
                    <a:pt x="809" y="4849"/>
                    <a:pt x="1225" y="4212"/>
                    <a:pt x="1225" y="3600"/>
                  </a:cubicBezTo>
                  <a:lnTo>
                    <a:pt x="1225" y="0"/>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1"/>
            <p:cNvSpPr/>
            <p:nvPr/>
          </p:nvSpPr>
          <p:spPr>
            <a:xfrm>
              <a:off x="6061950" y="4050950"/>
              <a:ext cx="25125" cy="104700"/>
            </a:xfrm>
            <a:custGeom>
              <a:rect b="b" l="l" r="r" t="t"/>
              <a:pathLst>
                <a:path extrusionOk="0" h="4188" w="1005">
                  <a:moveTo>
                    <a:pt x="1005" y="1"/>
                  </a:moveTo>
                  <a:lnTo>
                    <a:pt x="25" y="588"/>
                  </a:lnTo>
                  <a:lnTo>
                    <a:pt x="1" y="4188"/>
                  </a:lnTo>
                  <a:lnTo>
                    <a:pt x="1005" y="3600"/>
                  </a:lnTo>
                  <a:lnTo>
                    <a:pt x="1005" y="1"/>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1"/>
            <p:cNvSpPr/>
            <p:nvPr/>
          </p:nvSpPr>
          <p:spPr>
            <a:xfrm>
              <a:off x="5684225" y="3948725"/>
              <a:ext cx="471425" cy="233250"/>
            </a:xfrm>
            <a:custGeom>
              <a:rect b="b" l="l" r="r" t="t"/>
              <a:pathLst>
                <a:path extrusionOk="0" h="9330" w="18857">
                  <a:moveTo>
                    <a:pt x="25" y="0"/>
                  </a:moveTo>
                  <a:lnTo>
                    <a:pt x="1" y="735"/>
                  </a:lnTo>
                  <a:cubicBezTo>
                    <a:pt x="1" y="1078"/>
                    <a:pt x="221" y="1396"/>
                    <a:pt x="662" y="1641"/>
                  </a:cubicBezTo>
                  <a:lnTo>
                    <a:pt x="13347" y="8963"/>
                  </a:lnTo>
                  <a:cubicBezTo>
                    <a:pt x="13775" y="9208"/>
                    <a:pt x="14339" y="9330"/>
                    <a:pt x="14899" y="9330"/>
                  </a:cubicBezTo>
                  <a:cubicBezTo>
                    <a:pt x="15459" y="9330"/>
                    <a:pt x="16016" y="9208"/>
                    <a:pt x="16432" y="8963"/>
                  </a:cubicBezTo>
                  <a:lnTo>
                    <a:pt x="18857" y="7567"/>
                  </a:lnTo>
                  <a:lnTo>
                    <a:pt x="18857" y="6832"/>
                  </a:lnTo>
                  <a:lnTo>
                    <a:pt x="16457" y="8228"/>
                  </a:lnTo>
                  <a:cubicBezTo>
                    <a:pt x="16028" y="8473"/>
                    <a:pt x="15465" y="8595"/>
                    <a:pt x="14902" y="8595"/>
                  </a:cubicBezTo>
                  <a:cubicBezTo>
                    <a:pt x="14339" y="8595"/>
                    <a:pt x="13775" y="8473"/>
                    <a:pt x="13347" y="8228"/>
                  </a:cubicBezTo>
                  <a:lnTo>
                    <a:pt x="662" y="906"/>
                  </a:lnTo>
                  <a:cubicBezTo>
                    <a:pt x="246" y="661"/>
                    <a:pt x="25" y="318"/>
                    <a:pt x="25" y="0"/>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1"/>
            <p:cNvSpPr/>
            <p:nvPr/>
          </p:nvSpPr>
          <p:spPr>
            <a:xfrm>
              <a:off x="5679325" y="3891175"/>
              <a:ext cx="476325" cy="272450"/>
            </a:xfrm>
            <a:custGeom>
              <a:rect b="b" l="l" r="r" t="t"/>
              <a:pathLst>
                <a:path extrusionOk="0" h="10898" w="19053">
                  <a:moveTo>
                    <a:pt x="12882" y="2841"/>
                  </a:moveTo>
                  <a:cubicBezTo>
                    <a:pt x="13200" y="2841"/>
                    <a:pt x="13518" y="2914"/>
                    <a:pt x="13763" y="3061"/>
                  </a:cubicBezTo>
                  <a:cubicBezTo>
                    <a:pt x="14253" y="3331"/>
                    <a:pt x="14253" y="3796"/>
                    <a:pt x="13763" y="4065"/>
                  </a:cubicBezTo>
                  <a:cubicBezTo>
                    <a:pt x="13518" y="4212"/>
                    <a:pt x="13200" y="4286"/>
                    <a:pt x="12882" y="4286"/>
                  </a:cubicBezTo>
                  <a:cubicBezTo>
                    <a:pt x="12563" y="4286"/>
                    <a:pt x="12245" y="4212"/>
                    <a:pt x="12000" y="4065"/>
                  </a:cubicBezTo>
                  <a:cubicBezTo>
                    <a:pt x="11535" y="3796"/>
                    <a:pt x="11510" y="3331"/>
                    <a:pt x="12000" y="3061"/>
                  </a:cubicBezTo>
                  <a:cubicBezTo>
                    <a:pt x="12245" y="2914"/>
                    <a:pt x="12563" y="2841"/>
                    <a:pt x="12882" y="2841"/>
                  </a:cubicBezTo>
                  <a:close/>
                  <a:moveTo>
                    <a:pt x="3258" y="0"/>
                  </a:moveTo>
                  <a:lnTo>
                    <a:pt x="858" y="1396"/>
                  </a:lnTo>
                  <a:cubicBezTo>
                    <a:pt x="1" y="1910"/>
                    <a:pt x="1" y="2718"/>
                    <a:pt x="858" y="3208"/>
                  </a:cubicBezTo>
                  <a:lnTo>
                    <a:pt x="13543" y="10530"/>
                  </a:lnTo>
                  <a:cubicBezTo>
                    <a:pt x="13971" y="10775"/>
                    <a:pt x="14535" y="10897"/>
                    <a:pt x="15098" y="10897"/>
                  </a:cubicBezTo>
                  <a:cubicBezTo>
                    <a:pt x="15661" y="10897"/>
                    <a:pt x="16224" y="10775"/>
                    <a:pt x="16653" y="10530"/>
                  </a:cubicBezTo>
                  <a:lnTo>
                    <a:pt x="19053" y="9134"/>
                  </a:lnTo>
                  <a:lnTo>
                    <a:pt x="15330" y="6979"/>
                  </a:lnTo>
                  <a:lnTo>
                    <a:pt x="16310" y="6392"/>
                  </a:lnTo>
                  <a:cubicBezTo>
                    <a:pt x="17951" y="5437"/>
                    <a:pt x="17951" y="3894"/>
                    <a:pt x="16285" y="2963"/>
                  </a:cubicBezTo>
                  <a:lnTo>
                    <a:pt x="13935" y="1592"/>
                  </a:lnTo>
                  <a:cubicBezTo>
                    <a:pt x="13102" y="1114"/>
                    <a:pt x="12025" y="876"/>
                    <a:pt x="10950" y="876"/>
                  </a:cubicBezTo>
                  <a:cubicBezTo>
                    <a:pt x="9876" y="876"/>
                    <a:pt x="8804" y="1114"/>
                    <a:pt x="7984" y="1592"/>
                  </a:cubicBezTo>
                  <a:lnTo>
                    <a:pt x="6980" y="2155"/>
                  </a:lnTo>
                  <a:lnTo>
                    <a:pt x="3258" y="0"/>
                  </a:lnTo>
                  <a:close/>
                </a:path>
              </a:pathLst>
            </a:custGeom>
            <a:solidFill>
              <a:srgbClr val="F998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1"/>
            <p:cNvSpPr/>
            <p:nvPr/>
          </p:nvSpPr>
          <p:spPr>
            <a:xfrm>
              <a:off x="4926950" y="4063200"/>
              <a:ext cx="986275" cy="511825"/>
            </a:xfrm>
            <a:custGeom>
              <a:rect b="b" l="l" r="r" t="t"/>
              <a:pathLst>
                <a:path extrusionOk="0" h="20473" w="39451">
                  <a:moveTo>
                    <a:pt x="25468" y="98"/>
                  </a:moveTo>
                  <a:lnTo>
                    <a:pt x="24709" y="539"/>
                  </a:lnTo>
                  <a:lnTo>
                    <a:pt x="38520" y="8522"/>
                  </a:lnTo>
                  <a:lnTo>
                    <a:pt x="39279" y="8081"/>
                  </a:lnTo>
                  <a:lnTo>
                    <a:pt x="25468" y="98"/>
                  </a:lnTo>
                  <a:close/>
                  <a:moveTo>
                    <a:pt x="17093" y="0"/>
                  </a:moveTo>
                  <a:lnTo>
                    <a:pt x="16358" y="441"/>
                  </a:lnTo>
                  <a:lnTo>
                    <a:pt x="38691" y="13346"/>
                  </a:lnTo>
                  <a:lnTo>
                    <a:pt x="39450" y="12905"/>
                  </a:lnTo>
                  <a:lnTo>
                    <a:pt x="17093" y="0"/>
                  </a:lnTo>
                  <a:close/>
                  <a:moveTo>
                    <a:pt x="13003" y="2400"/>
                  </a:moveTo>
                  <a:lnTo>
                    <a:pt x="12269" y="2816"/>
                  </a:lnTo>
                  <a:lnTo>
                    <a:pt x="34602" y="15722"/>
                  </a:lnTo>
                  <a:lnTo>
                    <a:pt x="35361" y="15281"/>
                  </a:lnTo>
                  <a:lnTo>
                    <a:pt x="13003" y="2400"/>
                  </a:lnTo>
                  <a:close/>
                  <a:moveTo>
                    <a:pt x="8914" y="4775"/>
                  </a:moveTo>
                  <a:lnTo>
                    <a:pt x="8179" y="5192"/>
                  </a:lnTo>
                  <a:lnTo>
                    <a:pt x="30512" y="18097"/>
                  </a:lnTo>
                  <a:lnTo>
                    <a:pt x="31271" y="17681"/>
                  </a:lnTo>
                  <a:lnTo>
                    <a:pt x="8914" y="4775"/>
                  </a:lnTo>
                  <a:close/>
                  <a:moveTo>
                    <a:pt x="735" y="9526"/>
                  </a:moveTo>
                  <a:lnTo>
                    <a:pt x="0" y="9967"/>
                  </a:lnTo>
                  <a:lnTo>
                    <a:pt x="14277" y="18219"/>
                  </a:lnTo>
                  <a:lnTo>
                    <a:pt x="15036" y="17779"/>
                  </a:lnTo>
                  <a:lnTo>
                    <a:pt x="735" y="9526"/>
                  </a:lnTo>
                  <a:close/>
                  <a:moveTo>
                    <a:pt x="4824" y="7151"/>
                  </a:moveTo>
                  <a:lnTo>
                    <a:pt x="4090" y="7592"/>
                  </a:lnTo>
                  <a:lnTo>
                    <a:pt x="26423" y="20472"/>
                  </a:lnTo>
                  <a:lnTo>
                    <a:pt x="27182" y="20056"/>
                  </a:lnTo>
                  <a:lnTo>
                    <a:pt x="4824" y="7151"/>
                  </a:lnTo>
                  <a:close/>
                </a:path>
              </a:pathLst>
            </a:custGeom>
            <a:solidFill>
              <a:srgbClr val="CE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1"/>
            <p:cNvSpPr/>
            <p:nvPr/>
          </p:nvSpPr>
          <p:spPr>
            <a:xfrm>
              <a:off x="5463850" y="2875700"/>
              <a:ext cx="115125" cy="107125"/>
            </a:xfrm>
            <a:custGeom>
              <a:rect b="b" l="l" r="r" t="t"/>
              <a:pathLst>
                <a:path extrusionOk="0" h="4285" w="4605">
                  <a:moveTo>
                    <a:pt x="752" y="0"/>
                  </a:moveTo>
                  <a:cubicBezTo>
                    <a:pt x="683" y="0"/>
                    <a:pt x="625" y="12"/>
                    <a:pt x="588" y="43"/>
                  </a:cubicBezTo>
                  <a:cubicBezTo>
                    <a:pt x="539" y="67"/>
                    <a:pt x="514" y="116"/>
                    <a:pt x="490" y="165"/>
                  </a:cubicBezTo>
                  <a:cubicBezTo>
                    <a:pt x="417" y="337"/>
                    <a:pt x="368" y="484"/>
                    <a:pt x="319" y="655"/>
                  </a:cubicBezTo>
                  <a:cubicBezTo>
                    <a:pt x="245" y="949"/>
                    <a:pt x="196" y="1267"/>
                    <a:pt x="123" y="1610"/>
                  </a:cubicBezTo>
                  <a:cubicBezTo>
                    <a:pt x="49" y="1953"/>
                    <a:pt x="0" y="2345"/>
                    <a:pt x="196" y="2639"/>
                  </a:cubicBezTo>
                  <a:cubicBezTo>
                    <a:pt x="466" y="3030"/>
                    <a:pt x="1053" y="3104"/>
                    <a:pt x="1421" y="3373"/>
                  </a:cubicBezTo>
                  <a:cubicBezTo>
                    <a:pt x="1886" y="3741"/>
                    <a:pt x="2327" y="4279"/>
                    <a:pt x="2963" y="4279"/>
                  </a:cubicBezTo>
                  <a:cubicBezTo>
                    <a:pt x="3034" y="4283"/>
                    <a:pt x="3104" y="4285"/>
                    <a:pt x="3172" y="4285"/>
                  </a:cubicBezTo>
                  <a:cubicBezTo>
                    <a:pt x="4001" y="4285"/>
                    <a:pt x="4605" y="4007"/>
                    <a:pt x="4016" y="3373"/>
                  </a:cubicBezTo>
                  <a:cubicBezTo>
                    <a:pt x="3551" y="2859"/>
                    <a:pt x="3159" y="2296"/>
                    <a:pt x="2767" y="1757"/>
                  </a:cubicBezTo>
                  <a:cubicBezTo>
                    <a:pt x="2376" y="1194"/>
                    <a:pt x="2033" y="459"/>
                    <a:pt x="1372" y="165"/>
                  </a:cubicBezTo>
                  <a:cubicBezTo>
                    <a:pt x="1261" y="110"/>
                    <a:pt x="958" y="0"/>
                    <a:pt x="7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1"/>
            <p:cNvSpPr/>
            <p:nvPr/>
          </p:nvSpPr>
          <p:spPr>
            <a:xfrm>
              <a:off x="5356100" y="2957100"/>
              <a:ext cx="118275" cy="109600"/>
            </a:xfrm>
            <a:custGeom>
              <a:rect b="b" l="l" r="r" t="t"/>
              <a:pathLst>
                <a:path extrusionOk="0" h="4384" w="4731">
                  <a:moveTo>
                    <a:pt x="777" y="1"/>
                  </a:moveTo>
                  <a:cubicBezTo>
                    <a:pt x="707" y="1"/>
                    <a:pt x="649" y="13"/>
                    <a:pt x="613" y="44"/>
                  </a:cubicBezTo>
                  <a:cubicBezTo>
                    <a:pt x="564" y="68"/>
                    <a:pt x="539" y="117"/>
                    <a:pt x="515" y="166"/>
                  </a:cubicBezTo>
                  <a:cubicBezTo>
                    <a:pt x="441" y="338"/>
                    <a:pt x="392" y="485"/>
                    <a:pt x="343" y="656"/>
                  </a:cubicBezTo>
                  <a:cubicBezTo>
                    <a:pt x="245" y="974"/>
                    <a:pt x="196" y="1293"/>
                    <a:pt x="123" y="1635"/>
                  </a:cubicBezTo>
                  <a:cubicBezTo>
                    <a:pt x="49" y="2003"/>
                    <a:pt x="0" y="2395"/>
                    <a:pt x="221" y="2713"/>
                  </a:cubicBezTo>
                  <a:cubicBezTo>
                    <a:pt x="490" y="3105"/>
                    <a:pt x="1078" y="3154"/>
                    <a:pt x="1470" y="3472"/>
                  </a:cubicBezTo>
                  <a:cubicBezTo>
                    <a:pt x="1935" y="3839"/>
                    <a:pt x="2376" y="4378"/>
                    <a:pt x="3037" y="4378"/>
                  </a:cubicBezTo>
                  <a:cubicBezTo>
                    <a:pt x="3106" y="4382"/>
                    <a:pt x="3175" y="4383"/>
                    <a:pt x="3242" y="4383"/>
                  </a:cubicBezTo>
                  <a:cubicBezTo>
                    <a:pt x="4117" y="4383"/>
                    <a:pt x="4730" y="4085"/>
                    <a:pt x="4139" y="3448"/>
                  </a:cubicBezTo>
                  <a:cubicBezTo>
                    <a:pt x="3649" y="2933"/>
                    <a:pt x="3257" y="2346"/>
                    <a:pt x="2841" y="1782"/>
                  </a:cubicBezTo>
                  <a:cubicBezTo>
                    <a:pt x="2449" y="1219"/>
                    <a:pt x="2082" y="460"/>
                    <a:pt x="1421" y="166"/>
                  </a:cubicBezTo>
                  <a:cubicBezTo>
                    <a:pt x="1292" y="111"/>
                    <a:pt x="984" y="1"/>
                    <a:pt x="7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1"/>
            <p:cNvSpPr/>
            <p:nvPr/>
          </p:nvSpPr>
          <p:spPr>
            <a:xfrm>
              <a:off x="5176100" y="2661875"/>
              <a:ext cx="246150" cy="324225"/>
            </a:xfrm>
            <a:custGeom>
              <a:rect b="b" l="l" r="r" t="t"/>
              <a:pathLst>
                <a:path extrusionOk="0" h="12969" w="9846">
                  <a:moveTo>
                    <a:pt x="1397" y="1"/>
                  </a:moveTo>
                  <a:lnTo>
                    <a:pt x="1397" y="1"/>
                  </a:lnTo>
                  <a:cubicBezTo>
                    <a:pt x="1" y="3894"/>
                    <a:pt x="1519" y="4433"/>
                    <a:pt x="6319" y="6661"/>
                  </a:cubicBezTo>
                  <a:cubicBezTo>
                    <a:pt x="6319" y="6661"/>
                    <a:pt x="6539" y="8424"/>
                    <a:pt x="7372" y="12685"/>
                  </a:cubicBezTo>
                  <a:cubicBezTo>
                    <a:pt x="7372" y="12685"/>
                    <a:pt x="7742" y="12968"/>
                    <a:pt x="8431" y="12968"/>
                  </a:cubicBezTo>
                  <a:cubicBezTo>
                    <a:pt x="8776" y="12968"/>
                    <a:pt x="9200" y="12898"/>
                    <a:pt x="9698" y="12685"/>
                  </a:cubicBezTo>
                  <a:cubicBezTo>
                    <a:pt x="9698" y="12685"/>
                    <a:pt x="9845" y="6221"/>
                    <a:pt x="8866" y="4629"/>
                  </a:cubicBezTo>
                  <a:cubicBezTo>
                    <a:pt x="7886" y="3013"/>
                    <a:pt x="1397" y="1"/>
                    <a:pt x="1397" y="1"/>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1"/>
            <p:cNvSpPr/>
            <p:nvPr/>
          </p:nvSpPr>
          <p:spPr>
            <a:xfrm>
              <a:off x="5219150" y="2647000"/>
              <a:ext cx="311450" cy="250675"/>
            </a:xfrm>
            <a:custGeom>
              <a:rect b="b" l="l" r="r" t="t"/>
              <a:pathLst>
                <a:path extrusionOk="0" h="10027" w="12458">
                  <a:moveTo>
                    <a:pt x="3513" y="1"/>
                  </a:moveTo>
                  <a:cubicBezTo>
                    <a:pt x="2689" y="1"/>
                    <a:pt x="1" y="1982"/>
                    <a:pt x="2319" y="3118"/>
                  </a:cubicBezTo>
                  <a:cubicBezTo>
                    <a:pt x="3838" y="3853"/>
                    <a:pt x="8980" y="5003"/>
                    <a:pt x="8980" y="5003"/>
                  </a:cubicBezTo>
                  <a:cubicBezTo>
                    <a:pt x="8980" y="5003"/>
                    <a:pt x="9470" y="6522"/>
                    <a:pt x="9886" y="9754"/>
                  </a:cubicBezTo>
                  <a:cubicBezTo>
                    <a:pt x="9886" y="9754"/>
                    <a:pt x="10322" y="10026"/>
                    <a:pt x="10946" y="10026"/>
                  </a:cubicBezTo>
                  <a:cubicBezTo>
                    <a:pt x="11258" y="10026"/>
                    <a:pt x="11617" y="9958"/>
                    <a:pt x="11992" y="9754"/>
                  </a:cubicBezTo>
                  <a:cubicBezTo>
                    <a:pt x="11992" y="9754"/>
                    <a:pt x="12457" y="3216"/>
                    <a:pt x="10939" y="2261"/>
                  </a:cubicBezTo>
                  <a:cubicBezTo>
                    <a:pt x="9421" y="1281"/>
                    <a:pt x="3593" y="8"/>
                    <a:pt x="3593" y="8"/>
                  </a:cubicBezTo>
                  <a:cubicBezTo>
                    <a:pt x="3569" y="3"/>
                    <a:pt x="3542" y="1"/>
                    <a:pt x="3513" y="1"/>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1"/>
            <p:cNvSpPr/>
            <p:nvPr/>
          </p:nvSpPr>
          <p:spPr>
            <a:xfrm>
              <a:off x="5284475" y="2386400"/>
              <a:ext cx="151850" cy="313450"/>
            </a:xfrm>
            <a:custGeom>
              <a:rect b="b" l="l" r="r" t="t"/>
              <a:pathLst>
                <a:path extrusionOk="0" h="12538" w="6074">
                  <a:moveTo>
                    <a:pt x="2180" y="906"/>
                  </a:moveTo>
                  <a:cubicBezTo>
                    <a:pt x="2914" y="1249"/>
                    <a:pt x="2865" y="6391"/>
                    <a:pt x="2890" y="7004"/>
                  </a:cubicBezTo>
                  <a:cubicBezTo>
                    <a:pt x="2939" y="7616"/>
                    <a:pt x="6073" y="11534"/>
                    <a:pt x="6073" y="11534"/>
                  </a:cubicBezTo>
                  <a:cubicBezTo>
                    <a:pt x="5657" y="12391"/>
                    <a:pt x="4506" y="12538"/>
                    <a:pt x="4506" y="12538"/>
                  </a:cubicBezTo>
                  <a:cubicBezTo>
                    <a:pt x="4335" y="12317"/>
                    <a:pt x="1861" y="9795"/>
                    <a:pt x="931" y="7983"/>
                  </a:cubicBezTo>
                  <a:cubicBezTo>
                    <a:pt x="0" y="6196"/>
                    <a:pt x="294" y="0"/>
                    <a:pt x="2180" y="90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1"/>
            <p:cNvSpPr/>
            <p:nvPr/>
          </p:nvSpPr>
          <p:spPr>
            <a:xfrm>
              <a:off x="5166325" y="2399250"/>
              <a:ext cx="205725" cy="317150"/>
            </a:xfrm>
            <a:custGeom>
              <a:rect b="b" l="l" r="r" t="t"/>
              <a:pathLst>
                <a:path extrusionOk="0" h="12686" w="8229">
                  <a:moveTo>
                    <a:pt x="6293" y="74"/>
                  </a:moveTo>
                  <a:cubicBezTo>
                    <a:pt x="4824" y="0"/>
                    <a:pt x="2253" y="735"/>
                    <a:pt x="1127" y="2155"/>
                  </a:cubicBezTo>
                  <a:cubicBezTo>
                    <a:pt x="0" y="3576"/>
                    <a:pt x="710" y="5339"/>
                    <a:pt x="1078" y="6857"/>
                  </a:cubicBezTo>
                  <a:cubicBezTo>
                    <a:pt x="1469" y="8375"/>
                    <a:pt x="980" y="11142"/>
                    <a:pt x="980" y="11510"/>
                  </a:cubicBezTo>
                  <a:cubicBezTo>
                    <a:pt x="2718" y="12685"/>
                    <a:pt x="5779" y="11608"/>
                    <a:pt x="6245" y="9893"/>
                  </a:cubicBezTo>
                  <a:cubicBezTo>
                    <a:pt x="6465" y="8032"/>
                    <a:pt x="6098" y="8326"/>
                    <a:pt x="6073" y="7249"/>
                  </a:cubicBezTo>
                  <a:cubicBezTo>
                    <a:pt x="6147" y="4898"/>
                    <a:pt x="8228" y="784"/>
                    <a:pt x="6293" y="7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1"/>
            <p:cNvSpPr/>
            <p:nvPr/>
          </p:nvSpPr>
          <p:spPr>
            <a:xfrm>
              <a:off x="5288150" y="2400475"/>
              <a:ext cx="66125" cy="319575"/>
            </a:xfrm>
            <a:custGeom>
              <a:rect b="b" l="l" r="r" t="t"/>
              <a:pathLst>
                <a:path extrusionOk="0" h="12783" w="2645">
                  <a:moveTo>
                    <a:pt x="123" y="368"/>
                  </a:moveTo>
                  <a:cubicBezTo>
                    <a:pt x="906" y="3673"/>
                    <a:pt x="343" y="6588"/>
                    <a:pt x="172" y="7983"/>
                  </a:cubicBezTo>
                  <a:cubicBezTo>
                    <a:pt x="25" y="9379"/>
                    <a:pt x="833" y="12783"/>
                    <a:pt x="833" y="12783"/>
                  </a:cubicBezTo>
                  <a:cubicBezTo>
                    <a:pt x="1959" y="12220"/>
                    <a:pt x="2131" y="11216"/>
                    <a:pt x="2082" y="10726"/>
                  </a:cubicBezTo>
                  <a:cubicBezTo>
                    <a:pt x="1739" y="7445"/>
                    <a:pt x="1714" y="6832"/>
                    <a:pt x="1714" y="6710"/>
                  </a:cubicBezTo>
                  <a:cubicBezTo>
                    <a:pt x="1935" y="4947"/>
                    <a:pt x="2645" y="3600"/>
                    <a:pt x="2571" y="1910"/>
                  </a:cubicBezTo>
                  <a:cubicBezTo>
                    <a:pt x="2522" y="221"/>
                    <a:pt x="1420" y="25"/>
                    <a:pt x="1420" y="25"/>
                  </a:cubicBez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51"/>
            <p:cNvSpPr/>
            <p:nvPr/>
          </p:nvSpPr>
          <p:spPr>
            <a:xfrm>
              <a:off x="5234275" y="2375375"/>
              <a:ext cx="61850" cy="91225"/>
            </a:xfrm>
            <a:custGeom>
              <a:rect b="b" l="l" r="r" t="t"/>
              <a:pathLst>
                <a:path extrusionOk="0" h="3649" w="2474">
                  <a:moveTo>
                    <a:pt x="270" y="0"/>
                  </a:moveTo>
                  <a:cubicBezTo>
                    <a:pt x="270" y="0"/>
                    <a:pt x="392" y="1372"/>
                    <a:pt x="25" y="1886"/>
                  </a:cubicBezTo>
                  <a:cubicBezTo>
                    <a:pt x="0" y="2229"/>
                    <a:pt x="955" y="3649"/>
                    <a:pt x="1935" y="3404"/>
                  </a:cubicBezTo>
                  <a:cubicBezTo>
                    <a:pt x="2474" y="3257"/>
                    <a:pt x="2425" y="2621"/>
                    <a:pt x="2425" y="2621"/>
                  </a:cubicBezTo>
                  <a:cubicBezTo>
                    <a:pt x="2376" y="2106"/>
                    <a:pt x="2425" y="906"/>
                    <a:pt x="2425" y="906"/>
                  </a:cubicBezTo>
                  <a:close/>
                </a:path>
              </a:pathLst>
            </a:custGeom>
            <a:solidFill>
              <a:srgbClr val="F4A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51"/>
            <p:cNvSpPr/>
            <p:nvPr/>
          </p:nvSpPr>
          <p:spPr>
            <a:xfrm>
              <a:off x="5148550" y="2417000"/>
              <a:ext cx="113300" cy="336125"/>
            </a:xfrm>
            <a:custGeom>
              <a:rect b="b" l="l" r="r" t="t"/>
              <a:pathLst>
                <a:path extrusionOk="0" h="13445" w="4532">
                  <a:moveTo>
                    <a:pt x="3405" y="0"/>
                  </a:moveTo>
                  <a:cubicBezTo>
                    <a:pt x="4531" y="2400"/>
                    <a:pt x="4115" y="3894"/>
                    <a:pt x="4041" y="5878"/>
                  </a:cubicBezTo>
                  <a:cubicBezTo>
                    <a:pt x="3992" y="7861"/>
                    <a:pt x="2964" y="13444"/>
                    <a:pt x="2964" y="13444"/>
                  </a:cubicBezTo>
                  <a:cubicBezTo>
                    <a:pt x="1005" y="12955"/>
                    <a:pt x="393" y="12514"/>
                    <a:pt x="1" y="11828"/>
                  </a:cubicBezTo>
                  <a:cubicBezTo>
                    <a:pt x="858" y="7959"/>
                    <a:pt x="760" y="3037"/>
                    <a:pt x="1005" y="1445"/>
                  </a:cubicBezTo>
                  <a:cubicBezTo>
                    <a:pt x="1201" y="196"/>
                    <a:pt x="3405" y="0"/>
                    <a:pt x="34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51"/>
            <p:cNvSpPr/>
            <p:nvPr/>
          </p:nvSpPr>
          <p:spPr>
            <a:xfrm>
              <a:off x="5160800" y="2448825"/>
              <a:ext cx="78400" cy="270000"/>
            </a:xfrm>
            <a:custGeom>
              <a:rect b="b" l="l" r="r" t="t"/>
              <a:pathLst>
                <a:path extrusionOk="0" h="10800" w="3136">
                  <a:moveTo>
                    <a:pt x="2719" y="10800"/>
                  </a:moveTo>
                  <a:cubicBezTo>
                    <a:pt x="2841" y="10090"/>
                    <a:pt x="2988" y="9208"/>
                    <a:pt x="3135" y="8302"/>
                  </a:cubicBezTo>
                  <a:cubicBezTo>
                    <a:pt x="2498" y="7494"/>
                    <a:pt x="1935" y="6686"/>
                    <a:pt x="1911" y="6417"/>
                  </a:cubicBezTo>
                  <a:cubicBezTo>
                    <a:pt x="1862" y="5804"/>
                    <a:pt x="2621" y="638"/>
                    <a:pt x="1886" y="295"/>
                  </a:cubicBezTo>
                  <a:cubicBezTo>
                    <a:pt x="1299" y="1"/>
                    <a:pt x="809" y="417"/>
                    <a:pt x="417" y="1176"/>
                  </a:cubicBezTo>
                  <a:cubicBezTo>
                    <a:pt x="319" y="2670"/>
                    <a:pt x="270" y="5094"/>
                    <a:pt x="1" y="7543"/>
                  </a:cubicBezTo>
                  <a:cubicBezTo>
                    <a:pt x="711" y="8865"/>
                    <a:pt x="2033" y="10139"/>
                    <a:pt x="2719" y="10800"/>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51"/>
            <p:cNvSpPr/>
            <p:nvPr/>
          </p:nvSpPr>
          <p:spPr>
            <a:xfrm>
              <a:off x="5233650" y="2409050"/>
              <a:ext cx="49000" cy="69200"/>
            </a:xfrm>
            <a:custGeom>
              <a:rect b="b" l="l" r="r" t="t"/>
              <a:pathLst>
                <a:path extrusionOk="0" h="2768" w="1960">
                  <a:moveTo>
                    <a:pt x="246" y="0"/>
                  </a:moveTo>
                  <a:cubicBezTo>
                    <a:pt x="246" y="49"/>
                    <a:pt x="1" y="318"/>
                    <a:pt x="1" y="318"/>
                  </a:cubicBezTo>
                  <a:cubicBezTo>
                    <a:pt x="1" y="318"/>
                    <a:pt x="491" y="1396"/>
                    <a:pt x="662" y="1886"/>
                  </a:cubicBezTo>
                  <a:cubicBezTo>
                    <a:pt x="833" y="2351"/>
                    <a:pt x="1299" y="2767"/>
                    <a:pt x="1299" y="2767"/>
                  </a:cubicBezTo>
                  <a:lnTo>
                    <a:pt x="1960" y="2057"/>
                  </a:lnTo>
                  <a:cubicBezTo>
                    <a:pt x="1078" y="1592"/>
                    <a:pt x="246" y="0"/>
                    <a:pt x="246" y="0"/>
                  </a:cubicBezTo>
                  <a:close/>
                </a:path>
              </a:pathLst>
            </a:custGeom>
            <a:solidFill>
              <a:srgbClr val="E8F2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1"/>
            <p:cNvSpPr/>
            <p:nvPr/>
          </p:nvSpPr>
          <p:spPr>
            <a:xfrm>
              <a:off x="5282625" y="2415775"/>
              <a:ext cx="22675" cy="56950"/>
            </a:xfrm>
            <a:custGeom>
              <a:rect b="b" l="l" r="r" t="t"/>
              <a:pathLst>
                <a:path extrusionOk="0" h="2278" w="907">
                  <a:moveTo>
                    <a:pt x="417" y="74"/>
                  </a:moveTo>
                  <a:cubicBezTo>
                    <a:pt x="344" y="1"/>
                    <a:pt x="197" y="1445"/>
                    <a:pt x="1" y="1788"/>
                  </a:cubicBezTo>
                  <a:cubicBezTo>
                    <a:pt x="393" y="2180"/>
                    <a:pt x="637" y="2278"/>
                    <a:pt x="637" y="2278"/>
                  </a:cubicBezTo>
                  <a:cubicBezTo>
                    <a:pt x="637" y="2278"/>
                    <a:pt x="907" y="686"/>
                    <a:pt x="417" y="74"/>
                  </a:cubicBezTo>
                  <a:close/>
                </a:path>
              </a:pathLst>
            </a:custGeom>
            <a:solidFill>
              <a:srgbClr val="E8F2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51"/>
            <p:cNvSpPr/>
            <p:nvPr/>
          </p:nvSpPr>
          <p:spPr>
            <a:xfrm>
              <a:off x="5235500" y="2279875"/>
              <a:ext cx="102875" cy="152450"/>
            </a:xfrm>
            <a:custGeom>
              <a:rect b="b" l="l" r="r" t="t"/>
              <a:pathLst>
                <a:path extrusionOk="0" h="6098" w="4115">
                  <a:moveTo>
                    <a:pt x="4114" y="2082"/>
                  </a:moveTo>
                  <a:cubicBezTo>
                    <a:pt x="4114" y="2082"/>
                    <a:pt x="4041" y="2963"/>
                    <a:pt x="3918" y="3624"/>
                  </a:cubicBezTo>
                  <a:cubicBezTo>
                    <a:pt x="3698" y="4677"/>
                    <a:pt x="3331" y="5534"/>
                    <a:pt x="2645" y="5804"/>
                  </a:cubicBezTo>
                  <a:cubicBezTo>
                    <a:pt x="1984" y="6098"/>
                    <a:pt x="980" y="5583"/>
                    <a:pt x="539" y="4996"/>
                  </a:cubicBezTo>
                  <a:cubicBezTo>
                    <a:pt x="98" y="4408"/>
                    <a:pt x="0" y="3257"/>
                    <a:pt x="221" y="2204"/>
                  </a:cubicBezTo>
                  <a:cubicBezTo>
                    <a:pt x="441" y="1176"/>
                    <a:pt x="1151" y="0"/>
                    <a:pt x="2620" y="392"/>
                  </a:cubicBezTo>
                  <a:cubicBezTo>
                    <a:pt x="4114" y="808"/>
                    <a:pt x="4114" y="2082"/>
                    <a:pt x="4114" y="2082"/>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51"/>
            <p:cNvSpPr/>
            <p:nvPr/>
          </p:nvSpPr>
          <p:spPr>
            <a:xfrm>
              <a:off x="5229975" y="2287825"/>
              <a:ext cx="110825" cy="114500"/>
            </a:xfrm>
            <a:custGeom>
              <a:rect b="b" l="l" r="r" t="t"/>
              <a:pathLst>
                <a:path extrusionOk="0" h="4580" w="4433">
                  <a:moveTo>
                    <a:pt x="1392" y="1"/>
                  </a:moveTo>
                  <a:cubicBezTo>
                    <a:pt x="1316" y="1"/>
                    <a:pt x="242" y="23"/>
                    <a:pt x="148" y="1298"/>
                  </a:cubicBezTo>
                  <a:cubicBezTo>
                    <a:pt x="50" y="2621"/>
                    <a:pt x="1" y="3772"/>
                    <a:pt x="760" y="4580"/>
                  </a:cubicBezTo>
                  <a:cubicBezTo>
                    <a:pt x="882" y="4286"/>
                    <a:pt x="1078" y="3404"/>
                    <a:pt x="1274" y="3355"/>
                  </a:cubicBezTo>
                  <a:cubicBezTo>
                    <a:pt x="1495" y="3306"/>
                    <a:pt x="1666" y="3062"/>
                    <a:pt x="1813" y="2523"/>
                  </a:cubicBezTo>
                  <a:cubicBezTo>
                    <a:pt x="2094" y="2638"/>
                    <a:pt x="2800" y="2759"/>
                    <a:pt x="3405" y="2759"/>
                  </a:cubicBezTo>
                  <a:cubicBezTo>
                    <a:pt x="3961" y="2759"/>
                    <a:pt x="4432" y="2656"/>
                    <a:pt x="4409" y="2351"/>
                  </a:cubicBezTo>
                  <a:cubicBezTo>
                    <a:pt x="4286" y="564"/>
                    <a:pt x="2180" y="99"/>
                    <a:pt x="1397" y="1"/>
                  </a:cubicBezTo>
                  <a:cubicBezTo>
                    <a:pt x="1397" y="1"/>
                    <a:pt x="1395" y="1"/>
                    <a:pt x="1392" y="1"/>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51"/>
            <p:cNvSpPr/>
            <p:nvPr/>
          </p:nvSpPr>
          <p:spPr>
            <a:xfrm>
              <a:off x="5248950" y="2285000"/>
              <a:ext cx="112625" cy="65300"/>
            </a:xfrm>
            <a:custGeom>
              <a:rect b="b" l="l" r="r" t="t"/>
              <a:pathLst>
                <a:path extrusionOk="0" h="2612" w="4505">
                  <a:moveTo>
                    <a:pt x="1695" y="0"/>
                  </a:moveTo>
                  <a:cubicBezTo>
                    <a:pt x="968" y="0"/>
                    <a:pt x="281" y="312"/>
                    <a:pt x="1" y="799"/>
                  </a:cubicBezTo>
                  <a:lnTo>
                    <a:pt x="3356" y="2611"/>
                  </a:lnTo>
                  <a:cubicBezTo>
                    <a:pt x="3356" y="2611"/>
                    <a:pt x="3357" y="2611"/>
                    <a:pt x="3359" y="2611"/>
                  </a:cubicBezTo>
                  <a:cubicBezTo>
                    <a:pt x="3426" y="2611"/>
                    <a:pt x="4504" y="2588"/>
                    <a:pt x="3650" y="1093"/>
                  </a:cubicBezTo>
                  <a:cubicBezTo>
                    <a:pt x="3207" y="318"/>
                    <a:pt x="2430" y="0"/>
                    <a:pt x="1695" y="0"/>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1"/>
            <p:cNvSpPr/>
            <p:nvPr/>
          </p:nvSpPr>
          <p:spPr>
            <a:xfrm>
              <a:off x="5246525" y="2353300"/>
              <a:ext cx="20350" cy="28575"/>
            </a:xfrm>
            <a:custGeom>
              <a:rect b="b" l="l" r="r" t="t"/>
              <a:pathLst>
                <a:path extrusionOk="0" h="1143" w="814">
                  <a:moveTo>
                    <a:pt x="589" y="0"/>
                  </a:moveTo>
                  <a:cubicBezTo>
                    <a:pt x="541" y="0"/>
                    <a:pt x="484" y="17"/>
                    <a:pt x="416" y="51"/>
                  </a:cubicBezTo>
                  <a:cubicBezTo>
                    <a:pt x="73" y="198"/>
                    <a:pt x="0" y="1006"/>
                    <a:pt x="416" y="1128"/>
                  </a:cubicBezTo>
                  <a:cubicBezTo>
                    <a:pt x="458" y="1138"/>
                    <a:pt x="494" y="1142"/>
                    <a:pt x="526" y="1142"/>
                  </a:cubicBezTo>
                  <a:cubicBezTo>
                    <a:pt x="814" y="1142"/>
                    <a:pt x="735" y="785"/>
                    <a:pt x="735" y="785"/>
                  </a:cubicBezTo>
                  <a:cubicBezTo>
                    <a:pt x="813" y="275"/>
                    <a:pt x="781" y="0"/>
                    <a:pt x="58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51"/>
            <p:cNvSpPr/>
            <p:nvPr/>
          </p:nvSpPr>
          <p:spPr>
            <a:xfrm>
              <a:off x="5210400" y="2644725"/>
              <a:ext cx="263275" cy="152475"/>
            </a:xfrm>
            <a:custGeom>
              <a:rect b="b" l="l" r="r" t="t"/>
              <a:pathLst>
                <a:path extrusionOk="0" h="6099" w="10531">
                  <a:moveTo>
                    <a:pt x="10310" y="2107"/>
                  </a:moveTo>
                  <a:lnTo>
                    <a:pt x="6661" y="1"/>
                  </a:lnTo>
                  <a:lnTo>
                    <a:pt x="490" y="3576"/>
                  </a:lnTo>
                  <a:lnTo>
                    <a:pt x="0" y="3625"/>
                  </a:lnTo>
                  <a:lnTo>
                    <a:pt x="0" y="3772"/>
                  </a:lnTo>
                  <a:cubicBezTo>
                    <a:pt x="0" y="3821"/>
                    <a:pt x="25" y="3846"/>
                    <a:pt x="74" y="3870"/>
                  </a:cubicBezTo>
                  <a:lnTo>
                    <a:pt x="3796" y="6025"/>
                  </a:lnTo>
                  <a:cubicBezTo>
                    <a:pt x="3918" y="6098"/>
                    <a:pt x="4114" y="6098"/>
                    <a:pt x="4237" y="6000"/>
                  </a:cubicBezTo>
                  <a:lnTo>
                    <a:pt x="10408" y="2450"/>
                  </a:lnTo>
                  <a:cubicBezTo>
                    <a:pt x="10506" y="2401"/>
                    <a:pt x="10530" y="2327"/>
                    <a:pt x="10530" y="2278"/>
                  </a:cubicBezTo>
                  <a:lnTo>
                    <a:pt x="10530" y="2082"/>
                  </a:lnTo>
                  <a:close/>
                </a:path>
              </a:pathLst>
            </a:custGeom>
            <a:solidFill>
              <a:srgbClr val="606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51"/>
            <p:cNvSpPr/>
            <p:nvPr/>
          </p:nvSpPr>
          <p:spPr>
            <a:xfrm>
              <a:off x="5210400" y="2639850"/>
              <a:ext cx="263875" cy="152450"/>
            </a:xfrm>
            <a:custGeom>
              <a:rect b="b" l="l" r="r" t="t"/>
              <a:pathLst>
                <a:path extrusionOk="0" h="6098" w="10555">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2B3B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1"/>
            <p:cNvSpPr/>
            <p:nvPr/>
          </p:nvSpPr>
          <p:spPr>
            <a:xfrm>
              <a:off x="5210400" y="2639850"/>
              <a:ext cx="263875" cy="152450"/>
            </a:xfrm>
            <a:custGeom>
              <a:rect b="b" l="l" r="r" t="t"/>
              <a:pathLst>
                <a:path extrusionOk="0" h="6098" w="10555">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CE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1"/>
            <p:cNvSpPr/>
            <p:nvPr/>
          </p:nvSpPr>
          <p:spPr>
            <a:xfrm>
              <a:off x="5266725" y="2673500"/>
              <a:ext cx="195300" cy="112675"/>
            </a:xfrm>
            <a:custGeom>
              <a:rect b="b" l="l" r="r" t="t"/>
              <a:pathLst>
                <a:path extrusionOk="0" h="4507" w="7812">
                  <a:moveTo>
                    <a:pt x="7812" y="1029"/>
                  </a:moveTo>
                  <a:lnTo>
                    <a:pt x="1812" y="4507"/>
                  </a:lnTo>
                  <a:lnTo>
                    <a:pt x="0" y="3478"/>
                  </a:lnTo>
                  <a:lnTo>
                    <a:pt x="6024" y="1"/>
                  </a:ln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1"/>
            <p:cNvSpPr/>
            <p:nvPr/>
          </p:nvSpPr>
          <p:spPr>
            <a:xfrm>
              <a:off x="5293050" y="2681475"/>
              <a:ext cx="64300" cy="36750"/>
            </a:xfrm>
            <a:custGeom>
              <a:rect b="b" l="l" r="r" t="t"/>
              <a:pathLst>
                <a:path extrusionOk="0" h="1470" w="2572">
                  <a:moveTo>
                    <a:pt x="2473" y="588"/>
                  </a:moveTo>
                  <a:lnTo>
                    <a:pt x="1053" y="1421"/>
                  </a:lnTo>
                  <a:cubicBezTo>
                    <a:pt x="955" y="1470"/>
                    <a:pt x="833" y="1470"/>
                    <a:pt x="759" y="1421"/>
                  </a:cubicBezTo>
                  <a:lnTo>
                    <a:pt x="74" y="1029"/>
                  </a:lnTo>
                  <a:cubicBezTo>
                    <a:pt x="0" y="980"/>
                    <a:pt x="25" y="906"/>
                    <a:pt x="98" y="857"/>
                  </a:cubicBezTo>
                  <a:lnTo>
                    <a:pt x="1543" y="49"/>
                  </a:lnTo>
                  <a:cubicBezTo>
                    <a:pt x="1616" y="0"/>
                    <a:pt x="1739" y="0"/>
                    <a:pt x="1812" y="25"/>
                  </a:cubicBezTo>
                  <a:lnTo>
                    <a:pt x="2498" y="417"/>
                  </a:lnTo>
                  <a:cubicBezTo>
                    <a:pt x="2571" y="466"/>
                    <a:pt x="2547" y="539"/>
                    <a:pt x="2473" y="588"/>
                  </a:cubicBezTo>
                  <a:close/>
                </a:path>
              </a:pathLst>
            </a:custGeom>
            <a:solidFill>
              <a:srgbClr val="606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51"/>
            <p:cNvSpPr/>
            <p:nvPr/>
          </p:nvSpPr>
          <p:spPr>
            <a:xfrm>
              <a:off x="5316300" y="2579850"/>
              <a:ext cx="211850" cy="210000"/>
            </a:xfrm>
            <a:custGeom>
              <a:rect b="b" l="l" r="r" t="t"/>
              <a:pathLst>
                <a:path extrusionOk="0" h="8400" w="8474">
                  <a:moveTo>
                    <a:pt x="6172" y="4824"/>
                  </a:moveTo>
                  <a:lnTo>
                    <a:pt x="1" y="8400"/>
                  </a:lnTo>
                  <a:lnTo>
                    <a:pt x="2180" y="3820"/>
                  </a:lnTo>
                  <a:cubicBezTo>
                    <a:pt x="2254" y="3673"/>
                    <a:pt x="2400" y="3502"/>
                    <a:pt x="2523" y="3429"/>
                  </a:cubicBezTo>
                  <a:lnTo>
                    <a:pt x="8327" y="74"/>
                  </a:lnTo>
                  <a:cubicBezTo>
                    <a:pt x="8449" y="0"/>
                    <a:pt x="8473" y="74"/>
                    <a:pt x="8400" y="221"/>
                  </a:cubicBezTo>
                  <a:close/>
                </a:path>
              </a:pathLst>
            </a:custGeom>
            <a:solidFill>
              <a:srgbClr val="606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51"/>
            <p:cNvSpPr/>
            <p:nvPr/>
          </p:nvSpPr>
          <p:spPr>
            <a:xfrm>
              <a:off x="5242225" y="2684525"/>
              <a:ext cx="88175" cy="62475"/>
            </a:xfrm>
            <a:custGeom>
              <a:rect b="b" l="l" r="r" t="t"/>
              <a:pathLst>
                <a:path extrusionOk="0" h="2499" w="3527">
                  <a:moveTo>
                    <a:pt x="1078" y="1"/>
                  </a:moveTo>
                  <a:cubicBezTo>
                    <a:pt x="1078" y="1"/>
                    <a:pt x="1543" y="197"/>
                    <a:pt x="1935" y="319"/>
                  </a:cubicBezTo>
                  <a:cubicBezTo>
                    <a:pt x="2302" y="441"/>
                    <a:pt x="2743" y="711"/>
                    <a:pt x="2939" y="809"/>
                  </a:cubicBezTo>
                  <a:cubicBezTo>
                    <a:pt x="3135" y="931"/>
                    <a:pt x="2964" y="1029"/>
                    <a:pt x="2694" y="1029"/>
                  </a:cubicBezTo>
                  <a:cubicBezTo>
                    <a:pt x="2425" y="1029"/>
                    <a:pt x="2058" y="882"/>
                    <a:pt x="2058" y="882"/>
                  </a:cubicBezTo>
                  <a:cubicBezTo>
                    <a:pt x="2058" y="882"/>
                    <a:pt x="2670" y="1152"/>
                    <a:pt x="2866" y="1250"/>
                  </a:cubicBezTo>
                  <a:cubicBezTo>
                    <a:pt x="3062" y="1348"/>
                    <a:pt x="3527" y="1690"/>
                    <a:pt x="3527" y="1813"/>
                  </a:cubicBezTo>
                  <a:cubicBezTo>
                    <a:pt x="3502" y="1935"/>
                    <a:pt x="3111" y="1764"/>
                    <a:pt x="3111" y="1764"/>
                  </a:cubicBezTo>
                  <a:cubicBezTo>
                    <a:pt x="3111" y="1764"/>
                    <a:pt x="3306" y="1886"/>
                    <a:pt x="3355" y="2009"/>
                  </a:cubicBezTo>
                  <a:cubicBezTo>
                    <a:pt x="3429" y="2131"/>
                    <a:pt x="3233" y="2205"/>
                    <a:pt x="3037" y="2131"/>
                  </a:cubicBezTo>
                  <a:cubicBezTo>
                    <a:pt x="2841" y="2033"/>
                    <a:pt x="2229" y="1837"/>
                    <a:pt x="2229" y="1837"/>
                  </a:cubicBezTo>
                  <a:cubicBezTo>
                    <a:pt x="2229" y="1837"/>
                    <a:pt x="2866" y="2131"/>
                    <a:pt x="2939" y="2254"/>
                  </a:cubicBezTo>
                  <a:cubicBezTo>
                    <a:pt x="3013" y="2376"/>
                    <a:pt x="2792" y="2449"/>
                    <a:pt x="2547" y="2352"/>
                  </a:cubicBezTo>
                  <a:cubicBezTo>
                    <a:pt x="2302" y="2229"/>
                    <a:pt x="1862" y="2058"/>
                    <a:pt x="1862" y="2058"/>
                  </a:cubicBezTo>
                  <a:cubicBezTo>
                    <a:pt x="1862" y="2058"/>
                    <a:pt x="2302" y="2278"/>
                    <a:pt x="2351" y="2400"/>
                  </a:cubicBezTo>
                  <a:cubicBezTo>
                    <a:pt x="2400" y="2498"/>
                    <a:pt x="2156" y="2498"/>
                    <a:pt x="1911" y="2400"/>
                  </a:cubicBezTo>
                  <a:cubicBezTo>
                    <a:pt x="1666" y="2278"/>
                    <a:pt x="662" y="1715"/>
                    <a:pt x="441" y="1494"/>
                  </a:cubicBezTo>
                  <a:cubicBezTo>
                    <a:pt x="196" y="1274"/>
                    <a:pt x="1" y="784"/>
                    <a:pt x="1" y="784"/>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1"/>
            <p:cNvSpPr/>
            <p:nvPr/>
          </p:nvSpPr>
          <p:spPr>
            <a:xfrm>
              <a:off x="5129575" y="2410275"/>
              <a:ext cx="143275" cy="295700"/>
            </a:xfrm>
            <a:custGeom>
              <a:rect b="b" l="l" r="r" t="t"/>
              <a:pathLst>
                <a:path extrusionOk="0" h="11828" w="5731">
                  <a:moveTo>
                    <a:pt x="2915" y="906"/>
                  </a:moveTo>
                  <a:cubicBezTo>
                    <a:pt x="3650" y="1249"/>
                    <a:pt x="2866" y="6416"/>
                    <a:pt x="2915" y="7028"/>
                  </a:cubicBezTo>
                  <a:cubicBezTo>
                    <a:pt x="2964" y="7640"/>
                    <a:pt x="5731" y="10824"/>
                    <a:pt x="5731" y="10824"/>
                  </a:cubicBezTo>
                  <a:cubicBezTo>
                    <a:pt x="5315" y="11681"/>
                    <a:pt x="4164" y="11828"/>
                    <a:pt x="4164" y="11828"/>
                  </a:cubicBezTo>
                  <a:cubicBezTo>
                    <a:pt x="4017" y="11607"/>
                    <a:pt x="1886" y="9820"/>
                    <a:pt x="931" y="8032"/>
                  </a:cubicBezTo>
                  <a:cubicBezTo>
                    <a:pt x="1" y="6245"/>
                    <a:pt x="1029" y="0"/>
                    <a:pt x="2915" y="90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1"/>
            <p:cNvSpPr/>
            <p:nvPr/>
          </p:nvSpPr>
          <p:spPr>
            <a:xfrm>
              <a:off x="3847025" y="2674725"/>
              <a:ext cx="268775" cy="122475"/>
            </a:xfrm>
            <a:custGeom>
              <a:rect b="b" l="l" r="r" t="t"/>
              <a:pathLst>
                <a:path extrusionOk="0" h="4899" w="10751">
                  <a:moveTo>
                    <a:pt x="9600" y="99"/>
                  </a:moveTo>
                  <a:cubicBezTo>
                    <a:pt x="9600" y="99"/>
                    <a:pt x="7004" y="1935"/>
                    <a:pt x="5927" y="2548"/>
                  </a:cubicBezTo>
                  <a:cubicBezTo>
                    <a:pt x="4825" y="3160"/>
                    <a:pt x="833" y="809"/>
                    <a:pt x="833" y="809"/>
                  </a:cubicBezTo>
                  <a:cubicBezTo>
                    <a:pt x="833" y="809"/>
                    <a:pt x="1" y="1078"/>
                    <a:pt x="270" y="1984"/>
                  </a:cubicBezTo>
                  <a:cubicBezTo>
                    <a:pt x="3037" y="3870"/>
                    <a:pt x="5119" y="4898"/>
                    <a:pt x="5927" y="4727"/>
                  </a:cubicBezTo>
                  <a:cubicBezTo>
                    <a:pt x="6759" y="4531"/>
                    <a:pt x="9061" y="3576"/>
                    <a:pt x="9918" y="3135"/>
                  </a:cubicBezTo>
                  <a:cubicBezTo>
                    <a:pt x="10751" y="2670"/>
                    <a:pt x="10751" y="1"/>
                    <a:pt x="9600" y="99"/>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51"/>
            <p:cNvSpPr/>
            <p:nvPr/>
          </p:nvSpPr>
          <p:spPr>
            <a:xfrm>
              <a:off x="4087625" y="3384275"/>
              <a:ext cx="11650" cy="37975"/>
            </a:xfrm>
            <a:custGeom>
              <a:rect b="b" l="l" r="r" t="t"/>
              <a:pathLst>
                <a:path extrusionOk="0" h="1519" w="466">
                  <a:moveTo>
                    <a:pt x="466" y="25"/>
                  </a:moveTo>
                  <a:cubicBezTo>
                    <a:pt x="392" y="784"/>
                    <a:pt x="343" y="1519"/>
                    <a:pt x="343" y="1519"/>
                  </a:cubicBezTo>
                  <a:lnTo>
                    <a:pt x="172" y="1519"/>
                  </a:lnTo>
                  <a:cubicBezTo>
                    <a:pt x="172" y="1519"/>
                    <a:pt x="172" y="392"/>
                    <a:pt x="0" y="637"/>
                  </a:cubicBezTo>
                  <a:cubicBezTo>
                    <a:pt x="25" y="0"/>
                    <a:pt x="466" y="25"/>
                    <a:pt x="466" y="25"/>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51"/>
            <p:cNvSpPr/>
            <p:nvPr/>
          </p:nvSpPr>
          <p:spPr>
            <a:xfrm>
              <a:off x="4033750" y="3102050"/>
              <a:ext cx="78375" cy="325700"/>
            </a:xfrm>
            <a:custGeom>
              <a:rect b="b" l="l" r="r" t="t"/>
              <a:pathLst>
                <a:path extrusionOk="0" h="13028" w="3135">
                  <a:moveTo>
                    <a:pt x="294" y="12587"/>
                  </a:moveTo>
                  <a:cubicBezTo>
                    <a:pt x="221" y="12587"/>
                    <a:pt x="98" y="12514"/>
                    <a:pt x="0" y="12367"/>
                  </a:cubicBezTo>
                  <a:cubicBezTo>
                    <a:pt x="172" y="12171"/>
                    <a:pt x="343" y="11975"/>
                    <a:pt x="466" y="11828"/>
                  </a:cubicBezTo>
                  <a:cubicBezTo>
                    <a:pt x="808" y="11314"/>
                    <a:pt x="1396" y="10212"/>
                    <a:pt x="1421" y="9698"/>
                  </a:cubicBezTo>
                  <a:cubicBezTo>
                    <a:pt x="1470" y="9208"/>
                    <a:pt x="1151" y="3967"/>
                    <a:pt x="1078" y="3331"/>
                  </a:cubicBezTo>
                  <a:cubicBezTo>
                    <a:pt x="980" y="2694"/>
                    <a:pt x="735" y="270"/>
                    <a:pt x="759" y="147"/>
                  </a:cubicBezTo>
                  <a:cubicBezTo>
                    <a:pt x="784" y="0"/>
                    <a:pt x="3012" y="1004"/>
                    <a:pt x="3012" y="1004"/>
                  </a:cubicBezTo>
                  <a:cubicBezTo>
                    <a:pt x="2988" y="1200"/>
                    <a:pt x="2694" y="2449"/>
                    <a:pt x="2816" y="3257"/>
                  </a:cubicBezTo>
                  <a:cubicBezTo>
                    <a:pt x="2939" y="4065"/>
                    <a:pt x="3135" y="4580"/>
                    <a:pt x="3012" y="5902"/>
                  </a:cubicBezTo>
                  <a:cubicBezTo>
                    <a:pt x="2914" y="7224"/>
                    <a:pt x="2253" y="9330"/>
                    <a:pt x="2498" y="10334"/>
                  </a:cubicBezTo>
                  <a:cubicBezTo>
                    <a:pt x="2498" y="10359"/>
                    <a:pt x="2498" y="10383"/>
                    <a:pt x="2498" y="10383"/>
                  </a:cubicBezTo>
                  <a:cubicBezTo>
                    <a:pt x="1837" y="11289"/>
                    <a:pt x="1617" y="13028"/>
                    <a:pt x="294" y="12587"/>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51"/>
            <p:cNvSpPr/>
            <p:nvPr/>
          </p:nvSpPr>
          <p:spPr>
            <a:xfrm>
              <a:off x="4014775" y="3361625"/>
              <a:ext cx="86950" cy="79000"/>
            </a:xfrm>
            <a:custGeom>
              <a:rect b="b" l="l" r="r" t="t"/>
              <a:pathLst>
                <a:path extrusionOk="0" h="3160" w="3478">
                  <a:moveTo>
                    <a:pt x="759" y="1984"/>
                  </a:moveTo>
                  <a:cubicBezTo>
                    <a:pt x="857" y="2131"/>
                    <a:pt x="980" y="2204"/>
                    <a:pt x="1053" y="2204"/>
                  </a:cubicBezTo>
                  <a:cubicBezTo>
                    <a:pt x="2376" y="2645"/>
                    <a:pt x="2596" y="906"/>
                    <a:pt x="3257" y="0"/>
                  </a:cubicBezTo>
                  <a:cubicBezTo>
                    <a:pt x="3478" y="955"/>
                    <a:pt x="3380" y="1078"/>
                    <a:pt x="3208" y="1200"/>
                  </a:cubicBezTo>
                  <a:cubicBezTo>
                    <a:pt x="3037" y="1347"/>
                    <a:pt x="2425" y="2106"/>
                    <a:pt x="2302" y="2620"/>
                  </a:cubicBezTo>
                  <a:cubicBezTo>
                    <a:pt x="2180" y="3159"/>
                    <a:pt x="514" y="3110"/>
                    <a:pt x="221" y="2988"/>
                  </a:cubicBezTo>
                  <a:cubicBezTo>
                    <a:pt x="0" y="2914"/>
                    <a:pt x="392" y="2449"/>
                    <a:pt x="759" y="1984"/>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1"/>
            <p:cNvSpPr/>
            <p:nvPr/>
          </p:nvSpPr>
          <p:spPr>
            <a:xfrm>
              <a:off x="4132925" y="3105725"/>
              <a:ext cx="72250" cy="382650"/>
            </a:xfrm>
            <a:custGeom>
              <a:rect b="b" l="l" r="r" t="t"/>
              <a:pathLst>
                <a:path extrusionOk="0" h="15306" w="2890">
                  <a:moveTo>
                    <a:pt x="931" y="5363"/>
                  </a:moveTo>
                  <a:cubicBezTo>
                    <a:pt x="980" y="5951"/>
                    <a:pt x="1323" y="10457"/>
                    <a:pt x="1274" y="11191"/>
                  </a:cubicBezTo>
                  <a:cubicBezTo>
                    <a:pt x="1249" y="11657"/>
                    <a:pt x="1029" y="12367"/>
                    <a:pt x="882" y="12954"/>
                  </a:cubicBezTo>
                  <a:cubicBezTo>
                    <a:pt x="809" y="13322"/>
                    <a:pt x="760" y="13640"/>
                    <a:pt x="809" y="13787"/>
                  </a:cubicBezTo>
                  <a:cubicBezTo>
                    <a:pt x="931" y="14179"/>
                    <a:pt x="931" y="15305"/>
                    <a:pt x="1568" y="15060"/>
                  </a:cubicBezTo>
                  <a:cubicBezTo>
                    <a:pt x="2180" y="14791"/>
                    <a:pt x="2596" y="14007"/>
                    <a:pt x="2474" y="13126"/>
                  </a:cubicBezTo>
                  <a:cubicBezTo>
                    <a:pt x="2351" y="12220"/>
                    <a:pt x="2498" y="11803"/>
                    <a:pt x="2449" y="11289"/>
                  </a:cubicBezTo>
                  <a:cubicBezTo>
                    <a:pt x="2425" y="10751"/>
                    <a:pt x="2768" y="7469"/>
                    <a:pt x="2841" y="6294"/>
                  </a:cubicBezTo>
                  <a:cubicBezTo>
                    <a:pt x="2890" y="5143"/>
                    <a:pt x="2498" y="4580"/>
                    <a:pt x="2474" y="3796"/>
                  </a:cubicBezTo>
                  <a:cubicBezTo>
                    <a:pt x="2449" y="3012"/>
                    <a:pt x="2670" y="1396"/>
                    <a:pt x="2670" y="1396"/>
                  </a:cubicBezTo>
                  <a:cubicBezTo>
                    <a:pt x="2670" y="1396"/>
                    <a:pt x="0" y="0"/>
                    <a:pt x="221" y="1690"/>
                  </a:cubicBezTo>
                  <a:cubicBezTo>
                    <a:pt x="441" y="3380"/>
                    <a:pt x="857" y="4775"/>
                    <a:pt x="931" y="5363"/>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1"/>
            <p:cNvSpPr/>
            <p:nvPr/>
          </p:nvSpPr>
          <p:spPr>
            <a:xfrm>
              <a:off x="4038650" y="2894525"/>
              <a:ext cx="195925" cy="277350"/>
            </a:xfrm>
            <a:custGeom>
              <a:rect b="b" l="l" r="r" t="t"/>
              <a:pathLst>
                <a:path extrusionOk="0" h="11094" w="7837">
                  <a:moveTo>
                    <a:pt x="7469" y="906"/>
                  </a:moveTo>
                  <a:cubicBezTo>
                    <a:pt x="7836" y="2571"/>
                    <a:pt x="6955" y="3673"/>
                    <a:pt x="6808" y="4041"/>
                  </a:cubicBezTo>
                  <a:cubicBezTo>
                    <a:pt x="6636" y="4408"/>
                    <a:pt x="7151" y="9134"/>
                    <a:pt x="7151" y="9134"/>
                  </a:cubicBezTo>
                  <a:cubicBezTo>
                    <a:pt x="5730" y="11093"/>
                    <a:pt x="808" y="9869"/>
                    <a:pt x="0" y="8644"/>
                  </a:cubicBezTo>
                  <a:cubicBezTo>
                    <a:pt x="123" y="5755"/>
                    <a:pt x="392" y="1004"/>
                    <a:pt x="368" y="490"/>
                  </a:cubicBezTo>
                  <a:cubicBezTo>
                    <a:pt x="343" y="0"/>
                    <a:pt x="7469" y="906"/>
                    <a:pt x="7469" y="906"/>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1"/>
            <p:cNvSpPr/>
            <p:nvPr/>
          </p:nvSpPr>
          <p:spPr>
            <a:xfrm>
              <a:off x="4150075" y="3429575"/>
              <a:ext cx="47775" cy="58800"/>
            </a:xfrm>
            <a:custGeom>
              <a:rect b="b" l="l" r="r" t="t"/>
              <a:pathLst>
                <a:path extrusionOk="0" h="2352" w="1911">
                  <a:moveTo>
                    <a:pt x="0" y="882"/>
                  </a:moveTo>
                  <a:cubicBezTo>
                    <a:pt x="49" y="1641"/>
                    <a:pt x="245" y="2351"/>
                    <a:pt x="882" y="2106"/>
                  </a:cubicBezTo>
                  <a:cubicBezTo>
                    <a:pt x="1494" y="1837"/>
                    <a:pt x="1910" y="1053"/>
                    <a:pt x="1788" y="172"/>
                  </a:cubicBezTo>
                  <a:cubicBezTo>
                    <a:pt x="1445" y="1127"/>
                    <a:pt x="171" y="1102"/>
                    <a:pt x="196" y="0"/>
                  </a:cubicBezTo>
                  <a:cubicBezTo>
                    <a:pt x="123" y="368"/>
                    <a:pt x="0" y="711"/>
                    <a:pt x="0" y="882"/>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1"/>
            <p:cNvSpPr/>
            <p:nvPr/>
          </p:nvSpPr>
          <p:spPr>
            <a:xfrm>
              <a:off x="4076600" y="2526575"/>
              <a:ext cx="62475" cy="126750"/>
            </a:xfrm>
            <a:custGeom>
              <a:rect b="b" l="l" r="r" t="t"/>
              <a:pathLst>
                <a:path extrusionOk="0" h="5070" w="2499">
                  <a:moveTo>
                    <a:pt x="1151" y="1"/>
                  </a:moveTo>
                  <a:cubicBezTo>
                    <a:pt x="294" y="809"/>
                    <a:pt x="25" y="1519"/>
                    <a:pt x="147" y="2303"/>
                  </a:cubicBezTo>
                  <a:cubicBezTo>
                    <a:pt x="270" y="3086"/>
                    <a:pt x="392" y="4090"/>
                    <a:pt x="1" y="4409"/>
                  </a:cubicBezTo>
                  <a:cubicBezTo>
                    <a:pt x="858" y="5070"/>
                    <a:pt x="2498" y="4090"/>
                    <a:pt x="2474" y="3919"/>
                  </a:cubicBezTo>
                  <a:cubicBezTo>
                    <a:pt x="2425" y="3747"/>
                    <a:pt x="1543" y="1201"/>
                    <a:pt x="1470" y="1176"/>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51"/>
            <p:cNvSpPr/>
            <p:nvPr/>
          </p:nvSpPr>
          <p:spPr>
            <a:xfrm>
              <a:off x="4038650" y="2655150"/>
              <a:ext cx="232650" cy="347125"/>
            </a:xfrm>
            <a:custGeom>
              <a:rect b="b" l="l" r="r" t="t"/>
              <a:pathLst>
                <a:path extrusionOk="0" h="13885" w="9306">
                  <a:moveTo>
                    <a:pt x="1935" y="857"/>
                  </a:moveTo>
                  <a:cubicBezTo>
                    <a:pt x="3747" y="0"/>
                    <a:pt x="6881" y="515"/>
                    <a:pt x="8081" y="1763"/>
                  </a:cubicBezTo>
                  <a:cubicBezTo>
                    <a:pt x="9306" y="3012"/>
                    <a:pt x="6759" y="5314"/>
                    <a:pt x="6318" y="6661"/>
                  </a:cubicBezTo>
                  <a:cubicBezTo>
                    <a:pt x="5902" y="7983"/>
                    <a:pt x="8816" y="11730"/>
                    <a:pt x="7861" y="12881"/>
                  </a:cubicBezTo>
                  <a:cubicBezTo>
                    <a:pt x="5975" y="13885"/>
                    <a:pt x="515" y="13199"/>
                    <a:pt x="0" y="11681"/>
                  </a:cubicBezTo>
                  <a:cubicBezTo>
                    <a:pt x="25" y="9453"/>
                    <a:pt x="1445" y="7494"/>
                    <a:pt x="1102" y="6563"/>
                  </a:cubicBezTo>
                  <a:cubicBezTo>
                    <a:pt x="1102" y="5975"/>
                    <a:pt x="172" y="4016"/>
                    <a:pt x="539" y="3282"/>
                  </a:cubicBezTo>
                  <a:cubicBezTo>
                    <a:pt x="1298" y="1739"/>
                    <a:pt x="1127" y="1323"/>
                    <a:pt x="1935" y="857"/>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51"/>
            <p:cNvSpPr/>
            <p:nvPr/>
          </p:nvSpPr>
          <p:spPr>
            <a:xfrm>
              <a:off x="4086400" y="2518000"/>
              <a:ext cx="102250" cy="146975"/>
            </a:xfrm>
            <a:custGeom>
              <a:rect b="b" l="l" r="r" t="t"/>
              <a:pathLst>
                <a:path extrusionOk="0" h="5879" w="4090">
                  <a:moveTo>
                    <a:pt x="245" y="1421"/>
                  </a:moveTo>
                  <a:cubicBezTo>
                    <a:pt x="245" y="1421"/>
                    <a:pt x="0" y="2303"/>
                    <a:pt x="98" y="2964"/>
                  </a:cubicBezTo>
                  <a:cubicBezTo>
                    <a:pt x="172" y="3650"/>
                    <a:pt x="245" y="4997"/>
                    <a:pt x="857" y="5437"/>
                  </a:cubicBezTo>
                  <a:cubicBezTo>
                    <a:pt x="1445" y="5878"/>
                    <a:pt x="2302" y="5364"/>
                    <a:pt x="2890" y="4874"/>
                  </a:cubicBezTo>
                  <a:cubicBezTo>
                    <a:pt x="3453" y="4409"/>
                    <a:pt x="4065" y="3503"/>
                    <a:pt x="4065" y="2425"/>
                  </a:cubicBezTo>
                  <a:cubicBezTo>
                    <a:pt x="4090" y="1348"/>
                    <a:pt x="3674" y="1"/>
                    <a:pt x="2106" y="74"/>
                  </a:cubicBezTo>
                  <a:cubicBezTo>
                    <a:pt x="539" y="148"/>
                    <a:pt x="245" y="1421"/>
                    <a:pt x="245" y="142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51"/>
            <p:cNvSpPr/>
            <p:nvPr/>
          </p:nvSpPr>
          <p:spPr>
            <a:xfrm>
              <a:off x="4112100" y="2630650"/>
              <a:ext cx="52675" cy="92475"/>
            </a:xfrm>
            <a:custGeom>
              <a:rect b="b" l="l" r="r" t="t"/>
              <a:pathLst>
                <a:path extrusionOk="0" h="3699" w="2107">
                  <a:moveTo>
                    <a:pt x="1862" y="1"/>
                  </a:moveTo>
                  <a:cubicBezTo>
                    <a:pt x="1862" y="1"/>
                    <a:pt x="1764" y="1397"/>
                    <a:pt x="2082" y="1911"/>
                  </a:cubicBezTo>
                  <a:cubicBezTo>
                    <a:pt x="2107" y="2254"/>
                    <a:pt x="1274" y="3698"/>
                    <a:pt x="466" y="3454"/>
                  </a:cubicBezTo>
                  <a:cubicBezTo>
                    <a:pt x="1" y="3307"/>
                    <a:pt x="50" y="2645"/>
                    <a:pt x="50" y="2645"/>
                  </a:cubicBezTo>
                  <a:cubicBezTo>
                    <a:pt x="99" y="2131"/>
                    <a:pt x="50" y="907"/>
                    <a:pt x="50" y="907"/>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51"/>
            <p:cNvSpPr/>
            <p:nvPr/>
          </p:nvSpPr>
          <p:spPr>
            <a:xfrm>
              <a:off x="4128025" y="2507000"/>
              <a:ext cx="91250" cy="162850"/>
            </a:xfrm>
            <a:custGeom>
              <a:rect b="b" l="l" r="r" t="t"/>
              <a:pathLst>
                <a:path extrusionOk="0" h="6514" w="3650">
                  <a:moveTo>
                    <a:pt x="1" y="1910"/>
                  </a:moveTo>
                  <a:cubicBezTo>
                    <a:pt x="319" y="3012"/>
                    <a:pt x="1298" y="3282"/>
                    <a:pt x="1298" y="3282"/>
                  </a:cubicBezTo>
                  <a:cubicBezTo>
                    <a:pt x="1470" y="4751"/>
                    <a:pt x="1127" y="5804"/>
                    <a:pt x="637" y="6049"/>
                  </a:cubicBezTo>
                  <a:cubicBezTo>
                    <a:pt x="1935" y="6514"/>
                    <a:pt x="2670" y="6147"/>
                    <a:pt x="3037" y="5461"/>
                  </a:cubicBezTo>
                  <a:cubicBezTo>
                    <a:pt x="3380" y="4751"/>
                    <a:pt x="3649" y="1788"/>
                    <a:pt x="2204" y="906"/>
                  </a:cubicBezTo>
                  <a:cubicBezTo>
                    <a:pt x="760" y="0"/>
                    <a:pt x="1" y="1910"/>
                    <a:pt x="1" y="1910"/>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51"/>
            <p:cNvSpPr/>
            <p:nvPr/>
          </p:nvSpPr>
          <p:spPr>
            <a:xfrm>
              <a:off x="4088225" y="2505150"/>
              <a:ext cx="75950" cy="65525"/>
            </a:xfrm>
            <a:custGeom>
              <a:rect b="b" l="l" r="r" t="t"/>
              <a:pathLst>
                <a:path extrusionOk="0" h="2621" w="3038">
                  <a:moveTo>
                    <a:pt x="1593" y="1984"/>
                  </a:moveTo>
                  <a:cubicBezTo>
                    <a:pt x="1152" y="2596"/>
                    <a:pt x="148" y="2621"/>
                    <a:pt x="1" y="2596"/>
                  </a:cubicBezTo>
                  <a:cubicBezTo>
                    <a:pt x="25" y="246"/>
                    <a:pt x="2303" y="1"/>
                    <a:pt x="3037" y="833"/>
                  </a:cubicBezTo>
                  <a:cubicBezTo>
                    <a:pt x="2425" y="2009"/>
                    <a:pt x="1593" y="1984"/>
                    <a:pt x="1593" y="1984"/>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1"/>
            <p:cNvSpPr/>
            <p:nvPr/>
          </p:nvSpPr>
          <p:spPr>
            <a:xfrm>
              <a:off x="4087000" y="2703500"/>
              <a:ext cx="96150" cy="181850"/>
            </a:xfrm>
            <a:custGeom>
              <a:rect b="b" l="l" r="r" t="t"/>
              <a:pathLst>
                <a:path extrusionOk="0" h="7274" w="3846">
                  <a:moveTo>
                    <a:pt x="3405" y="4972"/>
                  </a:moveTo>
                  <a:cubicBezTo>
                    <a:pt x="3331" y="4923"/>
                    <a:pt x="3845" y="735"/>
                    <a:pt x="3845" y="735"/>
                  </a:cubicBezTo>
                  <a:lnTo>
                    <a:pt x="172" y="1"/>
                  </a:lnTo>
                  <a:lnTo>
                    <a:pt x="1" y="6490"/>
                  </a:lnTo>
                  <a:lnTo>
                    <a:pt x="3356" y="727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1"/>
            <p:cNvSpPr/>
            <p:nvPr/>
          </p:nvSpPr>
          <p:spPr>
            <a:xfrm>
              <a:off x="4065575" y="2759225"/>
              <a:ext cx="57575" cy="77150"/>
            </a:xfrm>
            <a:custGeom>
              <a:rect b="b" l="l" r="r" t="t"/>
              <a:pathLst>
                <a:path extrusionOk="0" h="3086" w="2303">
                  <a:moveTo>
                    <a:pt x="2303" y="1665"/>
                  </a:moveTo>
                  <a:cubicBezTo>
                    <a:pt x="2303" y="1665"/>
                    <a:pt x="1127" y="514"/>
                    <a:pt x="858" y="270"/>
                  </a:cubicBezTo>
                  <a:cubicBezTo>
                    <a:pt x="613" y="0"/>
                    <a:pt x="613" y="343"/>
                    <a:pt x="931" y="955"/>
                  </a:cubicBezTo>
                  <a:cubicBezTo>
                    <a:pt x="417" y="1078"/>
                    <a:pt x="74" y="1812"/>
                    <a:pt x="25" y="2057"/>
                  </a:cubicBezTo>
                  <a:cubicBezTo>
                    <a:pt x="1" y="2302"/>
                    <a:pt x="662" y="2939"/>
                    <a:pt x="858" y="3012"/>
                  </a:cubicBezTo>
                  <a:cubicBezTo>
                    <a:pt x="1054" y="3086"/>
                    <a:pt x="1837" y="3012"/>
                    <a:pt x="1837" y="3012"/>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51"/>
            <p:cNvSpPr/>
            <p:nvPr/>
          </p:nvSpPr>
          <p:spPr>
            <a:xfrm>
              <a:off x="4097425" y="2693100"/>
              <a:ext cx="162250" cy="206325"/>
            </a:xfrm>
            <a:custGeom>
              <a:rect b="b" l="l" r="r" t="t"/>
              <a:pathLst>
                <a:path extrusionOk="0" h="8253" w="6490">
                  <a:moveTo>
                    <a:pt x="5143" y="49"/>
                  </a:moveTo>
                  <a:cubicBezTo>
                    <a:pt x="4139" y="123"/>
                    <a:pt x="3967" y="5559"/>
                    <a:pt x="3967" y="5559"/>
                  </a:cubicBezTo>
                  <a:cubicBezTo>
                    <a:pt x="3967" y="5559"/>
                    <a:pt x="1225" y="4286"/>
                    <a:pt x="1029" y="4310"/>
                  </a:cubicBezTo>
                  <a:cubicBezTo>
                    <a:pt x="0" y="4531"/>
                    <a:pt x="563" y="5657"/>
                    <a:pt x="563" y="5657"/>
                  </a:cubicBezTo>
                  <a:cubicBezTo>
                    <a:pt x="2718" y="7298"/>
                    <a:pt x="3600" y="8253"/>
                    <a:pt x="4653" y="8033"/>
                  </a:cubicBezTo>
                  <a:cubicBezTo>
                    <a:pt x="5706" y="7837"/>
                    <a:pt x="6489" y="4065"/>
                    <a:pt x="6465" y="2376"/>
                  </a:cubicBezTo>
                  <a:cubicBezTo>
                    <a:pt x="6416" y="662"/>
                    <a:pt x="5779" y="1"/>
                    <a:pt x="5143" y="49"/>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51"/>
            <p:cNvSpPr/>
            <p:nvPr/>
          </p:nvSpPr>
          <p:spPr>
            <a:xfrm>
              <a:off x="3786425" y="2656975"/>
              <a:ext cx="83275" cy="64300"/>
            </a:xfrm>
            <a:custGeom>
              <a:rect b="b" l="l" r="r" t="t"/>
              <a:pathLst>
                <a:path extrusionOk="0" h="2572" w="3331">
                  <a:moveTo>
                    <a:pt x="3306" y="1813"/>
                  </a:moveTo>
                  <a:cubicBezTo>
                    <a:pt x="3233" y="1788"/>
                    <a:pt x="2914" y="1201"/>
                    <a:pt x="2743" y="1054"/>
                  </a:cubicBezTo>
                  <a:cubicBezTo>
                    <a:pt x="2596" y="931"/>
                    <a:pt x="1984" y="564"/>
                    <a:pt x="1812" y="295"/>
                  </a:cubicBezTo>
                  <a:cubicBezTo>
                    <a:pt x="1641" y="1"/>
                    <a:pt x="1616" y="686"/>
                    <a:pt x="1812" y="833"/>
                  </a:cubicBezTo>
                  <a:cubicBezTo>
                    <a:pt x="2008" y="980"/>
                    <a:pt x="2155" y="1127"/>
                    <a:pt x="2155" y="1127"/>
                  </a:cubicBezTo>
                  <a:cubicBezTo>
                    <a:pt x="2155" y="1127"/>
                    <a:pt x="1102" y="490"/>
                    <a:pt x="808" y="442"/>
                  </a:cubicBezTo>
                  <a:cubicBezTo>
                    <a:pt x="514" y="368"/>
                    <a:pt x="123" y="246"/>
                    <a:pt x="74" y="442"/>
                  </a:cubicBezTo>
                  <a:cubicBezTo>
                    <a:pt x="0" y="613"/>
                    <a:pt x="196" y="1446"/>
                    <a:pt x="368" y="1641"/>
                  </a:cubicBezTo>
                  <a:cubicBezTo>
                    <a:pt x="539" y="1813"/>
                    <a:pt x="882" y="2033"/>
                    <a:pt x="1372" y="2278"/>
                  </a:cubicBezTo>
                  <a:cubicBezTo>
                    <a:pt x="1837" y="2498"/>
                    <a:pt x="2939" y="2572"/>
                    <a:pt x="2939" y="2572"/>
                  </a:cubicBezTo>
                  <a:cubicBezTo>
                    <a:pt x="3208" y="2376"/>
                    <a:pt x="3331" y="2131"/>
                    <a:pt x="3306" y="1813"/>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51"/>
            <p:cNvSpPr/>
            <p:nvPr/>
          </p:nvSpPr>
          <p:spPr>
            <a:xfrm>
              <a:off x="5275275" y="3360400"/>
              <a:ext cx="122475" cy="745050"/>
            </a:xfrm>
            <a:custGeom>
              <a:rect b="b" l="l" r="r" t="t"/>
              <a:pathLst>
                <a:path extrusionOk="0" h="29802" w="4899">
                  <a:moveTo>
                    <a:pt x="1" y="29802"/>
                  </a:moveTo>
                  <a:lnTo>
                    <a:pt x="4899" y="26961"/>
                  </a:lnTo>
                  <a:lnTo>
                    <a:pt x="4899" y="0"/>
                  </a:lnTo>
                  <a:lnTo>
                    <a:pt x="1" y="2816"/>
                  </a:ln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51"/>
            <p:cNvSpPr/>
            <p:nvPr/>
          </p:nvSpPr>
          <p:spPr>
            <a:xfrm>
              <a:off x="5082450" y="3812800"/>
              <a:ext cx="122450" cy="404075"/>
            </a:xfrm>
            <a:custGeom>
              <a:rect b="b" l="l" r="r" t="t"/>
              <a:pathLst>
                <a:path extrusionOk="0" h="16163" w="4898">
                  <a:moveTo>
                    <a:pt x="0" y="16163"/>
                  </a:moveTo>
                  <a:lnTo>
                    <a:pt x="4898" y="13322"/>
                  </a:lnTo>
                  <a:lnTo>
                    <a:pt x="4898" y="1"/>
                  </a:lnTo>
                  <a:lnTo>
                    <a:pt x="0" y="284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51"/>
            <p:cNvSpPr/>
            <p:nvPr/>
          </p:nvSpPr>
          <p:spPr>
            <a:xfrm>
              <a:off x="4889600" y="3798125"/>
              <a:ext cx="122475" cy="529575"/>
            </a:xfrm>
            <a:custGeom>
              <a:rect b="b" l="l" r="r" t="t"/>
              <a:pathLst>
                <a:path extrusionOk="0" h="21183" w="4899">
                  <a:moveTo>
                    <a:pt x="1" y="21182"/>
                  </a:moveTo>
                  <a:lnTo>
                    <a:pt x="4898" y="18366"/>
                  </a:lnTo>
                  <a:lnTo>
                    <a:pt x="4898" y="0"/>
                  </a:lnTo>
                  <a:lnTo>
                    <a:pt x="1" y="284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51"/>
            <p:cNvSpPr/>
            <p:nvPr/>
          </p:nvSpPr>
          <p:spPr>
            <a:xfrm>
              <a:off x="5400175" y="3423600"/>
              <a:ext cx="52675" cy="92925"/>
            </a:xfrm>
            <a:custGeom>
              <a:rect b="b" l="l" r="r" t="t"/>
              <a:pathLst>
                <a:path extrusionOk="0" h="3717" w="2107">
                  <a:moveTo>
                    <a:pt x="935" y="0"/>
                  </a:moveTo>
                  <a:cubicBezTo>
                    <a:pt x="718" y="0"/>
                    <a:pt x="1087" y="1393"/>
                    <a:pt x="1004" y="1537"/>
                  </a:cubicBezTo>
                  <a:cubicBezTo>
                    <a:pt x="417" y="1782"/>
                    <a:pt x="0" y="2541"/>
                    <a:pt x="343" y="3129"/>
                  </a:cubicBezTo>
                  <a:cubicBezTo>
                    <a:pt x="711" y="3717"/>
                    <a:pt x="1151" y="3717"/>
                    <a:pt x="1151" y="3717"/>
                  </a:cubicBezTo>
                  <a:lnTo>
                    <a:pt x="2106" y="3472"/>
                  </a:lnTo>
                  <a:cubicBezTo>
                    <a:pt x="2106" y="3472"/>
                    <a:pt x="1715" y="876"/>
                    <a:pt x="1127" y="166"/>
                  </a:cubicBezTo>
                  <a:cubicBezTo>
                    <a:pt x="1038" y="50"/>
                    <a:pt x="976" y="0"/>
                    <a:pt x="93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51"/>
            <p:cNvSpPr/>
            <p:nvPr/>
          </p:nvSpPr>
          <p:spPr>
            <a:xfrm>
              <a:off x="5417925" y="3503600"/>
              <a:ext cx="213650" cy="258200"/>
            </a:xfrm>
            <a:custGeom>
              <a:rect b="b" l="l" r="r" t="t"/>
              <a:pathLst>
                <a:path extrusionOk="0" h="10328" w="8546">
                  <a:moveTo>
                    <a:pt x="1263" y="0"/>
                  </a:moveTo>
                  <a:cubicBezTo>
                    <a:pt x="589" y="0"/>
                    <a:pt x="1" y="517"/>
                    <a:pt x="1" y="517"/>
                  </a:cubicBezTo>
                  <a:cubicBezTo>
                    <a:pt x="441" y="4533"/>
                    <a:pt x="466" y="6565"/>
                    <a:pt x="833" y="7373"/>
                  </a:cubicBezTo>
                  <a:cubicBezTo>
                    <a:pt x="1225" y="8181"/>
                    <a:pt x="4923" y="9822"/>
                    <a:pt x="5927" y="10238"/>
                  </a:cubicBezTo>
                  <a:cubicBezTo>
                    <a:pt x="6067" y="10298"/>
                    <a:pt x="6221" y="10327"/>
                    <a:pt x="6380" y="10327"/>
                  </a:cubicBezTo>
                  <a:cubicBezTo>
                    <a:pt x="7383" y="10327"/>
                    <a:pt x="8546" y="9176"/>
                    <a:pt x="7298" y="7569"/>
                  </a:cubicBezTo>
                  <a:cubicBezTo>
                    <a:pt x="3355" y="6173"/>
                    <a:pt x="2792" y="5806"/>
                    <a:pt x="2792" y="5806"/>
                  </a:cubicBezTo>
                  <a:cubicBezTo>
                    <a:pt x="2792" y="5806"/>
                    <a:pt x="1739" y="908"/>
                    <a:pt x="1617" y="51"/>
                  </a:cubicBezTo>
                  <a:cubicBezTo>
                    <a:pt x="1498" y="15"/>
                    <a:pt x="1379" y="0"/>
                    <a:pt x="1263" y="0"/>
                  </a:cubicBezTo>
                  <a:close/>
                </a:path>
              </a:pathLst>
            </a:custGeom>
            <a:solidFill>
              <a:srgbClr val="4646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51"/>
            <p:cNvSpPr/>
            <p:nvPr/>
          </p:nvSpPr>
          <p:spPr>
            <a:xfrm>
              <a:off x="5469975" y="3544675"/>
              <a:ext cx="134700" cy="158575"/>
            </a:xfrm>
            <a:custGeom>
              <a:rect b="b" l="l" r="r" t="t"/>
              <a:pathLst>
                <a:path extrusionOk="0" h="6343" w="5388">
                  <a:moveTo>
                    <a:pt x="1616" y="1053"/>
                  </a:moveTo>
                  <a:cubicBezTo>
                    <a:pt x="784" y="1445"/>
                    <a:pt x="0" y="4261"/>
                    <a:pt x="465" y="5265"/>
                  </a:cubicBezTo>
                  <a:cubicBezTo>
                    <a:pt x="931" y="6269"/>
                    <a:pt x="1665" y="6342"/>
                    <a:pt x="2596" y="6098"/>
                  </a:cubicBezTo>
                  <a:cubicBezTo>
                    <a:pt x="3526" y="5853"/>
                    <a:pt x="4579" y="4628"/>
                    <a:pt x="4922" y="3477"/>
                  </a:cubicBezTo>
                  <a:cubicBezTo>
                    <a:pt x="5387" y="1935"/>
                    <a:pt x="4041" y="0"/>
                    <a:pt x="1616" y="1053"/>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1"/>
            <p:cNvSpPr/>
            <p:nvPr/>
          </p:nvSpPr>
          <p:spPr>
            <a:xfrm>
              <a:off x="5366500" y="4400525"/>
              <a:ext cx="119400" cy="36125"/>
            </a:xfrm>
            <a:custGeom>
              <a:rect b="b" l="l" r="r" t="t"/>
              <a:pathLst>
                <a:path extrusionOk="0" h="1445" w="4776">
                  <a:moveTo>
                    <a:pt x="4776" y="955"/>
                  </a:moveTo>
                  <a:lnTo>
                    <a:pt x="4776" y="1176"/>
                  </a:lnTo>
                  <a:cubicBezTo>
                    <a:pt x="4335" y="1445"/>
                    <a:pt x="3331" y="1298"/>
                    <a:pt x="3062" y="1176"/>
                  </a:cubicBezTo>
                  <a:cubicBezTo>
                    <a:pt x="2890" y="931"/>
                    <a:pt x="2425" y="1004"/>
                    <a:pt x="2156" y="1102"/>
                  </a:cubicBezTo>
                  <a:cubicBezTo>
                    <a:pt x="1152" y="1176"/>
                    <a:pt x="809" y="1029"/>
                    <a:pt x="466" y="784"/>
                  </a:cubicBezTo>
                  <a:cubicBezTo>
                    <a:pt x="295" y="661"/>
                    <a:pt x="1" y="343"/>
                    <a:pt x="25" y="0"/>
                  </a:cubicBezTo>
                  <a:cubicBezTo>
                    <a:pt x="1225" y="270"/>
                    <a:pt x="4776" y="955"/>
                    <a:pt x="4776" y="955"/>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51"/>
            <p:cNvSpPr/>
            <p:nvPr/>
          </p:nvSpPr>
          <p:spPr>
            <a:xfrm>
              <a:off x="5364050" y="4381550"/>
              <a:ext cx="127975" cy="49600"/>
            </a:xfrm>
            <a:custGeom>
              <a:rect b="b" l="l" r="r" t="t"/>
              <a:pathLst>
                <a:path extrusionOk="0" h="1984" w="5119">
                  <a:moveTo>
                    <a:pt x="3160" y="0"/>
                  </a:moveTo>
                  <a:cubicBezTo>
                    <a:pt x="3160" y="0"/>
                    <a:pt x="2058" y="294"/>
                    <a:pt x="1421" y="392"/>
                  </a:cubicBezTo>
                  <a:cubicBezTo>
                    <a:pt x="784" y="490"/>
                    <a:pt x="319" y="367"/>
                    <a:pt x="172" y="612"/>
                  </a:cubicBezTo>
                  <a:cubicBezTo>
                    <a:pt x="1" y="833"/>
                    <a:pt x="344" y="1445"/>
                    <a:pt x="907" y="1641"/>
                  </a:cubicBezTo>
                  <a:cubicBezTo>
                    <a:pt x="1494" y="1837"/>
                    <a:pt x="2645" y="1616"/>
                    <a:pt x="3086" y="1690"/>
                  </a:cubicBezTo>
                  <a:cubicBezTo>
                    <a:pt x="3502" y="1788"/>
                    <a:pt x="4604" y="1984"/>
                    <a:pt x="4874" y="1714"/>
                  </a:cubicBezTo>
                  <a:cubicBezTo>
                    <a:pt x="5119" y="1445"/>
                    <a:pt x="4874" y="147"/>
                    <a:pt x="4874" y="14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1"/>
            <p:cNvSpPr/>
            <p:nvPr/>
          </p:nvSpPr>
          <p:spPr>
            <a:xfrm>
              <a:off x="5505475" y="4284200"/>
              <a:ext cx="90625" cy="80825"/>
            </a:xfrm>
            <a:custGeom>
              <a:rect b="b" l="l" r="r" t="t"/>
              <a:pathLst>
                <a:path extrusionOk="0" h="3233" w="3625">
                  <a:moveTo>
                    <a:pt x="3551" y="2449"/>
                  </a:moveTo>
                  <a:lnTo>
                    <a:pt x="1617" y="270"/>
                  </a:lnTo>
                  <a:cubicBezTo>
                    <a:pt x="833" y="25"/>
                    <a:pt x="0" y="0"/>
                    <a:pt x="98" y="711"/>
                  </a:cubicBezTo>
                  <a:cubicBezTo>
                    <a:pt x="196" y="1347"/>
                    <a:pt x="1225" y="1617"/>
                    <a:pt x="1910" y="2253"/>
                  </a:cubicBezTo>
                  <a:lnTo>
                    <a:pt x="2572" y="2817"/>
                  </a:lnTo>
                  <a:cubicBezTo>
                    <a:pt x="3012" y="3233"/>
                    <a:pt x="3625" y="2866"/>
                    <a:pt x="3551" y="244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1"/>
            <p:cNvSpPr/>
            <p:nvPr/>
          </p:nvSpPr>
          <p:spPr>
            <a:xfrm>
              <a:off x="5493850" y="3660375"/>
              <a:ext cx="66750" cy="45325"/>
            </a:xfrm>
            <a:custGeom>
              <a:rect b="b" l="l" r="r" t="t"/>
              <a:pathLst>
                <a:path extrusionOk="0" h="1813" w="2670">
                  <a:moveTo>
                    <a:pt x="2180" y="0"/>
                  </a:moveTo>
                  <a:cubicBezTo>
                    <a:pt x="2106" y="74"/>
                    <a:pt x="2008" y="147"/>
                    <a:pt x="1935" y="221"/>
                  </a:cubicBezTo>
                  <a:cubicBezTo>
                    <a:pt x="1420" y="588"/>
                    <a:pt x="931" y="833"/>
                    <a:pt x="318" y="1004"/>
                  </a:cubicBezTo>
                  <a:cubicBezTo>
                    <a:pt x="221" y="1029"/>
                    <a:pt x="123" y="1053"/>
                    <a:pt x="0" y="1078"/>
                  </a:cubicBezTo>
                  <a:lnTo>
                    <a:pt x="49" y="1641"/>
                  </a:lnTo>
                  <a:cubicBezTo>
                    <a:pt x="710" y="1812"/>
                    <a:pt x="1347" y="1543"/>
                    <a:pt x="1812" y="1396"/>
                  </a:cubicBezTo>
                  <a:cubicBezTo>
                    <a:pt x="2155" y="1323"/>
                    <a:pt x="2669" y="1225"/>
                    <a:pt x="2669" y="882"/>
                  </a:cubicBezTo>
                  <a:lnTo>
                    <a:pt x="218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51"/>
            <p:cNvSpPr/>
            <p:nvPr/>
          </p:nvSpPr>
          <p:spPr>
            <a:xfrm>
              <a:off x="5507925" y="4301950"/>
              <a:ext cx="89400" cy="69825"/>
            </a:xfrm>
            <a:custGeom>
              <a:rect b="b" l="l" r="r" t="t"/>
              <a:pathLst>
                <a:path extrusionOk="0" h="2793" w="3576">
                  <a:moveTo>
                    <a:pt x="2474" y="2107"/>
                  </a:moveTo>
                  <a:lnTo>
                    <a:pt x="1812" y="1543"/>
                  </a:lnTo>
                  <a:cubicBezTo>
                    <a:pt x="1127" y="907"/>
                    <a:pt x="98" y="637"/>
                    <a:pt x="0" y="1"/>
                  </a:cubicBez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cubicBezTo>
                    <a:pt x="0" y="50"/>
                    <a:pt x="0" y="123"/>
                    <a:pt x="0" y="197"/>
                  </a:cubicBezTo>
                  <a:cubicBezTo>
                    <a:pt x="98" y="833"/>
                    <a:pt x="1127" y="1127"/>
                    <a:pt x="1812" y="1739"/>
                  </a:cubicBezTo>
                  <a:lnTo>
                    <a:pt x="2474" y="2327"/>
                  </a:lnTo>
                  <a:cubicBezTo>
                    <a:pt x="3012" y="2792"/>
                    <a:pt x="3576" y="2449"/>
                    <a:pt x="3453" y="1739"/>
                  </a:cubicBezTo>
                  <a:cubicBezTo>
                    <a:pt x="3527" y="2156"/>
                    <a:pt x="2914" y="2523"/>
                    <a:pt x="2474" y="2107"/>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51"/>
            <p:cNvSpPr/>
            <p:nvPr/>
          </p:nvSpPr>
          <p:spPr>
            <a:xfrm>
              <a:off x="5504250" y="3941375"/>
              <a:ext cx="106550" cy="415100"/>
            </a:xfrm>
            <a:custGeom>
              <a:rect b="b" l="l" r="r" t="t"/>
              <a:pathLst>
                <a:path extrusionOk="0" h="16604" w="4262">
                  <a:moveTo>
                    <a:pt x="3600" y="955"/>
                  </a:moveTo>
                  <a:cubicBezTo>
                    <a:pt x="4261" y="1910"/>
                    <a:pt x="2572" y="4555"/>
                    <a:pt x="3037" y="7836"/>
                  </a:cubicBezTo>
                  <a:cubicBezTo>
                    <a:pt x="3355" y="10089"/>
                    <a:pt x="3967" y="13836"/>
                    <a:pt x="3821" y="15942"/>
                  </a:cubicBezTo>
                  <a:cubicBezTo>
                    <a:pt x="3796" y="16334"/>
                    <a:pt x="2278" y="16603"/>
                    <a:pt x="1886" y="14742"/>
                  </a:cubicBezTo>
                  <a:cubicBezTo>
                    <a:pt x="1176" y="11559"/>
                    <a:pt x="319" y="9600"/>
                    <a:pt x="0" y="7126"/>
                  </a:cubicBezTo>
                  <a:lnTo>
                    <a:pt x="172" y="0"/>
                  </a:lnTo>
                  <a:close/>
                </a:path>
              </a:pathLst>
            </a:custGeom>
            <a:solidFill>
              <a:srgbClr val="E563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51"/>
            <p:cNvSpPr/>
            <p:nvPr/>
          </p:nvSpPr>
          <p:spPr>
            <a:xfrm>
              <a:off x="5402000" y="3956675"/>
              <a:ext cx="142675" cy="453650"/>
            </a:xfrm>
            <a:custGeom>
              <a:rect b="b" l="l" r="r" t="t"/>
              <a:pathLst>
                <a:path extrusionOk="0" h="18146" w="5707">
                  <a:moveTo>
                    <a:pt x="5535" y="0"/>
                  </a:moveTo>
                  <a:cubicBezTo>
                    <a:pt x="5707" y="2963"/>
                    <a:pt x="3601" y="6588"/>
                    <a:pt x="3723" y="8988"/>
                  </a:cubicBezTo>
                  <a:cubicBezTo>
                    <a:pt x="3870" y="11461"/>
                    <a:pt x="3601" y="14448"/>
                    <a:pt x="3601" y="17117"/>
                  </a:cubicBezTo>
                  <a:cubicBezTo>
                    <a:pt x="3601" y="17117"/>
                    <a:pt x="1421" y="18146"/>
                    <a:pt x="1323" y="16554"/>
                  </a:cubicBezTo>
                  <a:cubicBezTo>
                    <a:pt x="1005" y="11314"/>
                    <a:pt x="1" y="9698"/>
                    <a:pt x="1348" y="123"/>
                  </a:cubicBezTo>
                  <a:close/>
                </a:path>
              </a:pathLst>
            </a:custGeom>
            <a:solidFill>
              <a:srgbClr val="EC8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51"/>
            <p:cNvSpPr/>
            <p:nvPr/>
          </p:nvSpPr>
          <p:spPr>
            <a:xfrm>
              <a:off x="5414250" y="3681800"/>
              <a:ext cx="206950" cy="364275"/>
            </a:xfrm>
            <a:custGeom>
              <a:rect b="b" l="l" r="r" t="t"/>
              <a:pathLst>
                <a:path extrusionOk="0" h="14571" w="8278">
                  <a:moveTo>
                    <a:pt x="1078" y="8130"/>
                  </a:moveTo>
                  <a:cubicBezTo>
                    <a:pt x="1005" y="5265"/>
                    <a:pt x="1543" y="2449"/>
                    <a:pt x="1543" y="2449"/>
                  </a:cubicBezTo>
                  <a:cubicBezTo>
                    <a:pt x="1788" y="2082"/>
                    <a:pt x="2107" y="1764"/>
                    <a:pt x="2474" y="1494"/>
                  </a:cubicBezTo>
                  <a:lnTo>
                    <a:pt x="3160" y="662"/>
                  </a:lnTo>
                  <a:cubicBezTo>
                    <a:pt x="3674" y="539"/>
                    <a:pt x="4164" y="392"/>
                    <a:pt x="4653" y="245"/>
                  </a:cubicBezTo>
                  <a:cubicBezTo>
                    <a:pt x="5413" y="0"/>
                    <a:pt x="6270" y="0"/>
                    <a:pt x="7053" y="245"/>
                  </a:cubicBezTo>
                  <a:cubicBezTo>
                    <a:pt x="8082" y="686"/>
                    <a:pt x="8278" y="1372"/>
                    <a:pt x="7812" y="2694"/>
                  </a:cubicBezTo>
                  <a:cubicBezTo>
                    <a:pt x="7837" y="2768"/>
                    <a:pt x="6906" y="6416"/>
                    <a:pt x="6784" y="7543"/>
                  </a:cubicBezTo>
                  <a:cubicBezTo>
                    <a:pt x="6784" y="7641"/>
                    <a:pt x="7567" y="10604"/>
                    <a:pt x="7739" y="11828"/>
                  </a:cubicBezTo>
                  <a:cubicBezTo>
                    <a:pt x="7739" y="11828"/>
                    <a:pt x="7004" y="12514"/>
                    <a:pt x="6784" y="12685"/>
                  </a:cubicBezTo>
                  <a:cubicBezTo>
                    <a:pt x="5266" y="14571"/>
                    <a:pt x="246" y="12269"/>
                    <a:pt x="74" y="11265"/>
                  </a:cubicBezTo>
                  <a:cubicBezTo>
                    <a:pt x="1" y="10898"/>
                    <a:pt x="613" y="9722"/>
                    <a:pt x="1078" y="813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51"/>
            <p:cNvSpPr/>
            <p:nvPr/>
          </p:nvSpPr>
          <p:spPr>
            <a:xfrm>
              <a:off x="5486500" y="3549575"/>
              <a:ext cx="125525" cy="150625"/>
            </a:xfrm>
            <a:custGeom>
              <a:rect b="b" l="l" r="r" t="t"/>
              <a:pathLst>
                <a:path extrusionOk="0" h="6025" w="5021">
                  <a:moveTo>
                    <a:pt x="661" y="1053"/>
                  </a:moveTo>
                  <a:cubicBezTo>
                    <a:pt x="661" y="1053"/>
                    <a:pt x="392" y="1273"/>
                    <a:pt x="245" y="1763"/>
                  </a:cubicBezTo>
                  <a:cubicBezTo>
                    <a:pt x="98" y="2253"/>
                    <a:pt x="123" y="2596"/>
                    <a:pt x="123" y="2841"/>
                  </a:cubicBezTo>
                  <a:cubicBezTo>
                    <a:pt x="98" y="3110"/>
                    <a:pt x="0" y="3232"/>
                    <a:pt x="49" y="3379"/>
                  </a:cubicBezTo>
                  <a:cubicBezTo>
                    <a:pt x="98" y="3502"/>
                    <a:pt x="417" y="2816"/>
                    <a:pt x="710" y="2743"/>
                  </a:cubicBezTo>
                  <a:cubicBezTo>
                    <a:pt x="1004" y="2669"/>
                    <a:pt x="955" y="3551"/>
                    <a:pt x="319" y="3820"/>
                  </a:cubicBezTo>
                  <a:cubicBezTo>
                    <a:pt x="49" y="4236"/>
                    <a:pt x="270" y="5265"/>
                    <a:pt x="417" y="5510"/>
                  </a:cubicBezTo>
                  <a:cubicBezTo>
                    <a:pt x="564" y="5730"/>
                    <a:pt x="1519" y="6024"/>
                    <a:pt x="2351" y="5730"/>
                  </a:cubicBezTo>
                  <a:cubicBezTo>
                    <a:pt x="3159" y="5436"/>
                    <a:pt x="3698" y="4628"/>
                    <a:pt x="4359" y="3551"/>
                  </a:cubicBezTo>
                  <a:cubicBezTo>
                    <a:pt x="5020" y="2473"/>
                    <a:pt x="4359" y="1714"/>
                    <a:pt x="4359" y="1714"/>
                  </a:cubicBezTo>
                  <a:cubicBezTo>
                    <a:pt x="4702" y="980"/>
                    <a:pt x="2180" y="25"/>
                    <a:pt x="1127" y="0"/>
                  </a:cubicBezTo>
                  <a:cubicBezTo>
                    <a:pt x="490" y="25"/>
                    <a:pt x="661" y="1053"/>
                    <a:pt x="661" y="1053"/>
                  </a:cubicBezTo>
                  <a:close/>
                </a:path>
              </a:pathLst>
            </a:custGeom>
            <a:solidFill>
              <a:srgbClr val="112B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51"/>
            <p:cNvSpPr/>
            <p:nvPr/>
          </p:nvSpPr>
          <p:spPr>
            <a:xfrm>
              <a:off x="5267950" y="3832400"/>
              <a:ext cx="63675" cy="61800"/>
            </a:xfrm>
            <a:custGeom>
              <a:rect b="b" l="l" r="r" t="t"/>
              <a:pathLst>
                <a:path extrusionOk="0" h="2472" w="2547">
                  <a:moveTo>
                    <a:pt x="0" y="0"/>
                  </a:moveTo>
                  <a:lnTo>
                    <a:pt x="25" y="49"/>
                  </a:lnTo>
                  <a:lnTo>
                    <a:pt x="220" y="662"/>
                  </a:lnTo>
                  <a:cubicBezTo>
                    <a:pt x="220" y="662"/>
                    <a:pt x="220" y="1886"/>
                    <a:pt x="465" y="2180"/>
                  </a:cubicBezTo>
                  <a:cubicBezTo>
                    <a:pt x="733" y="2472"/>
                    <a:pt x="2525" y="2425"/>
                    <a:pt x="2547" y="2449"/>
                  </a:cubicBezTo>
                  <a:lnTo>
                    <a:pt x="2547" y="2449"/>
                  </a:lnTo>
                  <a:cubicBezTo>
                    <a:pt x="2535" y="2422"/>
                    <a:pt x="1984" y="1225"/>
                    <a:pt x="1984" y="1225"/>
                  </a:cubicBezTo>
                  <a:lnTo>
                    <a:pt x="1910" y="1225"/>
                  </a:lnTo>
                  <a:cubicBezTo>
                    <a:pt x="1886" y="1200"/>
                    <a:pt x="1812" y="1200"/>
                    <a:pt x="1739" y="1176"/>
                  </a:cubicBezTo>
                  <a:cubicBezTo>
                    <a:pt x="1543" y="1127"/>
                    <a:pt x="1224" y="1029"/>
                    <a:pt x="1004" y="955"/>
                  </a:cubicBezTo>
                  <a:cubicBezTo>
                    <a:pt x="955" y="931"/>
                    <a:pt x="906" y="931"/>
                    <a:pt x="857" y="906"/>
                  </a:cubicBezTo>
                  <a:cubicBezTo>
                    <a:pt x="784" y="882"/>
                    <a:pt x="735" y="858"/>
                    <a:pt x="710" y="833"/>
                  </a:cubicBezTo>
                  <a:cubicBezTo>
                    <a:pt x="710" y="833"/>
                    <a:pt x="686" y="784"/>
                    <a:pt x="661" y="711"/>
                  </a:cubicBezTo>
                  <a:cubicBezTo>
                    <a:pt x="637" y="686"/>
                    <a:pt x="637" y="613"/>
                    <a:pt x="588" y="564"/>
                  </a:cubicBezTo>
                  <a:cubicBezTo>
                    <a:pt x="539" y="392"/>
                    <a:pt x="441" y="221"/>
                    <a:pt x="392" y="123"/>
                  </a:cubicBezTo>
                  <a:cubicBezTo>
                    <a:pt x="294" y="25"/>
                    <a:pt x="147" y="0"/>
                    <a:pt x="49" y="0"/>
                  </a:cubicBezTo>
                  <a:close/>
                  <a:moveTo>
                    <a:pt x="2547" y="2449"/>
                  </a:moveTo>
                  <a:lnTo>
                    <a:pt x="2547" y="2449"/>
                  </a:lnTo>
                  <a:cubicBezTo>
                    <a:pt x="2547" y="2449"/>
                    <a:pt x="2547" y="2449"/>
                    <a:pt x="2547" y="2449"/>
                  </a:cubicBezTo>
                  <a:cubicBezTo>
                    <a:pt x="2547" y="2449"/>
                    <a:pt x="2547" y="2449"/>
                    <a:pt x="2547" y="244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51"/>
            <p:cNvSpPr/>
            <p:nvPr/>
          </p:nvSpPr>
          <p:spPr>
            <a:xfrm>
              <a:off x="5265500" y="3815250"/>
              <a:ext cx="60000" cy="47775"/>
            </a:xfrm>
            <a:custGeom>
              <a:rect b="b" l="l" r="r" t="t"/>
              <a:pathLst>
                <a:path extrusionOk="0" h="1911" w="2400">
                  <a:moveTo>
                    <a:pt x="2326" y="1666"/>
                  </a:moveTo>
                  <a:cubicBezTo>
                    <a:pt x="2302" y="1690"/>
                    <a:pt x="2155" y="1788"/>
                    <a:pt x="2033" y="1911"/>
                  </a:cubicBezTo>
                  <a:lnTo>
                    <a:pt x="2008" y="1911"/>
                  </a:lnTo>
                  <a:cubicBezTo>
                    <a:pt x="1984" y="1886"/>
                    <a:pt x="1910" y="1886"/>
                    <a:pt x="1837" y="1862"/>
                  </a:cubicBezTo>
                  <a:lnTo>
                    <a:pt x="2302" y="1495"/>
                  </a:lnTo>
                  <a:lnTo>
                    <a:pt x="980" y="74"/>
                  </a:lnTo>
                  <a:lnTo>
                    <a:pt x="147" y="662"/>
                  </a:lnTo>
                  <a:lnTo>
                    <a:pt x="147" y="686"/>
                  </a:lnTo>
                  <a:cubicBezTo>
                    <a:pt x="245" y="686"/>
                    <a:pt x="392" y="711"/>
                    <a:pt x="465" y="809"/>
                  </a:cubicBezTo>
                  <a:cubicBezTo>
                    <a:pt x="539" y="907"/>
                    <a:pt x="637" y="1078"/>
                    <a:pt x="686" y="1250"/>
                  </a:cubicBezTo>
                  <a:lnTo>
                    <a:pt x="1102" y="1641"/>
                  </a:lnTo>
                  <a:cubicBezTo>
                    <a:pt x="1053" y="1617"/>
                    <a:pt x="1004" y="1617"/>
                    <a:pt x="955" y="1592"/>
                  </a:cubicBezTo>
                  <a:cubicBezTo>
                    <a:pt x="882" y="1519"/>
                    <a:pt x="833" y="1470"/>
                    <a:pt x="759" y="1421"/>
                  </a:cubicBezTo>
                  <a:cubicBezTo>
                    <a:pt x="465" y="1078"/>
                    <a:pt x="147" y="760"/>
                    <a:pt x="147" y="760"/>
                  </a:cubicBezTo>
                  <a:cubicBezTo>
                    <a:pt x="147" y="760"/>
                    <a:pt x="123" y="760"/>
                    <a:pt x="123" y="760"/>
                  </a:cubicBezTo>
                  <a:cubicBezTo>
                    <a:pt x="25" y="637"/>
                    <a:pt x="0" y="613"/>
                    <a:pt x="49" y="564"/>
                  </a:cubicBezTo>
                  <a:cubicBezTo>
                    <a:pt x="123" y="515"/>
                    <a:pt x="808" y="50"/>
                    <a:pt x="857" y="25"/>
                  </a:cubicBezTo>
                  <a:cubicBezTo>
                    <a:pt x="906" y="1"/>
                    <a:pt x="955" y="1"/>
                    <a:pt x="1029" y="74"/>
                  </a:cubicBezTo>
                  <a:cubicBezTo>
                    <a:pt x="1078" y="148"/>
                    <a:pt x="2351" y="1470"/>
                    <a:pt x="2375" y="1495"/>
                  </a:cubicBezTo>
                  <a:cubicBezTo>
                    <a:pt x="2400" y="1519"/>
                    <a:pt x="2400" y="1592"/>
                    <a:pt x="2326" y="1666"/>
                  </a:cubicBezTo>
                  <a:close/>
                </a:path>
              </a:pathLst>
            </a:custGeom>
            <a:solidFill>
              <a:srgbClr val="2C22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51"/>
            <p:cNvSpPr/>
            <p:nvPr/>
          </p:nvSpPr>
          <p:spPr>
            <a:xfrm>
              <a:off x="5269175" y="3817100"/>
              <a:ext cx="53875" cy="44700"/>
            </a:xfrm>
            <a:custGeom>
              <a:rect b="b" l="l" r="r" t="t"/>
              <a:pathLst>
                <a:path extrusionOk="0" h="1788" w="2155">
                  <a:moveTo>
                    <a:pt x="2155" y="1421"/>
                  </a:moveTo>
                  <a:lnTo>
                    <a:pt x="1690" y="1788"/>
                  </a:lnTo>
                  <a:cubicBezTo>
                    <a:pt x="1494" y="1739"/>
                    <a:pt x="1175" y="1641"/>
                    <a:pt x="955" y="1567"/>
                  </a:cubicBezTo>
                  <a:lnTo>
                    <a:pt x="539" y="1176"/>
                  </a:lnTo>
                  <a:lnTo>
                    <a:pt x="0" y="612"/>
                  </a:lnTo>
                  <a:lnTo>
                    <a:pt x="0" y="588"/>
                  </a:lnTo>
                  <a:lnTo>
                    <a:pt x="83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51"/>
            <p:cNvSpPr/>
            <p:nvPr/>
          </p:nvSpPr>
          <p:spPr>
            <a:xfrm>
              <a:off x="5294500" y="3836650"/>
              <a:ext cx="43250" cy="53550"/>
            </a:xfrm>
            <a:custGeom>
              <a:rect b="b" l="l" r="r" t="t"/>
              <a:pathLst>
                <a:path extrusionOk="0" h="2142" w="1730">
                  <a:moveTo>
                    <a:pt x="154" y="0"/>
                  </a:moveTo>
                  <a:cubicBezTo>
                    <a:pt x="0" y="0"/>
                    <a:pt x="134" y="418"/>
                    <a:pt x="456" y="590"/>
                  </a:cubicBezTo>
                  <a:cubicBezTo>
                    <a:pt x="799" y="785"/>
                    <a:pt x="824" y="2034"/>
                    <a:pt x="1215" y="2132"/>
                  </a:cubicBezTo>
                  <a:cubicBezTo>
                    <a:pt x="1240" y="2138"/>
                    <a:pt x="1263" y="2141"/>
                    <a:pt x="1286" y="2141"/>
                  </a:cubicBezTo>
                  <a:cubicBezTo>
                    <a:pt x="1622" y="2141"/>
                    <a:pt x="1730" y="1496"/>
                    <a:pt x="1730" y="1496"/>
                  </a:cubicBezTo>
                  <a:cubicBezTo>
                    <a:pt x="1730" y="1496"/>
                    <a:pt x="1240" y="639"/>
                    <a:pt x="1215" y="565"/>
                  </a:cubicBezTo>
                  <a:cubicBezTo>
                    <a:pt x="1191" y="467"/>
                    <a:pt x="481" y="149"/>
                    <a:pt x="236" y="26"/>
                  </a:cubicBezTo>
                  <a:cubicBezTo>
                    <a:pt x="203" y="8"/>
                    <a:pt x="176" y="0"/>
                    <a:pt x="1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51"/>
            <p:cNvSpPr/>
            <p:nvPr/>
          </p:nvSpPr>
          <p:spPr>
            <a:xfrm>
              <a:off x="5321200" y="3727025"/>
              <a:ext cx="203125" cy="196700"/>
            </a:xfrm>
            <a:custGeom>
              <a:rect b="b" l="l" r="r" t="t"/>
              <a:pathLst>
                <a:path extrusionOk="0" h="7868" w="8125">
                  <a:moveTo>
                    <a:pt x="6446" y="0"/>
                  </a:moveTo>
                  <a:cubicBezTo>
                    <a:pt x="6338" y="0"/>
                    <a:pt x="6230" y="17"/>
                    <a:pt x="6123" y="52"/>
                  </a:cubicBezTo>
                  <a:cubicBezTo>
                    <a:pt x="5780" y="175"/>
                    <a:pt x="5486" y="273"/>
                    <a:pt x="5314" y="591"/>
                  </a:cubicBezTo>
                  <a:cubicBezTo>
                    <a:pt x="4874" y="1326"/>
                    <a:pt x="4800" y="3873"/>
                    <a:pt x="4433" y="5440"/>
                  </a:cubicBezTo>
                  <a:cubicBezTo>
                    <a:pt x="3963" y="5544"/>
                    <a:pt x="3419" y="5580"/>
                    <a:pt x="2889" y="5580"/>
                  </a:cubicBezTo>
                  <a:cubicBezTo>
                    <a:pt x="1677" y="5580"/>
                    <a:pt x="539" y="5391"/>
                    <a:pt x="539" y="5391"/>
                  </a:cubicBezTo>
                  <a:cubicBezTo>
                    <a:pt x="1" y="6223"/>
                    <a:pt x="123" y="6811"/>
                    <a:pt x="270" y="6860"/>
                  </a:cubicBezTo>
                  <a:cubicBezTo>
                    <a:pt x="2061" y="7662"/>
                    <a:pt x="3467" y="7867"/>
                    <a:pt x="4437" y="7867"/>
                  </a:cubicBezTo>
                  <a:cubicBezTo>
                    <a:pt x="5364" y="7867"/>
                    <a:pt x="5892" y="7680"/>
                    <a:pt x="5976" y="7644"/>
                  </a:cubicBezTo>
                  <a:cubicBezTo>
                    <a:pt x="6123" y="7546"/>
                    <a:pt x="7886" y="1914"/>
                    <a:pt x="7886" y="1914"/>
                  </a:cubicBezTo>
                  <a:cubicBezTo>
                    <a:pt x="8125" y="1044"/>
                    <a:pt x="7302" y="0"/>
                    <a:pt x="64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5"/>
          <p:cNvSpPr txBox="1"/>
          <p:nvPr>
            <p:ph type="title"/>
          </p:nvPr>
        </p:nvSpPr>
        <p:spPr>
          <a:xfrm>
            <a:off x="668975" y="172600"/>
            <a:ext cx="7704000" cy="923400"/>
          </a:xfrm>
          <a:prstGeom prst="rect">
            <a:avLst/>
          </a:prstGeom>
          <a:noFill/>
          <a:ln>
            <a:noFill/>
          </a:ln>
        </p:spPr>
        <p:txBody>
          <a:bodyPr anchorCtr="0" anchor="t" bIns="91425" lIns="91425" spcFirstLastPara="1" rIns="91425" wrap="square" tIns="91425">
            <a:spAutoFit/>
          </a:bodyPr>
          <a:lstStyle/>
          <a:p>
            <a:pPr indent="0" lvl="0" marL="1314450" rtl="0" algn="l">
              <a:lnSpc>
                <a:spcPct val="100000"/>
              </a:lnSpc>
              <a:spcBef>
                <a:spcPts val="0"/>
              </a:spcBef>
              <a:spcAft>
                <a:spcPts val="0"/>
              </a:spcAft>
              <a:buSzPts val="3000"/>
              <a:buNone/>
            </a:pPr>
            <a:r>
              <a:rPr lang="en-IN" sz="4800"/>
              <a:t>PURPOSE</a:t>
            </a:r>
            <a:r>
              <a:rPr lang="en-IN"/>
              <a:t> </a:t>
            </a:r>
            <a:r>
              <a:rPr lang="en-IN" sz="4300">
                <a:solidFill>
                  <a:schemeClr val="accent1"/>
                </a:solidFill>
                <a:latin typeface="Overpass SemiBold"/>
                <a:ea typeface="Overpass SemiBold"/>
                <a:cs typeface="Overpass SemiBold"/>
                <a:sym typeface="Overpass SemiBold"/>
              </a:rPr>
              <a:t>OF CMS</a:t>
            </a:r>
            <a:endParaRPr sz="4300">
              <a:solidFill>
                <a:schemeClr val="accent1"/>
              </a:solidFill>
              <a:latin typeface="Overpass SemiBold"/>
              <a:ea typeface="Overpass SemiBold"/>
              <a:cs typeface="Overpass SemiBold"/>
              <a:sym typeface="Overpass SemiBold"/>
            </a:endParaRPr>
          </a:p>
        </p:txBody>
      </p:sp>
      <p:sp>
        <p:nvSpPr>
          <p:cNvPr id="441" name="Google Shape;441;p25"/>
          <p:cNvSpPr txBox="1"/>
          <p:nvPr>
            <p:ph idx="1" type="body"/>
          </p:nvPr>
        </p:nvSpPr>
        <p:spPr>
          <a:xfrm>
            <a:off x="720000" y="1152475"/>
            <a:ext cx="7704000" cy="3416400"/>
          </a:xfrm>
          <a:prstGeom prst="rect">
            <a:avLst/>
          </a:prstGeom>
          <a:noFill/>
          <a:ln>
            <a:noFill/>
          </a:ln>
        </p:spPr>
        <p:txBody>
          <a:bodyPr anchorCtr="0" anchor="ctr" bIns="91425" lIns="91425" spcFirstLastPara="1" rIns="91425" wrap="square" tIns="91425">
            <a:noAutofit/>
          </a:bodyPr>
          <a:lstStyle/>
          <a:p>
            <a:pPr indent="-323850" lvl="0" marL="457200" rtl="0" algn="just">
              <a:lnSpc>
                <a:spcPct val="150000"/>
              </a:lnSpc>
              <a:spcBef>
                <a:spcPts val="0"/>
              </a:spcBef>
              <a:spcAft>
                <a:spcPts val="0"/>
              </a:spcAft>
              <a:buSzPts val="1500"/>
              <a:buChar char="➔"/>
            </a:pPr>
            <a:r>
              <a:rPr lang="en-IN" sz="1500"/>
              <a:t>This course management system is an online management software application designed for educational institutions.</a:t>
            </a:r>
            <a:endParaRPr sz="1500"/>
          </a:p>
          <a:p>
            <a:pPr indent="-323850" lvl="0" marL="457200" rtl="0" algn="just">
              <a:lnSpc>
                <a:spcPct val="150000"/>
              </a:lnSpc>
              <a:spcBef>
                <a:spcPts val="0"/>
              </a:spcBef>
              <a:spcAft>
                <a:spcPts val="0"/>
              </a:spcAft>
              <a:buSzPts val="1500"/>
              <a:buChar char="➔"/>
            </a:pPr>
            <a:r>
              <a:rPr lang="en-IN" sz="1500"/>
              <a:t> The primary goal of the project is to facilitate seamless interaction between students and instructors in schools, colleges, and universities concerning the submission of projects, assignments, thesis, and receiving feedback from instructors. LMS is designed to help an individual to develop, manage and provide online courses and programs to learn. </a:t>
            </a:r>
            <a:endParaRPr sz="1500"/>
          </a:p>
          <a:p>
            <a:pPr indent="-323850" lvl="0" marL="457200" rtl="0" algn="just">
              <a:lnSpc>
                <a:spcPct val="150000"/>
              </a:lnSpc>
              <a:spcBef>
                <a:spcPts val="0"/>
              </a:spcBef>
              <a:spcAft>
                <a:spcPts val="0"/>
              </a:spcAft>
              <a:buSzPts val="1500"/>
              <a:buChar char="➔"/>
            </a:pPr>
            <a:r>
              <a:rPr lang="en-IN" sz="1500"/>
              <a:t>It provides a platform for the students and instructors to learn and highlight their skills wherever and whenever they want as per their convenience. </a:t>
            </a:r>
            <a:endParaRPr sz="1500"/>
          </a:p>
          <a:p>
            <a:pPr indent="-323850" lvl="0" marL="457200" rtl="0" algn="just">
              <a:lnSpc>
                <a:spcPct val="150000"/>
              </a:lnSpc>
              <a:spcBef>
                <a:spcPts val="0"/>
              </a:spcBef>
              <a:spcAft>
                <a:spcPts val="0"/>
              </a:spcAft>
              <a:buSzPts val="1500"/>
              <a:buChar char="➔"/>
            </a:pPr>
            <a:r>
              <a:rPr lang="en-IN" sz="1500"/>
              <a:t>Asking Doubts and giving feedbacks becomes very convenient.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1000"/>
                                        <p:tgtEl>
                                          <p:spTgt spid="441"/>
                                        </p:tgtEl>
                                        <p:attrNameLst>
                                          <p:attrName>ppt_w</p:attrName>
                                        </p:attrNameLst>
                                      </p:cBhvr>
                                      <p:tavLst>
                                        <p:tav fmla="" tm="0">
                                          <p:val>
                                            <p:strVal val="0"/>
                                          </p:val>
                                        </p:tav>
                                        <p:tav fmla="" tm="100000">
                                          <p:val>
                                            <p:strVal val="#ppt_w"/>
                                          </p:val>
                                        </p:tav>
                                      </p:tavLst>
                                    </p:anim>
                                    <p:anim calcmode="lin" valueType="num">
                                      <p:cBhvr additive="base">
                                        <p:cTn dur="1000"/>
                                        <p:tgtEl>
                                          <p:spTgt spid="44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pSp>
        <p:nvGrpSpPr>
          <p:cNvPr id="446" name="Google Shape;446;p26"/>
          <p:cNvGrpSpPr/>
          <p:nvPr/>
        </p:nvGrpSpPr>
        <p:grpSpPr>
          <a:xfrm>
            <a:off x="747655" y="1800865"/>
            <a:ext cx="1508760" cy="1508760"/>
            <a:chOff x="996873" y="2401153"/>
            <a:chExt cx="2011680" cy="2011680"/>
          </a:xfrm>
        </p:grpSpPr>
        <p:sp>
          <p:nvSpPr>
            <p:cNvPr id="447" name="Google Shape;447;p26"/>
            <p:cNvSpPr/>
            <p:nvPr/>
          </p:nvSpPr>
          <p:spPr>
            <a:xfrm>
              <a:off x="996873" y="3406992"/>
              <a:ext cx="2011680" cy="1005841"/>
            </a:xfrm>
            <a:custGeom>
              <a:rect b="b" l="l" r="r" t="t"/>
              <a:pathLst>
                <a:path extrusionOk="0" h="1005841" w="2011680">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48" name="Google Shape;448;p26"/>
            <p:cNvSpPr/>
            <p:nvPr/>
          </p:nvSpPr>
          <p:spPr>
            <a:xfrm>
              <a:off x="996873" y="2401153"/>
              <a:ext cx="2011680" cy="1005839"/>
            </a:xfrm>
            <a:custGeom>
              <a:rect b="b" l="l" r="r" t="t"/>
              <a:pathLst>
                <a:path extrusionOk="0" h="1005839" w="2011680">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E8A5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49" name="Google Shape;449;p26"/>
            <p:cNvSpPr/>
            <p:nvPr/>
          </p:nvSpPr>
          <p:spPr>
            <a:xfrm>
              <a:off x="1225473" y="2629752"/>
              <a:ext cx="1554600" cy="1554600"/>
            </a:xfrm>
            <a:prstGeom prst="ellipse">
              <a:avLst/>
            </a:prstGeom>
            <a:gradFill>
              <a:gsLst>
                <a:gs pos="0">
                  <a:srgbClr val="FFCE52"/>
                </a:gs>
                <a:gs pos="100000">
                  <a:srgbClr val="FF5A58"/>
                </a:gs>
              </a:gsLst>
              <a:lin ang="5400012" scaled="0"/>
            </a:gradFill>
            <a:ln>
              <a:noFill/>
            </a:ln>
            <a:effectLst>
              <a:outerShdw blurRad="101600" sx="102000" rotWithShape="0" algn="ctr" sy="102000">
                <a:srgbClr val="000000">
                  <a:alpha val="29411"/>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450" name="Google Shape;450;p26"/>
          <p:cNvGrpSpPr/>
          <p:nvPr/>
        </p:nvGrpSpPr>
        <p:grpSpPr>
          <a:xfrm>
            <a:off x="202938" y="743968"/>
            <a:ext cx="2295067" cy="2740899"/>
            <a:chOff x="270584" y="991958"/>
            <a:chExt cx="3060089" cy="3654532"/>
          </a:xfrm>
        </p:grpSpPr>
        <p:sp>
          <p:nvSpPr>
            <p:cNvPr id="451" name="Google Shape;451;p26"/>
            <p:cNvSpPr/>
            <p:nvPr/>
          </p:nvSpPr>
          <p:spPr>
            <a:xfrm flipH="1" rot="10800000">
              <a:off x="763215" y="2167590"/>
              <a:ext cx="2478900" cy="2478900"/>
            </a:xfrm>
            <a:prstGeom prst="arc">
              <a:avLst>
                <a:gd fmla="val 10892029" name="adj1"/>
                <a:gd fmla="val 0" name="adj2"/>
              </a:avLst>
            </a:prstGeom>
            <a:no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2" name="Google Shape;452;p26"/>
            <p:cNvSpPr/>
            <p:nvPr/>
          </p:nvSpPr>
          <p:spPr>
            <a:xfrm>
              <a:off x="3143773" y="3200224"/>
              <a:ext cx="186900" cy="206700"/>
            </a:xfrm>
            <a:prstGeom prst="triangle">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453" name="Google Shape;453;p26"/>
            <p:cNvCxnSpPr/>
            <p:nvPr/>
          </p:nvCxnSpPr>
          <p:spPr>
            <a:xfrm>
              <a:off x="763215" y="1753526"/>
              <a:ext cx="0" cy="1719000"/>
            </a:xfrm>
            <a:prstGeom prst="straightConnector1">
              <a:avLst/>
            </a:prstGeom>
            <a:noFill/>
            <a:ln cap="flat" cmpd="sng" w="19050">
              <a:solidFill>
                <a:schemeClr val="dk1"/>
              </a:solidFill>
              <a:prstDash val="solid"/>
              <a:miter lim="800000"/>
              <a:headEnd len="sm" w="sm" type="none"/>
              <a:tailEnd len="sm" w="sm" type="none"/>
            </a:ln>
          </p:spPr>
        </p:cxnSp>
        <p:sp>
          <p:nvSpPr>
            <p:cNvPr id="454" name="Google Shape;454;p26"/>
            <p:cNvSpPr txBox="1"/>
            <p:nvPr/>
          </p:nvSpPr>
          <p:spPr>
            <a:xfrm>
              <a:off x="270584" y="991958"/>
              <a:ext cx="1127400" cy="10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4500"/>
                <a:buFont typeface="Arial"/>
                <a:buNone/>
              </a:pPr>
              <a:r>
                <a:rPr b="0" i="0" lang="en-IN" sz="4500" u="none" cap="none" strike="noStrike">
                  <a:solidFill>
                    <a:srgbClr val="000000"/>
                  </a:solidFill>
                  <a:latin typeface="Archivo Black"/>
                  <a:ea typeface="Archivo Black"/>
                  <a:cs typeface="Archivo Black"/>
                  <a:sym typeface="Archivo Black"/>
                </a:rPr>
                <a:t>1</a:t>
              </a:r>
              <a:endParaRPr b="0" i="0" sz="1100" u="none" cap="none" strike="noStrike">
                <a:solidFill>
                  <a:srgbClr val="000000"/>
                </a:solidFill>
                <a:latin typeface="Arial"/>
                <a:ea typeface="Arial"/>
                <a:cs typeface="Arial"/>
                <a:sym typeface="Arial"/>
              </a:endParaRPr>
            </a:p>
          </p:txBody>
        </p:sp>
      </p:grpSp>
      <p:grpSp>
        <p:nvGrpSpPr>
          <p:cNvPr id="455" name="Google Shape;455;p26"/>
          <p:cNvGrpSpPr/>
          <p:nvPr/>
        </p:nvGrpSpPr>
        <p:grpSpPr>
          <a:xfrm>
            <a:off x="2805966" y="1800863"/>
            <a:ext cx="1508760" cy="1508760"/>
            <a:chOff x="3741288" y="2401151"/>
            <a:chExt cx="2011680" cy="2011680"/>
          </a:xfrm>
        </p:grpSpPr>
        <p:sp>
          <p:nvSpPr>
            <p:cNvPr id="456" name="Google Shape;456;p26"/>
            <p:cNvSpPr/>
            <p:nvPr/>
          </p:nvSpPr>
          <p:spPr>
            <a:xfrm flipH="1" rot="10800000">
              <a:off x="3741288" y="2401151"/>
              <a:ext cx="2011680" cy="1005841"/>
            </a:xfrm>
            <a:custGeom>
              <a:rect b="b" l="l" r="r" t="t"/>
              <a:pathLst>
                <a:path extrusionOk="0" h="1005841" w="2011680">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57" name="Google Shape;457;p26"/>
            <p:cNvSpPr/>
            <p:nvPr/>
          </p:nvSpPr>
          <p:spPr>
            <a:xfrm flipH="1" rot="10800000">
              <a:off x="3741288" y="3406992"/>
              <a:ext cx="2011680" cy="1005839"/>
            </a:xfrm>
            <a:custGeom>
              <a:rect b="b" l="l" r="r" t="t"/>
              <a:pathLst>
                <a:path extrusionOk="0" h="1005839" w="2011680">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F549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58" name="Google Shape;458;p26"/>
            <p:cNvSpPr/>
            <p:nvPr/>
          </p:nvSpPr>
          <p:spPr>
            <a:xfrm flipH="1" rot="10800000">
              <a:off x="3969888" y="2629632"/>
              <a:ext cx="1554600" cy="1554600"/>
            </a:xfrm>
            <a:prstGeom prst="ellipse">
              <a:avLst/>
            </a:prstGeom>
            <a:gradFill>
              <a:gsLst>
                <a:gs pos="0">
                  <a:srgbClr val="EF5CC8"/>
                </a:gs>
                <a:gs pos="100000">
                  <a:srgbClr val="FF5264"/>
                </a:gs>
              </a:gsLst>
              <a:lin ang="5400012" scaled="0"/>
            </a:gradFill>
            <a:ln>
              <a:noFill/>
            </a:ln>
            <a:effectLst>
              <a:outerShdw blurRad="101600" sx="102000" rotWithShape="0" algn="ctr" sy="102000">
                <a:srgbClr val="000000">
                  <a:alpha val="29411"/>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459" name="Google Shape;459;p26"/>
          <p:cNvGrpSpPr/>
          <p:nvPr/>
        </p:nvGrpSpPr>
        <p:grpSpPr>
          <a:xfrm>
            <a:off x="2269435" y="1625621"/>
            <a:ext cx="2286881" cy="2774013"/>
            <a:chOff x="3025913" y="2167494"/>
            <a:chExt cx="3049175" cy="3698684"/>
          </a:xfrm>
        </p:grpSpPr>
        <p:sp>
          <p:nvSpPr>
            <p:cNvPr id="460" name="Google Shape;460;p26"/>
            <p:cNvSpPr/>
            <p:nvPr/>
          </p:nvSpPr>
          <p:spPr>
            <a:xfrm>
              <a:off x="3507630" y="2167494"/>
              <a:ext cx="2478900" cy="2478900"/>
            </a:xfrm>
            <a:prstGeom prst="arc">
              <a:avLst>
                <a:gd fmla="val 10892029" name="adj1"/>
                <a:gd fmla="val 0" name="adj2"/>
              </a:avLst>
            </a:prstGeom>
            <a:no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1" name="Google Shape;461;p26"/>
            <p:cNvSpPr/>
            <p:nvPr/>
          </p:nvSpPr>
          <p:spPr>
            <a:xfrm flipH="1" rot="10800000">
              <a:off x="5888188" y="3407060"/>
              <a:ext cx="186900" cy="206700"/>
            </a:xfrm>
            <a:prstGeom prst="triangle">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462" name="Google Shape;462;p26"/>
            <p:cNvCxnSpPr/>
            <p:nvPr/>
          </p:nvCxnSpPr>
          <p:spPr>
            <a:xfrm rot="10800000">
              <a:off x="3507630" y="3341458"/>
              <a:ext cx="0" cy="1719000"/>
            </a:xfrm>
            <a:prstGeom prst="straightConnector1">
              <a:avLst/>
            </a:prstGeom>
            <a:noFill/>
            <a:ln cap="flat" cmpd="sng" w="19050">
              <a:solidFill>
                <a:schemeClr val="dk1"/>
              </a:solidFill>
              <a:prstDash val="solid"/>
              <a:miter lim="800000"/>
              <a:headEnd len="sm" w="sm" type="none"/>
              <a:tailEnd len="sm" w="sm" type="none"/>
            </a:ln>
          </p:spPr>
        </p:cxnSp>
        <p:sp>
          <p:nvSpPr>
            <p:cNvPr id="463" name="Google Shape;463;p26"/>
            <p:cNvSpPr txBox="1"/>
            <p:nvPr/>
          </p:nvSpPr>
          <p:spPr>
            <a:xfrm>
              <a:off x="3025913" y="4850378"/>
              <a:ext cx="1127400" cy="10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4500"/>
                <a:buFont typeface="Arial"/>
                <a:buNone/>
              </a:pPr>
              <a:r>
                <a:rPr b="0" i="0" lang="en-IN" sz="4500" u="none" cap="none" strike="noStrike">
                  <a:solidFill>
                    <a:srgbClr val="000000"/>
                  </a:solidFill>
                  <a:latin typeface="Archivo Black"/>
                  <a:ea typeface="Archivo Black"/>
                  <a:cs typeface="Archivo Black"/>
                  <a:sym typeface="Archivo Black"/>
                </a:rPr>
                <a:t>2</a:t>
              </a:r>
              <a:endParaRPr b="0" i="0" sz="1100" u="none" cap="none" strike="noStrike">
                <a:solidFill>
                  <a:srgbClr val="000000"/>
                </a:solidFill>
                <a:latin typeface="Arial"/>
                <a:ea typeface="Arial"/>
                <a:cs typeface="Arial"/>
                <a:sym typeface="Arial"/>
              </a:endParaRPr>
            </a:p>
          </p:txBody>
        </p:sp>
      </p:grpSp>
      <p:grpSp>
        <p:nvGrpSpPr>
          <p:cNvPr id="464" name="Google Shape;464;p26"/>
          <p:cNvGrpSpPr/>
          <p:nvPr/>
        </p:nvGrpSpPr>
        <p:grpSpPr>
          <a:xfrm>
            <a:off x="4864277" y="1800865"/>
            <a:ext cx="1508760" cy="1508760"/>
            <a:chOff x="6485703" y="2401153"/>
            <a:chExt cx="2011680" cy="2011680"/>
          </a:xfrm>
        </p:grpSpPr>
        <p:sp>
          <p:nvSpPr>
            <p:cNvPr id="465" name="Google Shape;465;p26"/>
            <p:cNvSpPr/>
            <p:nvPr/>
          </p:nvSpPr>
          <p:spPr>
            <a:xfrm>
              <a:off x="6485703" y="3406992"/>
              <a:ext cx="2011680" cy="1005841"/>
            </a:xfrm>
            <a:custGeom>
              <a:rect b="b" l="l" r="r" t="t"/>
              <a:pathLst>
                <a:path extrusionOk="0" h="1005841" w="2011680">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6" name="Google Shape;466;p26"/>
            <p:cNvSpPr/>
            <p:nvPr/>
          </p:nvSpPr>
          <p:spPr>
            <a:xfrm>
              <a:off x="6485703" y="2401153"/>
              <a:ext cx="2011680" cy="1005839"/>
            </a:xfrm>
            <a:custGeom>
              <a:rect b="b" l="l" r="r" t="t"/>
              <a:pathLst>
                <a:path extrusionOk="0" h="1005839" w="2011680">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8D59D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7" name="Google Shape;467;p26"/>
            <p:cNvSpPr/>
            <p:nvPr/>
          </p:nvSpPr>
          <p:spPr>
            <a:xfrm>
              <a:off x="6714303" y="2629752"/>
              <a:ext cx="1554600" cy="1554600"/>
            </a:xfrm>
            <a:prstGeom prst="ellipse">
              <a:avLst/>
            </a:prstGeom>
            <a:gradFill>
              <a:gsLst>
                <a:gs pos="0">
                  <a:srgbClr val="CE65FB"/>
                </a:gs>
                <a:gs pos="100000">
                  <a:srgbClr val="3F4D9E"/>
                </a:gs>
              </a:gsLst>
              <a:lin ang="5400012" scaled="0"/>
            </a:gradFill>
            <a:ln>
              <a:noFill/>
            </a:ln>
            <a:effectLst>
              <a:outerShdw blurRad="101600" sx="102000" rotWithShape="0" algn="ctr" sy="102000">
                <a:srgbClr val="000000">
                  <a:alpha val="29411"/>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468" name="Google Shape;468;p26"/>
          <p:cNvGrpSpPr/>
          <p:nvPr/>
        </p:nvGrpSpPr>
        <p:grpSpPr>
          <a:xfrm>
            <a:off x="4319561" y="743968"/>
            <a:ext cx="2295067" cy="2740899"/>
            <a:chOff x="5759414" y="991958"/>
            <a:chExt cx="3060089" cy="3654532"/>
          </a:xfrm>
        </p:grpSpPr>
        <p:sp>
          <p:nvSpPr>
            <p:cNvPr id="469" name="Google Shape;469;p26"/>
            <p:cNvSpPr/>
            <p:nvPr/>
          </p:nvSpPr>
          <p:spPr>
            <a:xfrm flipH="1" rot="10800000">
              <a:off x="6252045" y="2167590"/>
              <a:ext cx="2478900" cy="2478900"/>
            </a:xfrm>
            <a:prstGeom prst="arc">
              <a:avLst>
                <a:gd fmla="val 10892029" name="adj1"/>
                <a:gd fmla="val 0" name="adj2"/>
              </a:avLst>
            </a:prstGeom>
            <a:no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0" name="Google Shape;470;p26"/>
            <p:cNvSpPr/>
            <p:nvPr/>
          </p:nvSpPr>
          <p:spPr>
            <a:xfrm>
              <a:off x="8632603" y="3200224"/>
              <a:ext cx="186900" cy="206700"/>
            </a:xfrm>
            <a:prstGeom prst="triangle">
              <a:avLst>
                <a:gd fmla="val 50000"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471" name="Google Shape;471;p26"/>
            <p:cNvCxnSpPr/>
            <p:nvPr/>
          </p:nvCxnSpPr>
          <p:spPr>
            <a:xfrm>
              <a:off x="6252045" y="1753526"/>
              <a:ext cx="0" cy="1719000"/>
            </a:xfrm>
            <a:prstGeom prst="straightConnector1">
              <a:avLst/>
            </a:prstGeom>
            <a:noFill/>
            <a:ln cap="flat" cmpd="sng" w="19050">
              <a:solidFill>
                <a:schemeClr val="dk1"/>
              </a:solidFill>
              <a:prstDash val="solid"/>
              <a:miter lim="800000"/>
              <a:headEnd len="sm" w="sm" type="none"/>
              <a:tailEnd len="sm" w="sm" type="none"/>
            </a:ln>
          </p:spPr>
        </p:cxnSp>
        <p:sp>
          <p:nvSpPr>
            <p:cNvPr id="472" name="Google Shape;472;p26"/>
            <p:cNvSpPr txBox="1"/>
            <p:nvPr/>
          </p:nvSpPr>
          <p:spPr>
            <a:xfrm>
              <a:off x="5759414" y="991958"/>
              <a:ext cx="1127400" cy="10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4500"/>
                <a:buFont typeface="Arial"/>
                <a:buNone/>
              </a:pPr>
              <a:r>
                <a:rPr b="0" i="0" lang="en-IN" sz="4500" u="none" cap="none" strike="noStrike">
                  <a:solidFill>
                    <a:srgbClr val="000000"/>
                  </a:solidFill>
                  <a:latin typeface="Archivo Black"/>
                  <a:ea typeface="Archivo Black"/>
                  <a:cs typeface="Archivo Black"/>
                  <a:sym typeface="Archivo Black"/>
                </a:rPr>
                <a:t>3</a:t>
              </a:r>
              <a:endParaRPr b="0" i="0" sz="1100" u="none" cap="none" strike="noStrike">
                <a:solidFill>
                  <a:srgbClr val="000000"/>
                </a:solidFill>
                <a:latin typeface="Arial"/>
                <a:ea typeface="Arial"/>
                <a:cs typeface="Arial"/>
                <a:sym typeface="Arial"/>
              </a:endParaRPr>
            </a:p>
          </p:txBody>
        </p:sp>
      </p:grpSp>
      <p:grpSp>
        <p:nvGrpSpPr>
          <p:cNvPr id="473" name="Google Shape;473;p26"/>
          <p:cNvGrpSpPr/>
          <p:nvPr/>
        </p:nvGrpSpPr>
        <p:grpSpPr>
          <a:xfrm>
            <a:off x="835325" y="401511"/>
            <a:ext cx="1761975" cy="761637"/>
            <a:chOff x="1158253" y="801727"/>
            <a:chExt cx="2349300" cy="1015516"/>
          </a:xfrm>
        </p:grpSpPr>
        <p:sp>
          <p:nvSpPr>
            <p:cNvPr id="474" name="Google Shape;474;p26"/>
            <p:cNvSpPr/>
            <p:nvPr/>
          </p:nvSpPr>
          <p:spPr>
            <a:xfrm>
              <a:off x="1158259" y="801727"/>
              <a:ext cx="1553700" cy="36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1" i="0" lang="en-IN" sz="2100" u="none" cap="none" strike="noStrike">
                  <a:solidFill>
                    <a:schemeClr val="dk1"/>
                  </a:solidFill>
                  <a:latin typeface="Roboto"/>
                  <a:ea typeface="Roboto"/>
                  <a:cs typeface="Roboto"/>
                  <a:sym typeface="Roboto"/>
                </a:rPr>
                <a:t>Admin</a:t>
              </a:r>
              <a:endParaRPr b="0" i="0" sz="2100" u="none" cap="none" strike="noStrike">
                <a:solidFill>
                  <a:schemeClr val="dk1"/>
                </a:solidFill>
                <a:latin typeface="Roboto"/>
                <a:ea typeface="Roboto"/>
                <a:cs typeface="Roboto"/>
                <a:sym typeface="Roboto"/>
              </a:endParaRPr>
            </a:p>
          </p:txBody>
        </p:sp>
        <p:sp>
          <p:nvSpPr>
            <p:cNvPr id="475" name="Google Shape;475;p26"/>
            <p:cNvSpPr/>
            <p:nvPr/>
          </p:nvSpPr>
          <p:spPr>
            <a:xfrm>
              <a:off x="1158253" y="1081343"/>
              <a:ext cx="2349300" cy="735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Light"/>
                <a:ea typeface="Roboto Light"/>
                <a:cs typeface="Roboto Light"/>
                <a:sym typeface="Roboto Light"/>
              </a:endParaRPr>
            </a:p>
          </p:txBody>
        </p:sp>
      </p:grpSp>
      <p:grpSp>
        <p:nvGrpSpPr>
          <p:cNvPr id="476" name="Google Shape;476;p26"/>
          <p:cNvGrpSpPr/>
          <p:nvPr/>
        </p:nvGrpSpPr>
        <p:grpSpPr>
          <a:xfrm>
            <a:off x="4970591" y="539999"/>
            <a:ext cx="1761984" cy="830598"/>
            <a:chOff x="1158259" y="709677"/>
            <a:chExt cx="2349312" cy="1107465"/>
          </a:xfrm>
        </p:grpSpPr>
        <p:sp>
          <p:nvSpPr>
            <p:cNvPr id="477" name="Google Shape;477;p26"/>
            <p:cNvSpPr/>
            <p:nvPr/>
          </p:nvSpPr>
          <p:spPr>
            <a:xfrm>
              <a:off x="1158259" y="709677"/>
              <a:ext cx="1553700" cy="36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900"/>
                <a:buFont typeface="Arial"/>
                <a:buNone/>
              </a:pPr>
              <a:r>
                <a:rPr b="1" i="0" lang="en-IN" sz="1900" u="none" cap="none" strike="noStrike">
                  <a:solidFill>
                    <a:srgbClr val="8F5CD3"/>
                  </a:solidFill>
                  <a:latin typeface="Roboto"/>
                  <a:ea typeface="Roboto"/>
                  <a:cs typeface="Roboto"/>
                  <a:sym typeface="Roboto"/>
                </a:rPr>
                <a:t>Teacher</a:t>
              </a:r>
              <a:endParaRPr b="0" i="0" sz="1900" u="none" cap="none" strike="noStrike">
                <a:solidFill>
                  <a:srgbClr val="8F5CD3"/>
                </a:solidFill>
                <a:latin typeface="Roboto"/>
                <a:ea typeface="Roboto"/>
                <a:cs typeface="Roboto"/>
                <a:sym typeface="Roboto"/>
              </a:endParaRPr>
            </a:p>
          </p:txBody>
        </p:sp>
        <p:sp>
          <p:nvSpPr>
            <p:cNvPr id="478" name="Google Shape;478;p26"/>
            <p:cNvSpPr/>
            <p:nvPr/>
          </p:nvSpPr>
          <p:spPr>
            <a:xfrm>
              <a:off x="1158271" y="981642"/>
              <a:ext cx="2349300" cy="835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Light"/>
                <a:ea typeface="Roboto Light"/>
                <a:cs typeface="Roboto Light"/>
                <a:sym typeface="Roboto Light"/>
              </a:endParaRPr>
            </a:p>
          </p:txBody>
        </p:sp>
      </p:grpSp>
      <p:grpSp>
        <p:nvGrpSpPr>
          <p:cNvPr id="479" name="Google Shape;479;p26"/>
          <p:cNvGrpSpPr/>
          <p:nvPr/>
        </p:nvGrpSpPr>
        <p:grpSpPr>
          <a:xfrm>
            <a:off x="2898900" y="3728542"/>
            <a:ext cx="1761975" cy="874988"/>
            <a:chOff x="1158247" y="1110577"/>
            <a:chExt cx="2349300" cy="1166650"/>
          </a:xfrm>
        </p:grpSpPr>
        <p:sp>
          <p:nvSpPr>
            <p:cNvPr id="480" name="Google Shape;480;p26"/>
            <p:cNvSpPr/>
            <p:nvPr/>
          </p:nvSpPr>
          <p:spPr>
            <a:xfrm>
              <a:off x="1158259" y="1110577"/>
              <a:ext cx="1553700" cy="36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900"/>
                <a:buFont typeface="Arial"/>
                <a:buNone/>
              </a:pPr>
              <a:r>
                <a:rPr b="1" i="0" lang="en-IN" sz="1900" u="none" cap="none" strike="noStrike">
                  <a:solidFill>
                    <a:srgbClr val="FF579A"/>
                  </a:solidFill>
                  <a:latin typeface="Roboto"/>
                  <a:ea typeface="Roboto"/>
                  <a:cs typeface="Roboto"/>
                  <a:sym typeface="Roboto"/>
                </a:rPr>
                <a:t>Student</a:t>
              </a:r>
              <a:endParaRPr b="0" i="0" sz="1900" u="none" cap="none" strike="noStrike">
                <a:solidFill>
                  <a:srgbClr val="FF579A"/>
                </a:solidFill>
                <a:latin typeface="Roboto"/>
                <a:ea typeface="Roboto"/>
                <a:cs typeface="Roboto"/>
                <a:sym typeface="Roboto"/>
              </a:endParaRPr>
            </a:p>
          </p:txBody>
        </p:sp>
        <p:sp>
          <p:nvSpPr>
            <p:cNvPr id="481" name="Google Shape;481;p26"/>
            <p:cNvSpPr/>
            <p:nvPr/>
          </p:nvSpPr>
          <p:spPr>
            <a:xfrm>
              <a:off x="1158247" y="1382627"/>
              <a:ext cx="2349300" cy="89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Roboto Light"/>
                <a:ea typeface="Roboto Light"/>
                <a:cs typeface="Roboto Light"/>
                <a:sym typeface="Roboto Light"/>
              </a:endParaRPr>
            </a:p>
          </p:txBody>
        </p:sp>
      </p:grpSp>
      <p:sp>
        <p:nvSpPr>
          <p:cNvPr id="482" name="Google Shape;482;p26"/>
          <p:cNvSpPr txBox="1"/>
          <p:nvPr>
            <p:ph idx="4294967295" type="title"/>
          </p:nvPr>
        </p:nvSpPr>
        <p:spPr>
          <a:xfrm>
            <a:off x="6732575" y="162150"/>
            <a:ext cx="21360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IN"/>
              <a:t>MODULES</a:t>
            </a:r>
            <a:endParaRPr>
              <a:solidFill>
                <a:schemeClr val="accent1"/>
              </a:solidFill>
              <a:latin typeface="Overpass SemiBold"/>
              <a:ea typeface="Overpass SemiBold"/>
              <a:cs typeface="Overpass SemiBold"/>
              <a:sym typeface="Overpass SemiBold"/>
            </a:endParaRPr>
          </a:p>
        </p:txBody>
      </p:sp>
      <p:pic>
        <p:nvPicPr>
          <p:cNvPr id="483" name="Google Shape;483;p26"/>
          <p:cNvPicPr preferRelativeResize="0"/>
          <p:nvPr/>
        </p:nvPicPr>
        <p:blipFill rotWithShape="1">
          <a:blip r:embed="rId3">
            <a:alphaModFix/>
          </a:blip>
          <a:srcRect b="0" l="0" r="0" t="0"/>
          <a:stretch/>
        </p:blipFill>
        <p:spPr>
          <a:xfrm>
            <a:off x="1253750" y="2323463"/>
            <a:ext cx="496575" cy="496575"/>
          </a:xfrm>
          <a:prstGeom prst="rect">
            <a:avLst/>
          </a:prstGeom>
          <a:noFill/>
          <a:ln>
            <a:noFill/>
          </a:ln>
        </p:spPr>
      </p:pic>
      <p:pic>
        <p:nvPicPr>
          <p:cNvPr id="484" name="Google Shape;484;p26"/>
          <p:cNvPicPr preferRelativeResize="0"/>
          <p:nvPr/>
        </p:nvPicPr>
        <p:blipFill rotWithShape="1">
          <a:blip r:embed="rId4">
            <a:alphaModFix/>
          </a:blip>
          <a:srcRect b="0" l="0" r="0" t="0"/>
          <a:stretch/>
        </p:blipFill>
        <p:spPr>
          <a:xfrm>
            <a:off x="3312063" y="2284926"/>
            <a:ext cx="496576" cy="496576"/>
          </a:xfrm>
          <a:prstGeom prst="rect">
            <a:avLst/>
          </a:prstGeom>
          <a:noFill/>
          <a:ln>
            <a:noFill/>
          </a:ln>
        </p:spPr>
      </p:pic>
      <p:pic>
        <p:nvPicPr>
          <p:cNvPr id="485" name="Google Shape;485;p26"/>
          <p:cNvPicPr preferRelativeResize="0"/>
          <p:nvPr/>
        </p:nvPicPr>
        <p:blipFill rotWithShape="1">
          <a:blip r:embed="rId5">
            <a:alphaModFix/>
          </a:blip>
          <a:srcRect b="0" l="0" r="0" t="0"/>
          <a:stretch/>
        </p:blipFill>
        <p:spPr>
          <a:xfrm>
            <a:off x="5370373" y="2326575"/>
            <a:ext cx="496575" cy="4132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750"/>
                                        <p:tgtEl>
                                          <p:spTgt spid="4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455"/>
                                        </p:tgtEl>
                                        <p:attrNameLst>
                                          <p:attrName>style.visibility</p:attrName>
                                        </p:attrNameLst>
                                      </p:cBhvr>
                                      <p:to>
                                        <p:strVal val="visible"/>
                                      </p:to>
                                    </p:set>
                                    <p:anim calcmode="lin" valueType="num">
                                      <p:cBhvr additive="base">
                                        <p:cTn dur="750"/>
                                        <p:tgtEl>
                                          <p:spTgt spid="4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0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750"/>
                                        <p:tgtEl>
                                          <p:spTgt spid="464"/>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4">
                                  <p:stCondLst>
                                    <p:cond delay="0"/>
                                  </p:stCondLst>
                                  <p:childTnLst>
                                    <p:set>
                                      <p:cBhvr>
                                        <p:cTn dur="1" fill="hold">
                                          <p:stCondLst>
                                            <p:cond delay="0"/>
                                          </p:stCondLst>
                                        </p:cTn>
                                        <p:tgtEl>
                                          <p:spTgt spid="450"/>
                                        </p:tgtEl>
                                        <p:attrNameLst>
                                          <p:attrName>style.visibility</p:attrName>
                                        </p:attrNameLst>
                                      </p:cBhvr>
                                      <p:to>
                                        <p:strVal val="visible"/>
                                      </p:to>
                                    </p:set>
                                    <p:anim calcmode="lin" valueType="num">
                                      <p:cBhvr additive="base">
                                        <p:cTn dur="750"/>
                                        <p:tgtEl>
                                          <p:spTgt spid="450"/>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2" presetSubtype="1">
                                  <p:stCondLst>
                                    <p:cond delay="10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750"/>
                                        <p:tgtEl>
                                          <p:spTgt spid="459"/>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2" presetSubtype="4">
                                  <p:stCondLst>
                                    <p:cond delay="20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750"/>
                                        <p:tgtEl>
                                          <p:spTgt spid="468"/>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7"/>
          <p:cNvSpPr txBox="1"/>
          <p:nvPr>
            <p:ph type="title"/>
          </p:nvPr>
        </p:nvSpPr>
        <p:spPr>
          <a:xfrm>
            <a:off x="397100" y="10177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IN"/>
              <a:t>Module </a:t>
            </a:r>
            <a:r>
              <a:rPr lang="en-IN">
                <a:solidFill>
                  <a:schemeClr val="accent1"/>
                </a:solidFill>
                <a:latin typeface="Overpass SemiBold"/>
                <a:ea typeface="Overpass SemiBold"/>
                <a:cs typeface="Overpass SemiBold"/>
                <a:sym typeface="Overpass SemiBold"/>
              </a:rPr>
              <a:t>Details</a:t>
            </a:r>
            <a:endParaRPr>
              <a:solidFill>
                <a:schemeClr val="accent1"/>
              </a:solidFill>
              <a:latin typeface="Overpass SemiBold"/>
              <a:ea typeface="Overpass SemiBold"/>
              <a:cs typeface="Overpass SemiBold"/>
              <a:sym typeface="Overpass SemiBold"/>
            </a:endParaRPr>
          </a:p>
        </p:txBody>
      </p:sp>
      <p:sp>
        <p:nvSpPr>
          <p:cNvPr id="491" name="Google Shape;491;p27"/>
          <p:cNvSpPr txBox="1"/>
          <p:nvPr>
            <p:ph idx="2" type="title"/>
          </p:nvPr>
        </p:nvSpPr>
        <p:spPr>
          <a:xfrm>
            <a:off x="312101" y="778850"/>
            <a:ext cx="7845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IN"/>
              <a:t>01</a:t>
            </a:r>
            <a:endParaRPr/>
          </a:p>
        </p:txBody>
      </p:sp>
      <p:sp>
        <p:nvSpPr>
          <p:cNvPr id="492" name="Google Shape;492;p27"/>
          <p:cNvSpPr txBox="1"/>
          <p:nvPr>
            <p:ph idx="1" type="subTitle"/>
          </p:nvPr>
        </p:nvSpPr>
        <p:spPr>
          <a:xfrm>
            <a:off x="1096600" y="778850"/>
            <a:ext cx="27381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rPr lang="en-IN"/>
              <a:t>Student</a:t>
            </a:r>
            <a:endParaRPr/>
          </a:p>
        </p:txBody>
      </p:sp>
      <p:sp>
        <p:nvSpPr>
          <p:cNvPr id="493" name="Google Shape;493;p27"/>
          <p:cNvSpPr txBox="1"/>
          <p:nvPr>
            <p:ph idx="3" type="subTitle"/>
          </p:nvPr>
        </p:nvSpPr>
        <p:spPr>
          <a:xfrm>
            <a:off x="1096600" y="1132350"/>
            <a:ext cx="2738100" cy="1535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100"/>
              <a:buNone/>
            </a:pPr>
            <a:r>
              <a:rPr lang="en-IN"/>
              <a:t>This module is designed for the usage of students. They can log to view their coursework, submit their projects, get feedback from instructors, etc. </a:t>
            </a:r>
            <a:endParaRPr/>
          </a:p>
        </p:txBody>
      </p:sp>
      <p:sp>
        <p:nvSpPr>
          <p:cNvPr id="494" name="Google Shape;494;p27"/>
          <p:cNvSpPr txBox="1"/>
          <p:nvPr>
            <p:ph idx="4" type="title"/>
          </p:nvPr>
        </p:nvSpPr>
        <p:spPr>
          <a:xfrm>
            <a:off x="4615789" y="778857"/>
            <a:ext cx="7845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IN"/>
              <a:t>02</a:t>
            </a:r>
            <a:endParaRPr/>
          </a:p>
        </p:txBody>
      </p:sp>
      <p:sp>
        <p:nvSpPr>
          <p:cNvPr id="495" name="Google Shape;495;p27"/>
          <p:cNvSpPr txBox="1"/>
          <p:nvPr>
            <p:ph idx="5" type="subTitle"/>
          </p:nvPr>
        </p:nvSpPr>
        <p:spPr>
          <a:xfrm>
            <a:off x="5400284" y="778850"/>
            <a:ext cx="27381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rPr lang="en-IN"/>
              <a:t>Teacher</a:t>
            </a:r>
            <a:endParaRPr/>
          </a:p>
        </p:txBody>
      </p:sp>
      <p:sp>
        <p:nvSpPr>
          <p:cNvPr id="496" name="Google Shape;496;p27"/>
          <p:cNvSpPr txBox="1"/>
          <p:nvPr>
            <p:ph idx="6" type="subTitle"/>
          </p:nvPr>
        </p:nvSpPr>
        <p:spPr>
          <a:xfrm>
            <a:off x="5400275" y="1108200"/>
            <a:ext cx="2394300" cy="15840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100"/>
              <a:buNone/>
            </a:pPr>
            <a:r>
              <a:rPr lang="en-IN"/>
              <a:t>This module is for the instructors who can log in and check the projects submitted by the students, communicate ,etc.</a:t>
            </a:r>
            <a:endParaRPr/>
          </a:p>
        </p:txBody>
      </p:sp>
      <p:sp>
        <p:nvSpPr>
          <p:cNvPr id="497" name="Google Shape;497;p27"/>
          <p:cNvSpPr txBox="1"/>
          <p:nvPr>
            <p:ph idx="7" type="title"/>
          </p:nvPr>
        </p:nvSpPr>
        <p:spPr>
          <a:xfrm>
            <a:off x="1983300" y="2841050"/>
            <a:ext cx="697200" cy="59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IN"/>
              <a:t>03</a:t>
            </a:r>
            <a:endParaRPr/>
          </a:p>
        </p:txBody>
      </p:sp>
      <p:sp>
        <p:nvSpPr>
          <p:cNvPr id="498" name="Google Shape;498;p27"/>
          <p:cNvSpPr txBox="1"/>
          <p:nvPr>
            <p:ph idx="8" type="subTitle"/>
          </p:nvPr>
        </p:nvSpPr>
        <p:spPr>
          <a:xfrm>
            <a:off x="2703777" y="2841050"/>
            <a:ext cx="1596000" cy="59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rPr lang="en-IN"/>
              <a:t>Admin</a:t>
            </a:r>
            <a:endParaRPr/>
          </a:p>
        </p:txBody>
      </p:sp>
      <p:sp>
        <p:nvSpPr>
          <p:cNvPr id="499" name="Google Shape;499;p27"/>
          <p:cNvSpPr txBox="1"/>
          <p:nvPr>
            <p:ph idx="9" type="subTitle"/>
          </p:nvPr>
        </p:nvSpPr>
        <p:spPr>
          <a:xfrm>
            <a:off x="2637050" y="3484800"/>
            <a:ext cx="3224100" cy="1118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100"/>
              <a:buNone/>
            </a:pPr>
            <a:r>
              <a:rPr lang="en-IN"/>
              <a:t>This module is designed exclusively for managing administrative functions like creating accounts for students and instructors, creating the curriculum, coding the subjects,etc.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1000"/>
                                        <p:tgtEl>
                                          <p:spTgt spid="493"/>
                                        </p:tgtEl>
                                        <p:attrNameLst>
                                          <p:attrName>ppt_w</p:attrName>
                                        </p:attrNameLst>
                                      </p:cBhvr>
                                      <p:tavLst>
                                        <p:tav fmla="" tm="0">
                                          <p:val>
                                            <p:strVal val="0"/>
                                          </p:val>
                                        </p:tav>
                                        <p:tav fmla="" tm="100000">
                                          <p:val>
                                            <p:strVal val="#ppt_w"/>
                                          </p:val>
                                        </p:tav>
                                      </p:tavLst>
                                    </p:anim>
                                    <p:anim calcmode="lin" valueType="num">
                                      <p:cBhvr additive="base">
                                        <p:cTn dur="1000"/>
                                        <p:tgtEl>
                                          <p:spTgt spid="4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1000"/>
                                        <p:tgtEl>
                                          <p:spTgt spid="496"/>
                                        </p:tgtEl>
                                        <p:attrNameLst>
                                          <p:attrName>ppt_w</p:attrName>
                                        </p:attrNameLst>
                                      </p:cBhvr>
                                      <p:tavLst>
                                        <p:tav fmla="" tm="0">
                                          <p:val>
                                            <p:strVal val="0"/>
                                          </p:val>
                                        </p:tav>
                                        <p:tav fmla="" tm="100000">
                                          <p:val>
                                            <p:strVal val="#ppt_w"/>
                                          </p:val>
                                        </p:tav>
                                      </p:tavLst>
                                    </p:anim>
                                    <p:anim calcmode="lin" valueType="num">
                                      <p:cBhvr additive="base">
                                        <p:cTn dur="1000"/>
                                        <p:tgtEl>
                                          <p:spTgt spid="49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1000"/>
                                        <p:tgtEl>
                                          <p:spTgt spid="499"/>
                                        </p:tgtEl>
                                        <p:attrNameLst>
                                          <p:attrName>ppt_w</p:attrName>
                                        </p:attrNameLst>
                                      </p:cBhvr>
                                      <p:tavLst>
                                        <p:tav fmla="" tm="0">
                                          <p:val>
                                            <p:strVal val="0"/>
                                          </p:val>
                                        </p:tav>
                                        <p:tav fmla="" tm="100000">
                                          <p:val>
                                            <p:strVal val="#ppt_w"/>
                                          </p:val>
                                        </p:tav>
                                      </p:tavLst>
                                    </p:anim>
                                    <p:anim calcmode="lin" valueType="num">
                                      <p:cBhvr additive="base">
                                        <p:cTn dur="1000"/>
                                        <p:tgtEl>
                                          <p:spTgt spid="4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8"/>
          <p:cNvSpPr txBox="1"/>
          <p:nvPr>
            <p:ph type="title"/>
          </p:nvPr>
        </p:nvSpPr>
        <p:spPr>
          <a:xfrm>
            <a:off x="720000" y="593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IN"/>
              <a:t>Data Flow Diagram</a:t>
            </a:r>
            <a:endParaRPr/>
          </a:p>
        </p:txBody>
      </p:sp>
      <p:pic>
        <p:nvPicPr>
          <p:cNvPr id="505" name="Google Shape;505;p28"/>
          <p:cNvPicPr preferRelativeResize="0"/>
          <p:nvPr/>
        </p:nvPicPr>
        <p:blipFill>
          <a:blip r:embed="rId3">
            <a:alphaModFix/>
          </a:blip>
          <a:stretch>
            <a:fillRect/>
          </a:stretch>
        </p:blipFill>
        <p:spPr>
          <a:xfrm>
            <a:off x="1017038" y="733425"/>
            <a:ext cx="7109917" cy="4206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9"/>
          <p:cNvSpPr txBox="1"/>
          <p:nvPr>
            <p:ph type="title"/>
          </p:nvPr>
        </p:nvSpPr>
        <p:spPr>
          <a:xfrm>
            <a:off x="720000" y="14197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IN"/>
              <a:t>ER Diagram</a:t>
            </a:r>
            <a:endParaRPr/>
          </a:p>
        </p:txBody>
      </p:sp>
      <p:sp>
        <p:nvSpPr>
          <p:cNvPr id="511" name="Google Shape;511;p29"/>
          <p:cNvSpPr txBox="1"/>
          <p:nvPr>
            <p:ph idx="1" type="subTitle"/>
          </p:nvPr>
        </p:nvSpPr>
        <p:spPr>
          <a:xfrm>
            <a:off x="1641650" y="1781025"/>
            <a:ext cx="27381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512" name="Google Shape;512;p29"/>
          <p:cNvSpPr txBox="1"/>
          <p:nvPr>
            <p:ph idx="3" type="subTitle"/>
          </p:nvPr>
        </p:nvSpPr>
        <p:spPr>
          <a:xfrm>
            <a:off x="1641625" y="2398255"/>
            <a:ext cx="2394300" cy="44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513" name="Google Shape;513;p29"/>
          <p:cNvSpPr txBox="1"/>
          <p:nvPr>
            <p:ph idx="7" type="title"/>
          </p:nvPr>
        </p:nvSpPr>
        <p:spPr>
          <a:xfrm>
            <a:off x="831025" y="3456500"/>
            <a:ext cx="7845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514" name="Google Shape;514;p29"/>
          <p:cNvSpPr txBox="1"/>
          <p:nvPr>
            <p:ph idx="8" type="subTitle"/>
          </p:nvPr>
        </p:nvSpPr>
        <p:spPr>
          <a:xfrm>
            <a:off x="1641625" y="3456500"/>
            <a:ext cx="17958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515" name="Google Shape;515;p29"/>
          <p:cNvSpPr txBox="1"/>
          <p:nvPr>
            <p:ph idx="9" type="subTitle"/>
          </p:nvPr>
        </p:nvSpPr>
        <p:spPr>
          <a:xfrm>
            <a:off x="1641625" y="4073732"/>
            <a:ext cx="2394300" cy="44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516" name="Google Shape;516;p29"/>
          <p:cNvSpPr txBox="1"/>
          <p:nvPr>
            <p:ph idx="13" type="title"/>
          </p:nvPr>
        </p:nvSpPr>
        <p:spPr>
          <a:xfrm>
            <a:off x="4790360" y="3456507"/>
            <a:ext cx="7845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517" name="Google Shape;517;p29"/>
          <p:cNvSpPr txBox="1"/>
          <p:nvPr>
            <p:ph idx="14" type="subTitle"/>
          </p:nvPr>
        </p:nvSpPr>
        <p:spPr>
          <a:xfrm>
            <a:off x="5574875" y="3456500"/>
            <a:ext cx="20913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pic>
        <p:nvPicPr>
          <p:cNvPr id="518" name="Google Shape;518;p29"/>
          <p:cNvPicPr preferRelativeResize="0"/>
          <p:nvPr/>
        </p:nvPicPr>
        <p:blipFill rotWithShape="1">
          <a:blip r:embed="rId3">
            <a:alphaModFix/>
          </a:blip>
          <a:srcRect b="-1230" l="0" r="0" t="-1385"/>
          <a:stretch/>
        </p:blipFill>
        <p:spPr>
          <a:xfrm>
            <a:off x="831025" y="714675"/>
            <a:ext cx="7113125" cy="4257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0"/>
          <p:cNvSpPr txBox="1"/>
          <p:nvPr>
            <p:ph type="ctrTitle"/>
          </p:nvPr>
        </p:nvSpPr>
        <p:spPr>
          <a:xfrm>
            <a:off x="2469700" y="214319"/>
            <a:ext cx="3730800" cy="8316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5200"/>
              <a:buNone/>
            </a:pPr>
            <a:r>
              <a:rPr lang="en-IN"/>
              <a:t>Tech. </a:t>
            </a:r>
            <a:r>
              <a:rPr lang="en-IN" sz="4300">
                <a:solidFill>
                  <a:schemeClr val="accent1"/>
                </a:solidFill>
                <a:latin typeface="Overpass SemiBold"/>
                <a:ea typeface="Overpass SemiBold"/>
                <a:cs typeface="Overpass SemiBold"/>
                <a:sym typeface="Overpass SemiBold"/>
              </a:rPr>
              <a:t>Used</a:t>
            </a:r>
            <a:endParaRPr/>
          </a:p>
        </p:txBody>
      </p:sp>
      <p:sp>
        <p:nvSpPr>
          <p:cNvPr id="524" name="Google Shape;524;p30"/>
          <p:cNvSpPr txBox="1"/>
          <p:nvPr>
            <p:ph idx="1" type="subTitle"/>
          </p:nvPr>
        </p:nvSpPr>
        <p:spPr>
          <a:xfrm>
            <a:off x="478470" y="1154430"/>
            <a:ext cx="8164200" cy="330327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2800"/>
              <a:buNone/>
            </a:pPr>
            <a:r>
              <a:t/>
            </a:r>
            <a:endParaRPr sz="1600"/>
          </a:p>
          <a:p>
            <a:pPr indent="-330200" lvl="0" marL="457200" rtl="0" algn="l">
              <a:lnSpc>
                <a:spcPct val="100000"/>
              </a:lnSpc>
              <a:spcBef>
                <a:spcPts val="0"/>
              </a:spcBef>
              <a:spcAft>
                <a:spcPts val="0"/>
              </a:spcAft>
              <a:buSzPts val="1600"/>
              <a:buChar char="❖"/>
            </a:pPr>
            <a:r>
              <a:rPr lang="en-IN" sz="1600"/>
              <a:t>Front-end technologies:</a:t>
            </a:r>
            <a:endParaRPr sz="1600"/>
          </a:p>
          <a:p>
            <a:pPr indent="0" lvl="0" marL="457200" rtl="0" algn="l">
              <a:lnSpc>
                <a:spcPct val="100000"/>
              </a:lnSpc>
              <a:spcBef>
                <a:spcPts val="0"/>
              </a:spcBef>
              <a:spcAft>
                <a:spcPts val="0"/>
              </a:spcAft>
              <a:buSzPts val="2800"/>
              <a:buNone/>
            </a:pPr>
            <a:r>
              <a:rPr lang="en-IN" sz="1600"/>
              <a:t>HTML, CSS, JS, React JS, Axios, Formic, React Router, Tailwind, React-Query, JS-cookie.</a:t>
            </a:r>
            <a:endParaRPr/>
          </a:p>
          <a:p>
            <a:pPr indent="-285750" lvl="0" marL="742950" rtl="0" algn="l">
              <a:lnSpc>
                <a:spcPct val="100000"/>
              </a:lnSpc>
              <a:spcBef>
                <a:spcPts val="0"/>
              </a:spcBef>
              <a:spcAft>
                <a:spcPts val="0"/>
              </a:spcAft>
              <a:buSzPts val="2800"/>
              <a:buFont typeface="Arial"/>
              <a:buChar char="•"/>
            </a:pPr>
            <a:r>
              <a:rPr lang="en-IN" sz="1600"/>
              <a:t>HTML: HTML stands for Hyper Text Markup Language, which is the most widely used language on Web to develop web pages. HTML was developed with the intent of defining the structure of documents like headings, paragraphs, lists, and so forth to facilitate the sharing of scientific information between researchers. Now, HTML is being widely used to format web pages with the help of different tags available in HTML language.</a:t>
            </a:r>
            <a:endParaRPr/>
          </a:p>
          <a:p>
            <a:pPr indent="-285750" lvl="0" marL="742950" rtl="0" algn="l">
              <a:lnSpc>
                <a:spcPct val="100000"/>
              </a:lnSpc>
              <a:spcBef>
                <a:spcPts val="0"/>
              </a:spcBef>
              <a:spcAft>
                <a:spcPts val="0"/>
              </a:spcAft>
              <a:buSzPts val="2800"/>
              <a:buFont typeface="Arial"/>
              <a:buChar char="•"/>
            </a:pPr>
            <a:r>
              <a:rPr lang="en-IN" sz="1600"/>
              <a:t>CSS: CSS is acronym of Cascading Style Sheets. It helps to define the presentation of HTML elements as a separate file known as CSS file having .css extension. CSS helps to change formatting of any HTML element by just making changes at one place. All changes made would be reflected automatically to all of the web pages of the website in which that element appeared.</a:t>
            </a:r>
            <a:endParaRPr b="1" sz="1600"/>
          </a:p>
          <a:p>
            <a:pPr indent="-107950" lvl="0" marL="742950" rtl="0" algn="l">
              <a:lnSpc>
                <a:spcPct val="100000"/>
              </a:lnSpc>
              <a:spcBef>
                <a:spcPts val="0"/>
              </a:spcBef>
              <a:spcAft>
                <a:spcPts val="0"/>
              </a:spcAft>
              <a:buSzPts val="2800"/>
              <a:buFont typeface="Arial"/>
              <a:buNone/>
            </a:pPr>
            <a:r>
              <a:t/>
            </a:r>
            <a:endParaRPr sz="1600"/>
          </a:p>
          <a:p>
            <a:pPr indent="0" lvl="0" marL="457200" rtl="0" algn="l">
              <a:lnSpc>
                <a:spcPct val="100000"/>
              </a:lnSpc>
              <a:spcBef>
                <a:spcPts val="0"/>
              </a:spcBef>
              <a:spcAft>
                <a:spcPts val="0"/>
              </a:spcAft>
              <a:buSzPts val="2800"/>
              <a:buNone/>
            </a:pPr>
            <a:r>
              <a:rPr lang="en-IN" sz="1600"/>
              <a:t>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1"/>
          <p:cNvSpPr txBox="1"/>
          <p:nvPr>
            <p:ph idx="1" type="body"/>
          </p:nvPr>
        </p:nvSpPr>
        <p:spPr>
          <a:xfrm>
            <a:off x="720000" y="411480"/>
            <a:ext cx="7704000" cy="4157395"/>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IN" sz="1500"/>
              <a:t>JS: </a:t>
            </a:r>
            <a:r>
              <a:rPr lang="en-IN" sz="1600"/>
              <a:t>JavaScript (js) is a light-weight object-oriented programming language which is used by several websites for scripting the webpages. It is an interpreted, full-fledged programming language that enables dynamic interactivity on websites when applied to an HTML document. With JavaScript, users can build modern web applications to interact directly without reloading the page every time. In addition to web browsers, databases such as CouchDB and MongoDB uses JavaScript as their scripting and query language.</a:t>
            </a:r>
            <a:endParaRPr/>
          </a:p>
          <a:p>
            <a:pPr indent="-330200" lvl="0" marL="457200" rtl="0" algn="l">
              <a:lnSpc>
                <a:spcPct val="100000"/>
              </a:lnSpc>
              <a:spcBef>
                <a:spcPts val="0"/>
              </a:spcBef>
              <a:spcAft>
                <a:spcPts val="0"/>
              </a:spcAft>
              <a:buClr>
                <a:schemeClr val="dk1"/>
              </a:buClr>
              <a:buSzPts val="1600"/>
              <a:buChar char="●"/>
            </a:pPr>
            <a:r>
              <a:rPr lang="en-IN" sz="1600"/>
              <a:t>React JS: React (also known as React.js or React JS) is a free and open-source front-end JavaScript library for building user interfaces based on UI components. It is maintained by Meta (formerly Facebook) and a community of individual developers and companies. React can be used as a base in the development of single-page, mobile, or server-rendered applications with frameworks like Next.js. However, React is only concerned with state management and rendering that state to the DOM, so creating React applications usually requires the use of additional libraries for routing, as well as certain client-side functionality.</a:t>
            </a:r>
            <a:endParaRPr/>
          </a:p>
          <a:p>
            <a:pPr indent="-228600" lvl="0" marL="457200" rtl="0" algn="l">
              <a:lnSpc>
                <a:spcPct val="100000"/>
              </a:lnSpc>
              <a:spcBef>
                <a:spcPts val="0"/>
              </a:spcBef>
              <a:spcAft>
                <a:spcPts val="0"/>
              </a:spcAft>
              <a:buClr>
                <a:schemeClr val="dk1"/>
              </a:buClr>
              <a:buSzPts val="1600"/>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blic Consulting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D665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