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rimo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  <p:embeddedFont>
      <p:font typeface="Press Start 2P" panose="020B0604020202020204" charset="0"/>
      <p:regular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wH3j35vsAC+hG+Q0zzoRAvFY5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8" name="Google Shape;6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564e202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g2a564e202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a564e202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g2a564e202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a2fd7772a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g2a2fd7772a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a2fd7772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g2a2fd7772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a3443120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8" name="Google Shape;838;g2a3443120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2fd7772a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g2a2fd7772a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3" name="Google Shape;8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2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2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42"/>
          <p:cNvGrpSpPr/>
          <p:nvPr/>
        </p:nvGrpSpPr>
        <p:grpSpPr>
          <a:xfrm>
            <a:off x="474950" y="-375"/>
            <a:ext cx="238275" cy="940500"/>
            <a:chOff x="474950" y="-375"/>
            <a:chExt cx="238275" cy="940500"/>
          </a:xfrm>
        </p:grpSpPr>
        <p:cxnSp>
          <p:nvCxnSpPr>
            <p:cNvPr id="14" name="Google Shape;14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" name="Google Shape;16;p42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" name="Google Shape;17;p42"/>
          <p:cNvGrpSpPr/>
          <p:nvPr/>
        </p:nvGrpSpPr>
        <p:grpSpPr>
          <a:xfrm>
            <a:off x="359296" y="1808220"/>
            <a:ext cx="369304" cy="554077"/>
            <a:chOff x="3119125" y="3168075"/>
            <a:chExt cx="419425" cy="629275"/>
          </a:xfrm>
        </p:grpSpPr>
        <p:sp>
          <p:nvSpPr>
            <p:cNvPr id="18" name="Google Shape;18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42"/>
          <p:cNvGrpSpPr/>
          <p:nvPr/>
        </p:nvGrpSpPr>
        <p:grpSpPr>
          <a:xfrm flipH="1">
            <a:off x="7923500" y="-375"/>
            <a:ext cx="238275" cy="785223"/>
            <a:chOff x="474950" y="-375"/>
            <a:chExt cx="238275" cy="940500"/>
          </a:xfrm>
        </p:grpSpPr>
        <p:cxnSp>
          <p:nvCxnSpPr>
            <p:cNvPr id="30" name="Google Shape;30;p4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4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" name="Google Shape;32;p42"/>
          <p:cNvGrpSpPr/>
          <p:nvPr/>
        </p:nvGrpSpPr>
        <p:grpSpPr>
          <a:xfrm flipH="1">
            <a:off x="8415446" y="1808220"/>
            <a:ext cx="369304" cy="554077"/>
            <a:chOff x="3119125" y="3168075"/>
            <a:chExt cx="419425" cy="629275"/>
          </a:xfrm>
        </p:grpSpPr>
        <p:sp>
          <p:nvSpPr>
            <p:cNvPr id="33" name="Google Shape;33;p42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2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2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1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1"/>
          <p:cNvSpPr txBox="1">
            <a:spLocks noGrp="1"/>
          </p:cNvSpPr>
          <p:nvPr>
            <p:ph type="title"/>
          </p:nvPr>
        </p:nvSpPr>
        <p:spPr>
          <a:xfrm>
            <a:off x="1874563" y="2990325"/>
            <a:ext cx="53949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3" name="Google Shape;273;p51"/>
          <p:cNvSpPr txBox="1">
            <a:spLocks noGrp="1"/>
          </p:cNvSpPr>
          <p:nvPr>
            <p:ph type="subTitle" idx="1"/>
          </p:nvPr>
        </p:nvSpPr>
        <p:spPr>
          <a:xfrm>
            <a:off x="1874538" y="1614975"/>
            <a:ext cx="53949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74" name="Google Shape;274;p51"/>
          <p:cNvGrpSpPr/>
          <p:nvPr/>
        </p:nvGrpSpPr>
        <p:grpSpPr>
          <a:xfrm>
            <a:off x="673450" y="-375"/>
            <a:ext cx="238275" cy="1216255"/>
            <a:chOff x="474950" y="-375"/>
            <a:chExt cx="238275" cy="940500"/>
          </a:xfrm>
        </p:grpSpPr>
        <p:cxnSp>
          <p:nvCxnSpPr>
            <p:cNvPr id="275" name="Google Shape;275;p5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5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7" name="Google Shape;277;p51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278" name="Google Shape;278;p5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p5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80" name="Google Shape;280;p51"/>
          <p:cNvCxnSpPr/>
          <p:nvPr/>
        </p:nvCxnSpPr>
        <p:spPr>
          <a:xfrm>
            <a:off x="4572000" y="-12850"/>
            <a:ext cx="0" cy="4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1" name="Google Shape;281;p51"/>
          <p:cNvGrpSpPr/>
          <p:nvPr/>
        </p:nvGrpSpPr>
        <p:grpSpPr>
          <a:xfrm rot="10800000" flipH="1">
            <a:off x="443621" y="1311601"/>
            <a:ext cx="455742" cy="385444"/>
            <a:chOff x="4052875" y="1592600"/>
            <a:chExt cx="737925" cy="624200"/>
          </a:xfrm>
        </p:grpSpPr>
        <p:sp>
          <p:nvSpPr>
            <p:cNvPr id="282" name="Google Shape;282;p51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1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1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1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1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1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1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1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1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1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1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1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1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1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1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1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1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51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2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1687950" y="613700"/>
            <a:ext cx="5768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subTitle" idx="1"/>
          </p:nvPr>
        </p:nvSpPr>
        <p:spPr>
          <a:xfrm>
            <a:off x="1687950" y="1339200"/>
            <a:ext cx="576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2"/>
          <p:cNvSpPr txBox="1">
            <a:spLocks noGrp="1"/>
          </p:cNvSpPr>
          <p:nvPr>
            <p:ph type="title" idx="2"/>
          </p:nvPr>
        </p:nvSpPr>
        <p:spPr>
          <a:xfrm>
            <a:off x="1687950" y="1986400"/>
            <a:ext cx="5768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6" name="Google Shape;306;p52"/>
          <p:cNvSpPr txBox="1">
            <a:spLocks noGrp="1"/>
          </p:cNvSpPr>
          <p:nvPr>
            <p:ph type="subTitle" idx="3"/>
          </p:nvPr>
        </p:nvSpPr>
        <p:spPr>
          <a:xfrm>
            <a:off x="1687950" y="2711900"/>
            <a:ext cx="576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title" idx="4"/>
          </p:nvPr>
        </p:nvSpPr>
        <p:spPr>
          <a:xfrm>
            <a:off x="1687950" y="3359099"/>
            <a:ext cx="5768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ubTitle" idx="5"/>
          </p:nvPr>
        </p:nvSpPr>
        <p:spPr>
          <a:xfrm>
            <a:off x="1687950" y="4084600"/>
            <a:ext cx="576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52"/>
          <p:cNvGrpSpPr/>
          <p:nvPr/>
        </p:nvGrpSpPr>
        <p:grpSpPr>
          <a:xfrm>
            <a:off x="8475950" y="-375"/>
            <a:ext cx="238275" cy="1224437"/>
            <a:chOff x="474950" y="-375"/>
            <a:chExt cx="238275" cy="940500"/>
          </a:xfrm>
        </p:grpSpPr>
        <p:cxnSp>
          <p:nvCxnSpPr>
            <p:cNvPr id="310" name="Google Shape;310;p5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5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2" name="Google Shape;312;p52"/>
          <p:cNvCxnSpPr/>
          <p:nvPr/>
        </p:nvCxnSpPr>
        <p:spPr>
          <a:xfrm>
            <a:off x="1368925" y="-375"/>
            <a:ext cx="0" cy="52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cxnSp>
        <p:nvCxnSpPr>
          <p:cNvPr id="317" name="Google Shape;317;p53"/>
          <p:cNvCxnSpPr/>
          <p:nvPr/>
        </p:nvCxnSpPr>
        <p:spPr>
          <a:xfrm>
            <a:off x="4033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8" name="Google Shape;318;p53"/>
          <p:cNvGrpSpPr/>
          <p:nvPr/>
        </p:nvGrpSpPr>
        <p:grpSpPr>
          <a:xfrm rot="10800000" flipH="1">
            <a:off x="175421" y="912051"/>
            <a:ext cx="455742" cy="385444"/>
            <a:chOff x="4052875" y="1592600"/>
            <a:chExt cx="737925" cy="624200"/>
          </a:xfrm>
        </p:grpSpPr>
        <p:sp>
          <p:nvSpPr>
            <p:cNvPr id="319" name="Google Shape;319;p53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3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3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3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3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3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3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3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3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3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3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3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3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3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3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3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3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53"/>
          <p:cNvGrpSpPr/>
          <p:nvPr/>
        </p:nvGrpSpPr>
        <p:grpSpPr>
          <a:xfrm rot="10800000">
            <a:off x="8420800" y="3919075"/>
            <a:ext cx="238275" cy="1224437"/>
            <a:chOff x="474950" y="-375"/>
            <a:chExt cx="238275" cy="940500"/>
          </a:xfrm>
        </p:grpSpPr>
        <p:cxnSp>
          <p:nvCxnSpPr>
            <p:cNvPr id="337" name="Google Shape;337;p5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p5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9" name="Google Shape;339;p53"/>
          <p:cNvSpPr/>
          <p:nvPr/>
        </p:nvSpPr>
        <p:spPr>
          <a:xfrm>
            <a:off x="8485300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53"/>
          <p:cNvCxnSpPr/>
          <p:nvPr/>
        </p:nvCxnSpPr>
        <p:spPr>
          <a:xfrm>
            <a:off x="8663563" y="-375"/>
            <a:ext cx="0" cy="153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4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54"/>
          <p:cNvGrpSpPr/>
          <p:nvPr/>
        </p:nvGrpSpPr>
        <p:grpSpPr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346" name="Google Shape;346;p54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54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48" name="Google Shape;348;p54"/>
          <p:cNvCxnSpPr/>
          <p:nvPr/>
        </p:nvCxnSpPr>
        <p:spPr>
          <a:xfrm rot="10800000">
            <a:off x="8815475" y="3245700"/>
            <a:ext cx="0" cy="189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9" name="Google Shape;349;p54"/>
          <p:cNvGrpSpPr/>
          <p:nvPr/>
        </p:nvGrpSpPr>
        <p:grpSpPr>
          <a:xfrm>
            <a:off x="187471" y="1404083"/>
            <a:ext cx="369304" cy="554077"/>
            <a:chOff x="3119125" y="3168075"/>
            <a:chExt cx="419425" cy="629275"/>
          </a:xfrm>
        </p:grpSpPr>
        <p:sp>
          <p:nvSpPr>
            <p:cNvPr id="350" name="Google Shape;350;p54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4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4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4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4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1" name="Google Shape;361;p54"/>
          <p:cNvCxnSpPr/>
          <p:nvPr/>
        </p:nvCxnSpPr>
        <p:spPr>
          <a:xfrm>
            <a:off x="7637750" y="-375"/>
            <a:ext cx="0" cy="41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54"/>
          <p:cNvSpPr/>
          <p:nvPr/>
        </p:nvSpPr>
        <p:spPr>
          <a:xfrm>
            <a:off x="8510850" y="2598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5"/>
          <p:cNvSpPr txBox="1">
            <a:spLocks noGrp="1"/>
          </p:cNvSpPr>
          <p:nvPr>
            <p:ph type="title"/>
          </p:nvPr>
        </p:nvSpPr>
        <p:spPr>
          <a:xfrm>
            <a:off x="1916550" y="1440175"/>
            <a:ext cx="53109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67" name="Google Shape;367;p55"/>
          <p:cNvCxnSpPr/>
          <p:nvPr/>
        </p:nvCxnSpPr>
        <p:spPr>
          <a:xfrm>
            <a:off x="4572000" y="4704025"/>
            <a:ext cx="0" cy="43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8" name="Google Shape;368;p55"/>
          <p:cNvGrpSpPr/>
          <p:nvPr/>
        </p:nvGrpSpPr>
        <p:grpSpPr>
          <a:xfrm flipH="1">
            <a:off x="7848625" y="-375"/>
            <a:ext cx="238275" cy="812404"/>
            <a:chOff x="474950" y="-375"/>
            <a:chExt cx="238275" cy="940500"/>
          </a:xfrm>
        </p:grpSpPr>
        <p:cxnSp>
          <p:nvCxnSpPr>
            <p:cNvPr id="369" name="Google Shape;369;p5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0" name="Google Shape;370;p5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71" name="Google Shape;371;p55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2" name="Google Shape;372;p55"/>
          <p:cNvSpPr/>
          <p:nvPr/>
        </p:nvSpPr>
        <p:spPr>
          <a:xfrm>
            <a:off x="403475" y="9285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6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377" name="Google Shape;377;p56"/>
          <p:cNvGrpSpPr/>
          <p:nvPr/>
        </p:nvGrpSpPr>
        <p:grpSpPr>
          <a:xfrm>
            <a:off x="301401" y="882495"/>
            <a:ext cx="369304" cy="554077"/>
            <a:chOff x="3119125" y="3168075"/>
            <a:chExt cx="419425" cy="629275"/>
          </a:xfrm>
        </p:grpSpPr>
        <p:sp>
          <p:nvSpPr>
            <p:cNvPr id="378" name="Google Shape;378;p56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6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6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56"/>
          <p:cNvGrpSpPr/>
          <p:nvPr/>
        </p:nvGrpSpPr>
        <p:grpSpPr>
          <a:xfrm>
            <a:off x="307800" y="3868925"/>
            <a:ext cx="356529" cy="1274575"/>
            <a:chOff x="307800" y="3868925"/>
            <a:chExt cx="356529" cy="1274575"/>
          </a:xfrm>
        </p:grpSpPr>
        <p:cxnSp>
          <p:nvCxnSpPr>
            <p:cNvPr id="390" name="Google Shape;390;p56"/>
            <p:cNvCxnSpPr/>
            <p:nvPr/>
          </p:nvCxnSpPr>
          <p:spPr>
            <a:xfrm>
              <a:off x="486075" y="4331100"/>
              <a:ext cx="0" cy="812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1" name="Google Shape;391;p56"/>
            <p:cNvSpPr/>
            <p:nvPr/>
          </p:nvSpPr>
          <p:spPr>
            <a:xfrm>
              <a:off x="307800" y="3868925"/>
              <a:ext cx="356529" cy="356529"/>
            </a:xfrm>
            <a:custGeom>
              <a:avLst/>
              <a:gdLst/>
              <a:ahLst/>
              <a:cxnLst/>
              <a:rect l="l" t="t" r="r" b="b"/>
              <a:pathLst>
                <a:path w="18914" h="18914" extrusionOk="0">
                  <a:moveTo>
                    <a:pt x="7030" y="0"/>
                  </a:moveTo>
                  <a:lnTo>
                    <a:pt x="7030" y="3141"/>
                  </a:lnTo>
                  <a:lnTo>
                    <a:pt x="3141" y="3141"/>
                  </a:lnTo>
                  <a:lnTo>
                    <a:pt x="3141" y="7030"/>
                  </a:lnTo>
                  <a:lnTo>
                    <a:pt x="0" y="7030"/>
                  </a:lnTo>
                  <a:lnTo>
                    <a:pt x="0" y="11883"/>
                  </a:lnTo>
                  <a:lnTo>
                    <a:pt x="3141" y="11883"/>
                  </a:lnTo>
                  <a:lnTo>
                    <a:pt x="3141" y="15773"/>
                  </a:lnTo>
                  <a:lnTo>
                    <a:pt x="7030" y="15773"/>
                  </a:lnTo>
                  <a:lnTo>
                    <a:pt x="7030" y="18913"/>
                  </a:lnTo>
                  <a:lnTo>
                    <a:pt x="11884" y="18913"/>
                  </a:lnTo>
                  <a:lnTo>
                    <a:pt x="11884" y="15773"/>
                  </a:lnTo>
                  <a:lnTo>
                    <a:pt x="15773" y="15773"/>
                  </a:lnTo>
                  <a:lnTo>
                    <a:pt x="15773" y="11883"/>
                  </a:lnTo>
                  <a:lnTo>
                    <a:pt x="18914" y="11883"/>
                  </a:lnTo>
                  <a:lnTo>
                    <a:pt x="18914" y="7030"/>
                  </a:lnTo>
                  <a:lnTo>
                    <a:pt x="15773" y="7030"/>
                  </a:lnTo>
                  <a:lnTo>
                    <a:pt x="15773" y="3141"/>
                  </a:lnTo>
                  <a:lnTo>
                    <a:pt x="11884" y="3141"/>
                  </a:lnTo>
                  <a:lnTo>
                    <a:pt x="118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56"/>
          <p:cNvGrpSpPr/>
          <p:nvPr/>
        </p:nvGrpSpPr>
        <p:grpSpPr>
          <a:xfrm rot="10800000">
            <a:off x="8649400" y="4330103"/>
            <a:ext cx="238275" cy="812404"/>
            <a:chOff x="474950" y="-375"/>
            <a:chExt cx="238275" cy="940500"/>
          </a:xfrm>
        </p:grpSpPr>
        <p:cxnSp>
          <p:nvCxnSpPr>
            <p:cNvPr id="393" name="Google Shape;393;p5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4" name="Google Shape;394;p5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5" name="Google Shape;395;p56"/>
          <p:cNvGrpSpPr/>
          <p:nvPr/>
        </p:nvGrpSpPr>
        <p:grpSpPr>
          <a:xfrm>
            <a:off x="8461296" y="0"/>
            <a:ext cx="455742" cy="2026570"/>
            <a:chOff x="8461296" y="0"/>
            <a:chExt cx="455742" cy="2026570"/>
          </a:xfrm>
        </p:grpSpPr>
        <p:cxnSp>
          <p:nvCxnSpPr>
            <p:cNvPr id="396" name="Google Shape;396;p56"/>
            <p:cNvCxnSpPr/>
            <p:nvPr/>
          </p:nvCxnSpPr>
          <p:spPr>
            <a:xfrm>
              <a:off x="8689175" y="0"/>
              <a:ext cx="0" cy="15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97" name="Google Shape;397;p56"/>
            <p:cNvGrpSpPr/>
            <p:nvPr/>
          </p:nvGrpSpPr>
          <p:grpSpPr>
            <a:xfrm rot="10800000" flipH="1">
              <a:off x="8461296" y="1641126"/>
              <a:ext cx="455742" cy="385444"/>
              <a:chOff x="4052875" y="1592600"/>
              <a:chExt cx="737925" cy="624200"/>
            </a:xfrm>
          </p:grpSpPr>
          <p:sp>
            <p:nvSpPr>
              <p:cNvPr id="398" name="Google Shape;398;p56"/>
              <p:cNvSpPr/>
              <p:nvPr/>
            </p:nvSpPr>
            <p:spPr>
              <a:xfrm>
                <a:off x="4052875" y="1592600"/>
                <a:ext cx="737925" cy="624200"/>
              </a:xfrm>
              <a:custGeom>
                <a:avLst/>
                <a:gdLst/>
                <a:ahLst/>
                <a:cxnLst/>
                <a:rect l="l" t="t" r="r" b="b"/>
                <a:pathLst>
                  <a:path w="29517" h="24968" extrusionOk="0">
                    <a:moveTo>
                      <a:pt x="13621" y="0"/>
                    </a:moveTo>
                    <a:lnTo>
                      <a:pt x="13621" y="2262"/>
                    </a:lnTo>
                    <a:lnTo>
                      <a:pt x="11359" y="2262"/>
                    </a:lnTo>
                    <a:lnTo>
                      <a:pt x="11359" y="4548"/>
                    </a:lnTo>
                    <a:lnTo>
                      <a:pt x="9085" y="4548"/>
                    </a:lnTo>
                    <a:lnTo>
                      <a:pt x="9085" y="6810"/>
                    </a:lnTo>
                    <a:lnTo>
                      <a:pt x="6823" y="6810"/>
                    </a:lnTo>
                    <a:lnTo>
                      <a:pt x="6823" y="9061"/>
                    </a:lnTo>
                    <a:lnTo>
                      <a:pt x="4549" y="9061"/>
                    </a:lnTo>
                    <a:lnTo>
                      <a:pt x="4549" y="11347"/>
                    </a:lnTo>
                    <a:lnTo>
                      <a:pt x="2275" y="11347"/>
                    </a:lnTo>
                    <a:lnTo>
                      <a:pt x="2275" y="13609"/>
                    </a:lnTo>
                    <a:lnTo>
                      <a:pt x="1" y="13609"/>
                    </a:lnTo>
                    <a:lnTo>
                      <a:pt x="1" y="15883"/>
                    </a:lnTo>
                    <a:lnTo>
                      <a:pt x="9085" y="15883"/>
                    </a:lnTo>
                    <a:lnTo>
                      <a:pt x="9085" y="24967"/>
                    </a:lnTo>
                    <a:lnTo>
                      <a:pt x="20432" y="24967"/>
                    </a:lnTo>
                    <a:lnTo>
                      <a:pt x="20432" y="15883"/>
                    </a:lnTo>
                    <a:lnTo>
                      <a:pt x="29516" y="15883"/>
                    </a:lnTo>
                    <a:lnTo>
                      <a:pt x="29516" y="13609"/>
                    </a:lnTo>
                    <a:lnTo>
                      <a:pt x="27242" y="13609"/>
                    </a:lnTo>
                    <a:lnTo>
                      <a:pt x="27242" y="11347"/>
                    </a:lnTo>
                    <a:lnTo>
                      <a:pt x="24980" y="11347"/>
                    </a:lnTo>
                    <a:lnTo>
                      <a:pt x="24980" y="9061"/>
                    </a:lnTo>
                    <a:lnTo>
                      <a:pt x="22706" y="9061"/>
                    </a:lnTo>
                    <a:lnTo>
                      <a:pt x="22706" y="6810"/>
                    </a:lnTo>
                    <a:lnTo>
                      <a:pt x="20432" y="6810"/>
                    </a:lnTo>
                    <a:lnTo>
                      <a:pt x="20432" y="4548"/>
                    </a:lnTo>
                    <a:lnTo>
                      <a:pt x="18158" y="4548"/>
                    </a:lnTo>
                    <a:lnTo>
                      <a:pt x="18158" y="2262"/>
                    </a:lnTo>
                    <a:lnTo>
                      <a:pt x="15895" y="2262"/>
                    </a:lnTo>
                    <a:lnTo>
                      <a:pt x="15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6"/>
              <p:cNvSpPr/>
              <p:nvPr/>
            </p:nvSpPr>
            <p:spPr>
              <a:xfrm>
                <a:off x="43368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2" y="2262"/>
                    </a:lnTo>
                    <a:lnTo>
                      <a:pt x="2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6"/>
              <p:cNvSpPr/>
              <p:nvPr/>
            </p:nvSpPr>
            <p:spPr>
              <a:xfrm>
                <a:off x="4393700" y="1592875"/>
                <a:ext cx="5657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4" extrusionOk="0">
                    <a:moveTo>
                      <a:pt x="0" y="1"/>
                    </a:moveTo>
                    <a:lnTo>
                      <a:pt x="0" y="2263"/>
                    </a:lnTo>
                    <a:lnTo>
                      <a:pt x="2262" y="2263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56"/>
              <p:cNvSpPr/>
              <p:nvPr/>
            </p:nvSpPr>
            <p:spPr>
              <a:xfrm>
                <a:off x="4280275" y="170630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6"/>
              <p:cNvSpPr/>
              <p:nvPr/>
            </p:nvSpPr>
            <p:spPr>
              <a:xfrm>
                <a:off x="4470187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6"/>
              <p:cNvSpPr/>
              <p:nvPr/>
            </p:nvSpPr>
            <p:spPr>
              <a:xfrm>
                <a:off x="4166275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6"/>
              <p:cNvSpPr/>
              <p:nvPr/>
            </p:nvSpPr>
            <p:spPr>
              <a:xfrm>
                <a:off x="4109725" y="18762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6"/>
              <p:cNvSpPr/>
              <p:nvPr/>
            </p:nvSpPr>
            <p:spPr>
              <a:xfrm>
                <a:off x="4052875" y="1933100"/>
                <a:ext cx="2837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47" y="2263"/>
                    </a:lnTo>
                    <a:lnTo>
                      <a:pt x="113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6"/>
              <p:cNvSpPr/>
              <p:nvPr/>
            </p:nvSpPr>
            <p:spPr>
              <a:xfrm>
                <a:off x="4279975" y="2160225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0"/>
                    </a:moveTo>
                    <a:lnTo>
                      <a:pt x="1" y="2262"/>
                    </a:lnTo>
                    <a:lnTo>
                      <a:pt x="11336" y="2262"/>
                    </a:lnTo>
                    <a:lnTo>
                      <a:pt x="113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6"/>
              <p:cNvSpPr/>
              <p:nvPr/>
            </p:nvSpPr>
            <p:spPr>
              <a:xfrm>
                <a:off x="4280275" y="1989350"/>
                <a:ext cx="56600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9086" extrusionOk="0">
                    <a:moveTo>
                      <a:pt x="1" y="1"/>
                    </a:moveTo>
                    <a:lnTo>
                      <a:pt x="1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6"/>
              <p:cNvSpPr/>
              <p:nvPr/>
            </p:nvSpPr>
            <p:spPr>
              <a:xfrm>
                <a:off x="4450250" y="16494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6"/>
              <p:cNvSpPr/>
              <p:nvPr/>
            </p:nvSpPr>
            <p:spPr>
              <a:xfrm>
                <a:off x="4507100" y="17063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0" y="0"/>
                    </a:moveTo>
                    <a:lnTo>
                      <a:pt x="0" y="2262"/>
                    </a:lnTo>
                    <a:lnTo>
                      <a:pt x="2263" y="2262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6"/>
              <p:cNvSpPr/>
              <p:nvPr/>
            </p:nvSpPr>
            <p:spPr>
              <a:xfrm>
                <a:off x="4563650" y="176285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6"/>
              <p:cNvSpPr/>
              <p:nvPr/>
            </p:nvSpPr>
            <p:spPr>
              <a:xfrm>
                <a:off x="4620200" y="1819700"/>
                <a:ext cx="56575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63" extrusionOk="0">
                    <a:moveTo>
                      <a:pt x="1" y="0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6"/>
              <p:cNvSpPr/>
              <p:nvPr/>
            </p:nvSpPr>
            <p:spPr>
              <a:xfrm>
                <a:off x="4677050" y="1876250"/>
                <a:ext cx="566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2263" y="2263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6"/>
              <p:cNvSpPr/>
              <p:nvPr/>
            </p:nvSpPr>
            <p:spPr>
              <a:xfrm>
                <a:off x="4506800" y="1933100"/>
                <a:ext cx="28340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2263" extrusionOk="0">
                    <a:moveTo>
                      <a:pt x="1" y="1"/>
                    </a:moveTo>
                    <a:lnTo>
                      <a:pt x="1" y="2263"/>
                    </a:lnTo>
                    <a:lnTo>
                      <a:pt x="11335" y="2263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6"/>
              <p:cNvSpPr/>
              <p:nvPr/>
            </p:nvSpPr>
            <p:spPr>
              <a:xfrm>
                <a:off x="4507100" y="1989650"/>
                <a:ext cx="56575" cy="2271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9086" extrusionOk="0">
                    <a:moveTo>
                      <a:pt x="0" y="1"/>
                    </a:moveTo>
                    <a:lnTo>
                      <a:pt x="0" y="9085"/>
                    </a:lnTo>
                    <a:lnTo>
                      <a:pt x="2263" y="9085"/>
                    </a:lnTo>
                    <a:lnTo>
                      <a:pt x="22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7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57"/>
          <p:cNvCxnSpPr/>
          <p:nvPr/>
        </p:nvCxnSpPr>
        <p:spPr>
          <a:xfrm>
            <a:off x="479500" y="-375"/>
            <a:ext cx="0" cy="14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57"/>
          <p:cNvSpPr/>
          <p:nvPr/>
        </p:nvSpPr>
        <p:spPr>
          <a:xfrm>
            <a:off x="174875" y="15904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57"/>
          <p:cNvGrpSpPr/>
          <p:nvPr/>
        </p:nvGrpSpPr>
        <p:grpSpPr>
          <a:xfrm flipH="1">
            <a:off x="8458225" y="-375"/>
            <a:ext cx="238275" cy="812404"/>
            <a:chOff x="474950" y="-375"/>
            <a:chExt cx="238275" cy="940500"/>
          </a:xfrm>
        </p:grpSpPr>
        <p:cxnSp>
          <p:nvCxnSpPr>
            <p:cNvPr id="422" name="Google Shape;422;p5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3" name="Google Shape;423;p5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4" name="Google Shape;424;p57"/>
          <p:cNvSpPr/>
          <p:nvPr/>
        </p:nvSpPr>
        <p:spPr>
          <a:xfrm>
            <a:off x="8520563" y="9383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57"/>
          <p:cNvGrpSpPr/>
          <p:nvPr/>
        </p:nvGrpSpPr>
        <p:grpSpPr>
          <a:xfrm rot="10800000" flipH="1">
            <a:off x="398750" y="3777800"/>
            <a:ext cx="238275" cy="1365700"/>
            <a:chOff x="474950" y="-375"/>
            <a:chExt cx="238275" cy="940500"/>
          </a:xfrm>
        </p:grpSpPr>
        <p:cxnSp>
          <p:nvCxnSpPr>
            <p:cNvPr id="426" name="Google Shape;426;p5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5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8" name="Google Shape;428;p57"/>
          <p:cNvCxnSpPr/>
          <p:nvPr/>
        </p:nvCxnSpPr>
        <p:spPr>
          <a:xfrm>
            <a:off x="8546450" y="3324550"/>
            <a:ext cx="0" cy="181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9" name="Google Shape;429;p57"/>
          <p:cNvGrpSpPr/>
          <p:nvPr/>
        </p:nvGrpSpPr>
        <p:grpSpPr>
          <a:xfrm>
            <a:off x="8220574" y="2495543"/>
            <a:ext cx="651756" cy="651514"/>
            <a:chOff x="2814625" y="1652725"/>
            <a:chExt cx="2428300" cy="2427400"/>
          </a:xfrm>
        </p:grpSpPr>
        <p:sp>
          <p:nvSpPr>
            <p:cNvPr id="430" name="Google Shape;430;p57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7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8"/>
          <p:cNvSpPr txBox="1">
            <a:spLocks noGrp="1"/>
          </p:cNvSpPr>
          <p:nvPr>
            <p:ph type="title"/>
          </p:nvPr>
        </p:nvSpPr>
        <p:spPr>
          <a:xfrm flipH="1">
            <a:off x="713225" y="484425"/>
            <a:ext cx="27987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8"/>
          <p:cNvSpPr txBox="1">
            <a:spLocks noGrp="1"/>
          </p:cNvSpPr>
          <p:nvPr>
            <p:ph type="subTitle" idx="1"/>
          </p:nvPr>
        </p:nvSpPr>
        <p:spPr>
          <a:xfrm flipH="1">
            <a:off x="713225" y="1402900"/>
            <a:ext cx="27987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3" name="Google Shape;453;p58"/>
          <p:cNvSpPr>
            <a:spLocks noGrp="1"/>
          </p:cNvSpPr>
          <p:nvPr>
            <p:ph type="pic" idx="2"/>
          </p:nvPr>
        </p:nvSpPr>
        <p:spPr>
          <a:xfrm>
            <a:off x="6442101" y="-3200"/>
            <a:ext cx="270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8"/>
          <p:cNvSpPr>
            <a:spLocks noGrp="1"/>
          </p:cNvSpPr>
          <p:nvPr>
            <p:ph type="pic" idx="3"/>
          </p:nvPr>
        </p:nvSpPr>
        <p:spPr>
          <a:xfrm>
            <a:off x="0" y="2969801"/>
            <a:ext cx="6300900" cy="217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8"/>
          <p:cNvSpPr>
            <a:spLocks noGrp="1"/>
          </p:cNvSpPr>
          <p:nvPr>
            <p:ph type="pic" idx="4"/>
          </p:nvPr>
        </p:nvSpPr>
        <p:spPr>
          <a:xfrm flipH="1">
            <a:off x="4231726" y="-3200"/>
            <a:ext cx="2069100" cy="2831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6" name="Google Shape;456;p58"/>
          <p:cNvGrpSpPr/>
          <p:nvPr/>
        </p:nvGrpSpPr>
        <p:grpSpPr>
          <a:xfrm>
            <a:off x="292450" y="-375"/>
            <a:ext cx="238275" cy="1216255"/>
            <a:chOff x="474950" y="-375"/>
            <a:chExt cx="238275" cy="940500"/>
          </a:xfrm>
        </p:grpSpPr>
        <p:cxnSp>
          <p:nvCxnSpPr>
            <p:cNvPr id="457" name="Google Shape;457;p5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8" name="Google Shape;458;p5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59" name="Google Shape;459;p58"/>
          <p:cNvSpPr/>
          <p:nvPr/>
        </p:nvSpPr>
        <p:spPr>
          <a:xfrm>
            <a:off x="116625" y="1310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9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59"/>
          <p:cNvSpPr txBox="1">
            <a:spLocks noGrp="1"/>
          </p:cNvSpPr>
          <p:nvPr>
            <p:ph type="subTitle" idx="1"/>
          </p:nvPr>
        </p:nvSpPr>
        <p:spPr>
          <a:xfrm>
            <a:off x="1987150" y="1821512"/>
            <a:ext cx="5340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5" name="Google Shape;465;p59"/>
          <p:cNvSpPr txBox="1">
            <a:spLocks noGrp="1"/>
          </p:cNvSpPr>
          <p:nvPr>
            <p:ph type="subTitle" idx="2"/>
          </p:nvPr>
        </p:nvSpPr>
        <p:spPr>
          <a:xfrm>
            <a:off x="1987150" y="2902738"/>
            <a:ext cx="5340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6" name="Google Shape;466;p59"/>
          <p:cNvSpPr txBox="1">
            <a:spLocks noGrp="1"/>
          </p:cNvSpPr>
          <p:nvPr>
            <p:ph type="subTitle" idx="3"/>
          </p:nvPr>
        </p:nvSpPr>
        <p:spPr>
          <a:xfrm>
            <a:off x="1987150" y="3983963"/>
            <a:ext cx="53409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7" name="Google Shape;467;p59"/>
          <p:cNvSpPr txBox="1">
            <a:spLocks noGrp="1"/>
          </p:cNvSpPr>
          <p:nvPr>
            <p:ph type="subTitle" idx="4"/>
          </p:nvPr>
        </p:nvSpPr>
        <p:spPr>
          <a:xfrm>
            <a:off x="1987150" y="1362813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59"/>
          <p:cNvSpPr txBox="1">
            <a:spLocks noGrp="1"/>
          </p:cNvSpPr>
          <p:nvPr>
            <p:ph type="subTitle" idx="5"/>
          </p:nvPr>
        </p:nvSpPr>
        <p:spPr>
          <a:xfrm>
            <a:off x="1987150" y="2444043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9"/>
          <p:cNvSpPr txBox="1">
            <a:spLocks noGrp="1"/>
          </p:cNvSpPr>
          <p:nvPr>
            <p:ph type="subTitle" idx="6"/>
          </p:nvPr>
        </p:nvSpPr>
        <p:spPr>
          <a:xfrm>
            <a:off x="1987150" y="3525273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70" name="Google Shape;470;p59"/>
          <p:cNvGrpSpPr/>
          <p:nvPr/>
        </p:nvGrpSpPr>
        <p:grpSpPr>
          <a:xfrm rot="10800000">
            <a:off x="223275" y="3795575"/>
            <a:ext cx="238275" cy="1347925"/>
            <a:chOff x="474950" y="-375"/>
            <a:chExt cx="238275" cy="940500"/>
          </a:xfrm>
        </p:grpSpPr>
        <p:cxnSp>
          <p:nvCxnSpPr>
            <p:cNvPr id="471" name="Google Shape;471;p59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Google Shape;472;p59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73" name="Google Shape;473;p59"/>
          <p:cNvGrpSpPr/>
          <p:nvPr/>
        </p:nvGrpSpPr>
        <p:grpSpPr>
          <a:xfrm>
            <a:off x="343921" y="426045"/>
            <a:ext cx="369304" cy="554077"/>
            <a:chOff x="3119125" y="3168075"/>
            <a:chExt cx="419425" cy="629275"/>
          </a:xfrm>
        </p:grpSpPr>
        <p:sp>
          <p:nvSpPr>
            <p:cNvPr id="474" name="Google Shape;474;p59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9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9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9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9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9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9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9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9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9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0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257350" y="767188"/>
            <a:ext cx="46293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3051603" y="1608463"/>
            <a:ext cx="30408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60"/>
          <p:cNvSpPr txBox="1"/>
          <p:nvPr/>
        </p:nvSpPr>
        <p:spPr>
          <a:xfrm>
            <a:off x="2683500" y="3429925"/>
            <a:ext cx="37770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1" name="Google Shape;491;p60"/>
          <p:cNvGrpSpPr/>
          <p:nvPr/>
        </p:nvGrpSpPr>
        <p:grpSpPr>
          <a:xfrm flipH="1">
            <a:off x="8077225" y="-375"/>
            <a:ext cx="238275" cy="1513170"/>
            <a:chOff x="474950" y="-375"/>
            <a:chExt cx="238275" cy="940500"/>
          </a:xfrm>
        </p:grpSpPr>
        <p:cxnSp>
          <p:nvCxnSpPr>
            <p:cNvPr id="492" name="Google Shape;492;p6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3" name="Google Shape;493;p6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94" name="Google Shape;494;p60"/>
          <p:cNvCxnSpPr/>
          <p:nvPr/>
        </p:nvCxnSpPr>
        <p:spPr>
          <a:xfrm>
            <a:off x="708100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5" name="Google Shape;495;p60"/>
          <p:cNvGrpSpPr/>
          <p:nvPr/>
        </p:nvGrpSpPr>
        <p:grpSpPr>
          <a:xfrm rot="10800000" flipH="1">
            <a:off x="8094496" y="1608476"/>
            <a:ext cx="455742" cy="385444"/>
            <a:chOff x="4052875" y="1592600"/>
            <a:chExt cx="737925" cy="624200"/>
          </a:xfrm>
        </p:grpSpPr>
        <p:sp>
          <p:nvSpPr>
            <p:cNvPr id="496" name="Google Shape;496;p60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0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0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0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0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0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0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0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0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0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0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0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0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0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0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0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0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60"/>
          <p:cNvSpPr/>
          <p:nvPr/>
        </p:nvSpPr>
        <p:spPr>
          <a:xfrm>
            <a:off x="403475" y="8884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3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43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49" name="Google Shape;49;p4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4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1" name="Google Shape;51;p43"/>
          <p:cNvCxnSpPr/>
          <p:nvPr/>
        </p:nvCxnSpPr>
        <p:spPr>
          <a:xfrm>
            <a:off x="3475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2" name="Google Shape;52;p43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53" name="Google Shape;53;p43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3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3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3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3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3"/>
          <p:cNvSpPr/>
          <p:nvPr/>
        </p:nvSpPr>
        <p:spPr>
          <a:xfrm>
            <a:off x="169250" y="309917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1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1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61"/>
          <p:cNvSpPr txBox="1">
            <a:spLocks noGrp="1"/>
          </p:cNvSpPr>
          <p:nvPr>
            <p:ph type="body" idx="1"/>
          </p:nvPr>
        </p:nvSpPr>
        <p:spPr>
          <a:xfrm>
            <a:off x="713225" y="1056900"/>
            <a:ext cx="77175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39F7"/>
              </a:buClr>
              <a:buSzPts val="1200"/>
              <a:buFont typeface="Roboto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2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body" idx="1"/>
          </p:nvPr>
        </p:nvSpPr>
        <p:spPr>
          <a:xfrm>
            <a:off x="713225" y="1056900"/>
            <a:ext cx="7717500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/>
            </a:lvl9pPr>
          </a:lstStyle>
          <a:p>
            <a:endParaRPr/>
          </a:p>
        </p:txBody>
      </p:sp>
      <p:grpSp>
        <p:nvGrpSpPr>
          <p:cNvPr id="524" name="Google Shape;524;p62"/>
          <p:cNvGrpSpPr/>
          <p:nvPr/>
        </p:nvGrpSpPr>
        <p:grpSpPr>
          <a:xfrm>
            <a:off x="368650" y="-375"/>
            <a:ext cx="238275" cy="1216255"/>
            <a:chOff x="474950" y="-375"/>
            <a:chExt cx="238275" cy="940500"/>
          </a:xfrm>
        </p:grpSpPr>
        <p:cxnSp>
          <p:nvCxnSpPr>
            <p:cNvPr id="525" name="Google Shape;525;p62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6" name="Google Shape;526;p62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7" name="Google Shape;527;p62"/>
          <p:cNvSpPr/>
          <p:nvPr/>
        </p:nvSpPr>
        <p:spPr>
          <a:xfrm>
            <a:off x="192825" y="1310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62"/>
          <p:cNvCxnSpPr/>
          <p:nvPr/>
        </p:nvCxnSpPr>
        <p:spPr>
          <a:xfrm>
            <a:off x="371088" y="4079375"/>
            <a:ext cx="0" cy="1058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6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6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3" name="Google Shape;533;p66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34" name="Google Shape;534;p66"/>
          <p:cNvGrpSpPr/>
          <p:nvPr/>
        </p:nvGrpSpPr>
        <p:grpSpPr>
          <a:xfrm>
            <a:off x="474950" y="-375"/>
            <a:ext cx="238275" cy="1523704"/>
            <a:chOff x="474950" y="-375"/>
            <a:chExt cx="238275" cy="940500"/>
          </a:xfrm>
        </p:grpSpPr>
        <p:cxnSp>
          <p:nvCxnSpPr>
            <p:cNvPr id="535" name="Google Shape;535;p6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6" name="Google Shape;536;p6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7" name="Google Shape;537;p66"/>
          <p:cNvGrpSpPr/>
          <p:nvPr/>
        </p:nvGrpSpPr>
        <p:grpSpPr>
          <a:xfrm rot="10800000">
            <a:off x="8268400" y="3919075"/>
            <a:ext cx="238275" cy="1224437"/>
            <a:chOff x="474950" y="-375"/>
            <a:chExt cx="238275" cy="940500"/>
          </a:xfrm>
        </p:grpSpPr>
        <p:cxnSp>
          <p:nvCxnSpPr>
            <p:cNvPr id="538" name="Google Shape;538;p66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9" name="Google Shape;539;p66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40" name="Google Shape;540;p66"/>
          <p:cNvSpPr/>
          <p:nvPr/>
        </p:nvSpPr>
        <p:spPr>
          <a:xfrm>
            <a:off x="8325463" y="344405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66"/>
          <p:cNvGrpSpPr/>
          <p:nvPr/>
        </p:nvGrpSpPr>
        <p:grpSpPr>
          <a:xfrm rot="10800000" flipH="1">
            <a:off x="257471" y="1641226"/>
            <a:ext cx="455742" cy="385444"/>
            <a:chOff x="4052875" y="1592600"/>
            <a:chExt cx="737925" cy="624200"/>
          </a:xfrm>
        </p:grpSpPr>
        <p:sp>
          <p:nvSpPr>
            <p:cNvPr id="542" name="Google Shape;542;p66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6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6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6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6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6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6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6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6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6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6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>
            <a:spLocks noGrp="1"/>
          </p:cNvSpPr>
          <p:nvPr>
            <p:ph type="pic" idx="2"/>
          </p:nvPr>
        </p:nvSpPr>
        <p:spPr>
          <a:xfrm>
            <a:off x="0" y="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6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8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cxnSp>
        <p:nvCxnSpPr>
          <p:cNvPr id="567" name="Google Shape;567;p68"/>
          <p:cNvCxnSpPr/>
          <p:nvPr/>
        </p:nvCxnSpPr>
        <p:spPr>
          <a:xfrm>
            <a:off x="6523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8" name="Google Shape;568;p68"/>
          <p:cNvGrpSpPr/>
          <p:nvPr/>
        </p:nvGrpSpPr>
        <p:grpSpPr>
          <a:xfrm>
            <a:off x="326449" y="2791143"/>
            <a:ext cx="651756" cy="651514"/>
            <a:chOff x="2814625" y="1652725"/>
            <a:chExt cx="2428300" cy="2427400"/>
          </a:xfrm>
        </p:grpSpPr>
        <p:sp>
          <p:nvSpPr>
            <p:cNvPr id="569" name="Google Shape;569;p6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68"/>
          <p:cNvGrpSpPr/>
          <p:nvPr/>
        </p:nvGrpSpPr>
        <p:grpSpPr>
          <a:xfrm>
            <a:off x="8399750" y="-375"/>
            <a:ext cx="238275" cy="1224437"/>
            <a:chOff x="474950" y="-375"/>
            <a:chExt cx="238275" cy="940500"/>
          </a:xfrm>
        </p:grpSpPr>
        <p:cxnSp>
          <p:nvCxnSpPr>
            <p:cNvPr id="588" name="Google Shape;588;p6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9" name="Google Shape;589;p6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90" name="Google Shape;590;p68"/>
          <p:cNvSpPr/>
          <p:nvPr/>
        </p:nvSpPr>
        <p:spPr>
          <a:xfrm>
            <a:off x="8097025" y="12899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0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5" name="Google Shape;595;p70"/>
          <p:cNvGrpSpPr/>
          <p:nvPr/>
        </p:nvGrpSpPr>
        <p:grpSpPr>
          <a:xfrm>
            <a:off x="627350" y="-375"/>
            <a:ext cx="238275" cy="1523704"/>
            <a:chOff x="474950" y="-375"/>
            <a:chExt cx="238275" cy="940500"/>
          </a:xfrm>
        </p:grpSpPr>
        <p:cxnSp>
          <p:nvCxnSpPr>
            <p:cNvPr id="596" name="Google Shape;596;p7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7" name="Google Shape;597;p7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98" name="Google Shape;598;p70"/>
          <p:cNvCxnSpPr/>
          <p:nvPr/>
        </p:nvCxnSpPr>
        <p:spPr>
          <a:xfrm>
            <a:off x="7790475" y="-375"/>
            <a:ext cx="0" cy="81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9" name="Google Shape;599;p70"/>
          <p:cNvGrpSpPr/>
          <p:nvPr/>
        </p:nvGrpSpPr>
        <p:grpSpPr>
          <a:xfrm>
            <a:off x="7464599" y="926493"/>
            <a:ext cx="651756" cy="651514"/>
            <a:chOff x="2814625" y="1652725"/>
            <a:chExt cx="2428300" cy="2427400"/>
          </a:xfrm>
        </p:grpSpPr>
        <p:sp>
          <p:nvSpPr>
            <p:cNvPr id="600" name="Google Shape;600;p70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70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70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70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70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70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70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70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70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70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70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70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70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70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70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70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0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0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70"/>
          <p:cNvGrpSpPr/>
          <p:nvPr/>
        </p:nvGrpSpPr>
        <p:grpSpPr>
          <a:xfrm>
            <a:off x="789414" y="806295"/>
            <a:ext cx="369304" cy="554077"/>
            <a:chOff x="3119125" y="3168075"/>
            <a:chExt cx="419425" cy="629275"/>
          </a:xfrm>
        </p:grpSpPr>
        <p:sp>
          <p:nvSpPr>
            <p:cNvPr id="619" name="Google Shape;619;p70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0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0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0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70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70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70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70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70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70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70"/>
          <p:cNvGrpSpPr/>
          <p:nvPr/>
        </p:nvGrpSpPr>
        <p:grpSpPr>
          <a:xfrm rot="10800000" flipH="1">
            <a:off x="409871" y="1638626"/>
            <a:ext cx="455742" cy="385444"/>
            <a:chOff x="4052875" y="1592600"/>
            <a:chExt cx="737925" cy="624200"/>
          </a:xfrm>
        </p:grpSpPr>
        <p:sp>
          <p:nvSpPr>
            <p:cNvPr id="631" name="Google Shape;631;p70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70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70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70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70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0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0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0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0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0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0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0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0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0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70"/>
          <p:cNvGrpSpPr/>
          <p:nvPr/>
        </p:nvGrpSpPr>
        <p:grpSpPr>
          <a:xfrm rot="10800000">
            <a:off x="7552200" y="3795575"/>
            <a:ext cx="238275" cy="1347925"/>
            <a:chOff x="474950" y="-375"/>
            <a:chExt cx="238275" cy="940500"/>
          </a:xfrm>
        </p:grpSpPr>
        <p:cxnSp>
          <p:nvCxnSpPr>
            <p:cNvPr id="649" name="Google Shape;649;p7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0" name="Google Shape;650;p7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71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71"/>
          <p:cNvCxnSpPr/>
          <p:nvPr/>
        </p:nvCxnSpPr>
        <p:spPr>
          <a:xfrm>
            <a:off x="6734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55" name="Google Shape;655;p71"/>
          <p:cNvGrpSpPr/>
          <p:nvPr/>
        </p:nvGrpSpPr>
        <p:grpSpPr>
          <a:xfrm>
            <a:off x="347574" y="2162143"/>
            <a:ext cx="651756" cy="651514"/>
            <a:chOff x="2814625" y="1652725"/>
            <a:chExt cx="2428300" cy="2427400"/>
          </a:xfrm>
        </p:grpSpPr>
        <p:sp>
          <p:nvSpPr>
            <p:cNvPr id="656" name="Google Shape;656;p7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4" name="Google Shape;674;p71"/>
          <p:cNvCxnSpPr/>
          <p:nvPr/>
        </p:nvCxnSpPr>
        <p:spPr>
          <a:xfrm>
            <a:off x="7790475" y="-375"/>
            <a:ext cx="0" cy="1141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5" name="Google Shape;675;p71"/>
          <p:cNvSpPr/>
          <p:nvPr/>
        </p:nvSpPr>
        <p:spPr>
          <a:xfrm>
            <a:off x="7485850" y="1209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4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title" idx="2"/>
          </p:nvPr>
        </p:nvSpPr>
        <p:spPr>
          <a:xfrm>
            <a:off x="2083563" y="13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subTitle" idx="1"/>
          </p:nvPr>
        </p:nvSpPr>
        <p:spPr>
          <a:xfrm>
            <a:off x="3044637" y="13736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title" idx="3"/>
          </p:nvPr>
        </p:nvSpPr>
        <p:spPr>
          <a:xfrm>
            <a:off x="2083563" y="18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subTitle" idx="4"/>
          </p:nvPr>
        </p:nvSpPr>
        <p:spPr>
          <a:xfrm>
            <a:off x="3044637" y="18974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title" idx="5"/>
          </p:nvPr>
        </p:nvSpPr>
        <p:spPr>
          <a:xfrm>
            <a:off x="2083563" y="24212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subTitle" idx="6"/>
          </p:nvPr>
        </p:nvSpPr>
        <p:spPr>
          <a:xfrm>
            <a:off x="3044637" y="24212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title" idx="7"/>
          </p:nvPr>
        </p:nvSpPr>
        <p:spPr>
          <a:xfrm>
            <a:off x="2083563" y="29450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ubTitle" idx="8"/>
          </p:nvPr>
        </p:nvSpPr>
        <p:spPr>
          <a:xfrm>
            <a:off x="3044637" y="29450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title" idx="9"/>
          </p:nvPr>
        </p:nvSpPr>
        <p:spPr>
          <a:xfrm>
            <a:off x="2083563" y="34688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subTitle" idx="13"/>
          </p:nvPr>
        </p:nvSpPr>
        <p:spPr>
          <a:xfrm>
            <a:off x="3044637" y="34688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title" idx="14"/>
          </p:nvPr>
        </p:nvSpPr>
        <p:spPr>
          <a:xfrm>
            <a:off x="2083563" y="3992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subTitle" idx="15"/>
          </p:nvPr>
        </p:nvSpPr>
        <p:spPr>
          <a:xfrm>
            <a:off x="3044637" y="3992650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17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 SemiBold"/>
              <a:buNone/>
              <a:defRPr sz="2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grpSp>
        <p:nvGrpSpPr>
          <p:cNvPr id="81" name="Google Shape;81;p44"/>
          <p:cNvGrpSpPr/>
          <p:nvPr/>
        </p:nvGrpSpPr>
        <p:grpSpPr>
          <a:xfrm flipH="1">
            <a:off x="8246114" y="1048720"/>
            <a:ext cx="369304" cy="554077"/>
            <a:chOff x="3119125" y="3168075"/>
            <a:chExt cx="419425" cy="629275"/>
          </a:xfrm>
        </p:grpSpPr>
        <p:sp>
          <p:nvSpPr>
            <p:cNvPr id="82" name="Google Shape;82;p44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" name="Google Shape;93;p44"/>
          <p:cNvCxnSpPr/>
          <p:nvPr/>
        </p:nvCxnSpPr>
        <p:spPr>
          <a:xfrm>
            <a:off x="8735850" y="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5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5"/>
          <p:cNvSpPr txBox="1">
            <a:spLocks noGrp="1"/>
          </p:cNvSpPr>
          <p:nvPr>
            <p:ph type="title"/>
          </p:nvPr>
        </p:nvSpPr>
        <p:spPr>
          <a:xfrm>
            <a:off x="2100150" y="2305900"/>
            <a:ext cx="4943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title" idx="2"/>
          </p:nvPr>
        </p:nvSpPr>
        <p:spPr>
          <a:xfrm>
            <a:off x="3502800" y="1211363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99" name="Google Shape;99;p45"/>
          <p:cNvCxnSpPr/>
          <p:nvPr/>
        </p:nvCxnSpPr>
        <p:spPr>
          <a:xfrm>
            <a:off x="4572000" y="4465700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6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>
            <a:spLocks noGrp="1"/>
          </p:cNvSpPr>
          <p:nvPr>
            <p:ph type="pic" idx="2"/>
          </p:nvPr>
        </p:nvSpPr>
        <p:spPr>
          <a:xfrm>
            <a:off x="6120000" y="0"/>
            <a:ext cx="3024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6" name="Google Shape;106;p46"/>
          <p:cNvCxnSpPr/>
          <p:nvPr/>
        </p:nvCxnSpPr>
        <p:spPr>
          <a:xfrm>
            <a:off x="352650" y="3354125"/>
            <a:ext cx="0" cy="180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7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subTitle" idx="1"/>
          </p:nvPr>
        </p:nvSpPr>
        <p:spPr>
          <a:xfrm>
            <a:off x="750751" y="1767000"/>
            <a:ext cx="357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subTitle" idx="2"/>
          </p:nvPr>
        </p:nvSpPr>
        <p:spPr>
          <a:xfrm>
            <a:off x="4816349" y="1767000"/>
            <a:ext cx="357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47"/>
          <p:cNvSpPr txBox="1">
            <a:spLocks noGrp="1"/>
          </p:cNvSpPr>
          <p:nvPr>
            <p:ph type="subTitle" idx="3"/>
          </p:nvPr>
        </p:nvSpPr>
        <p:spPr>
          <a:xfrm>
            <a:off x="750751" y="2431125"/>
            <a:ext cx="35769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7"/>
          <p:cNvSpPr txBox="1">
            <a:spLocks noGrp="1"/>
          </p:cNvSpPr>
          <p:nvPr>
            <p:ph type="subTitle" idx="4"/>
          </p:nvPr>
        </p:nvSpPr>
        <p:spPr>
          <a:xfrm>
            <a:off x="4816349" y="2431125"/>
            <a:ext cx="35769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47"/>
          <p:cNvGrpSpPr/>
          <p:nvPr/>
        </p:nvGrpSpPr>
        <p:grpSpPr>
          <a:xfrm>
            <a:off x="444850" y="-375"/>
            <a:ext cx="238275" cy="1216255"/>
            <a:chOff x="474950" y="-375"/>
            <a:chExt cx="238275" cy="940500"/>
          </a:xfrm>
        </p:grpSpPr>
        <p:cxnSp>
          <p:nvCxnSpPr>
            <p:cNvPr id="116" name="Google Shape;116;p47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47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8" name="Google Shape;118;p47"/>
          <p:cNvCxnSpPr/>
          <p:nvPr/>
        </p:nvCxnSpPr>
        <p:spPr>
          <a:xfrm rot="10800000">
            <a:off x="45908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47"/>
          <p:cNvCxnSpPr/>
          <p:nvPr/>
        </p:nvCxnSpPr>
        <p:spPr>
          <a:xfrm>
            <a:off x="8701025" y="0"/>
            <a:ext cx="0" cy="762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" name="Google Shape;120;p47"/>
          <p:cNvGrpSpPr/>
          <p:nvPr/>
        </p:nvGrpSpPr>
        <p:grpSpPr>
          <a:xfrm rot="10800000" flipH="1">
            <a:off x="8473146" y="860389"/>
            <a:ext cx="455742" cy="385444"/>
            <a:chOff x="4052875" y="1592600"/>
            <a:chExt cx="737925" cy="624200"/>
          </a:xfrm>
        </p:grpSpPr>
        <p:sp>
          <p:nvSpPr>
            <p:cNvPr id="121" name="Google Shape;121;p47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7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7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7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7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7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7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7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7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7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7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7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7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7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7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7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7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47"/>
          <p:cNvSpPr/>
          <p:nvPr/>
        </p:nvSpPr>
        <p:spPr>
          <a:xfrm>
            <a:off x="141500" y="1331824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8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8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8"/>
          <p:cNvSpPr txBox="1">
            <a:spLocks noGrp="1"/>
          </p:cNvSpPr>
          <p:nvPr>
            <p:ph type="subTitle" idx="1"/>
          </p:nvPr>
        </p:nvSpPr>
        <p:spPr>
          <a:xfrm>
            <a:off x="714975" y="1353850"/>
            <a:ext cx="3114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48"/>
          <p:cNvSpPr txBox="1">
            <a:spLocks noGrp="1"/>
          </p:cNvSpPr>
          <p:nvPr>
            <p:ph type="subTitle" idx="2"/>
          </p:nvPr>
        </p:nvSpPr>
        <p:spPr>
          <a:xfrm>
            <a:off x="3829175" y="1353850"/>
            <a:ext cx="45642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8"/>
          <p:cNvSpPr txBox="1">
            <a:spLocks noGrp="1"/>
          </p:cNvSpPr>
          <p:nvPr>
            <p:ph type="subTitle" idx="3"/>
          </p:nvPr>
        </p:nvSpPr>
        <p:spPr>
          <a:xfrm>
            <a:off x="3829175" y="2350775"/>
            <a:ext cx="45642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 txBox="1">
            <a:spLocks noGrp="1"/>
          </p:cNvSpPr>
          <p:nvPr>
            <p:ph type="subTitle" idx="4"/>
          </p:nvPr>
        </p:nvSpPr>
        <p:spPr>
          <a:xfrm>
            <a:off x="3829175" y="3347700"/>
            <a:ext cx="45642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8"/>
          <p:cNvSpPr txBox="1">
            <a:spLocks noGrp="1"/>
          </p:cNvSpPr>
          <p:nvPr>
            <p:ph type="subTitle" idx="5"/>
          </p:nvPr>
        </p:nvSpPr>
        <p:spPr>
          <a:xfrm>
            <a:off x="714975" y="2350775"/>
            <a:ext cx="3114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subTitle" idx="6"/>
          </p:nvPr>
        </p:nvSpPr>
        <p:spPr>
          <a:xfrm>
            <a:off x="714975" y="3347700"/>
            <a:ext cx="31143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9" name="Google Shape;149;p48"/>
          <p:cNvGrpSpPr/>
          <p:nvPr/>
        </p:nvGrpSpPr>
        <p:grpSpPr>
          <a:xfrm>
            <a:off x="390439" y="425295"/>
            <a:ext cx="369304" cy="554077"/>
            <a:chOff x="3119125" y="3168075"/>
            <a:chExt cx="419425" cy="629275"/>
          </a:xfrm>
        </p:grpSpPr>
        <p:sp>
          <p:nvSpPr>
            <p:cNvPr id="150" name="Google Shape;150;p48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8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8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8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8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8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8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8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8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8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8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48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162" name="Google Shape;162;p48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48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4" name="Google Shape;164;p48"/>
          <p:cNvCxnSpPr/>
          <p:nvPr/>
        </p:nvCxnSpPr>
        <p:spPr>
          <a:xfrm>
            <a:off x="3314050" y="4608575"/>
            <a:ext cx="0" cy="528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5" name="Google Shape;165;p48"/>
          <p:cNvGrpSpPr/>
          <p:nvPr/>
        </p:nvGrpSpPr>
        <p:grpSpPr>
          <a:xfrm>
            <a:off x="8301274" y="1619343"/>
            <a:ext cx="651756" cy="651514"/>
            <a:chOff x="2814625" y="1652725"/>
            <a:chExt cx="2428300" cy="2427400"/>
          </a:xfrm>
        </p:grpSpPr>
        <p:sp>
          <p:nvSpPr>
            <p:cNvPr id="166" name="Google Shape;166;p48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8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8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8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8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8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8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8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8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8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8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8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8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8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8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8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8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8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" name="Google Shape;184;p48"/>
          <p:cNvCxnSpPr/>
          <p:nvPr/>
        </p:nvCxnSpPr>
        <p:spPr>
          <a:xfrm>
            <a:off x="352650" y="3166900"/>
            <a:ext cx="0" cy="200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9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9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9"/>
          <p:cNvSpPr txBox="1">
            <a:spLocks noGrp="1"/>
          </p:cNvSpPr>
          <p:nvPr>
            <p:ph type="subTitle" idx="1"/>
          </p:nvPr>
        </p:nvSpPr>
        <p:spPr>
          <a:xfrm>
            <a:off x="713254" y="1511725"/>
            <a:ext cx="34254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9"/>
          <p:cNvSpPr txBox="1">
            <a:spLocks noGrp="1"/>
          </p:cNvSpPr>
          <p:nvPr>
            <p:ph type="subTitle" idx="2"/>
          </p:nvPr>
        </p:nvSpPr>
        <p:spPr>
          <a:xfrm>
            <a:off x="713404" y="2730750"/>
            <a:ext cx="3425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9"/>
          <p:cNvSpPr txBox="1">
            <a:spLocks noGrp="1"/>
          </p:cNvSpPr>
          <p:nvPr>
            <p:ph type="subTitle" idx="3"/>
          </p:nvPr>
        </p:nvSpPr>
        <p:spPr>
          <a:xfrm>
            <a:off x="5005046" y="2730750"/>
            <a:ext cx="34257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9"/>
          <p:cNvSpPr txBox="1">
            <a:spLocks noGrp="1"/>
          </p:cNvSpPr>
          <p:nvPr>
            <p:ph type="subTitle" idx="4"/>
          </p:nvPr>
        </p:nvSpPr>
        <p:spPr>
          <a:xfrm>
            <a:off x="5005046" y="1511725"/>
            <a:ext cx="34257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9"/>
          <p:cNvSpPr txBox="1">
            <a:spLocks noGrp="1"/>
          </p:cNvSpPr>
          <p:nvPr>
            <p:ph type="subTitle" idx="5"/>
          </p:nvPr>
        </p:nvSpPr>
        <p:spPr>
          <a:xfrm>
            <a:off x="713254" y="3949775"/>
            <a:ext cx="34254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9"/>
          <p:cNvSpPr txBox="1">
            <a:spLocks noGrp="1"/>
          </p:cNvSpPr>
          <p:nvPr>
            <p:ph type="subTitle" idx="6"/>
          </p:nvPr>
        </p:nvSpPr>
        <p:spPr>
          <a:xfrm>
            <a:off x="5005046" y="3949775"/>
            <a:ext cx="34257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subTitle" idx="7"/>
          </p:nvPr>
        </p:nvSpPr>
        <p:spPr>
          <a:xfrm>
            <a:off x="713254" y="1117050"/>
            <a:ext cx="3425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subTitle" idx="8"/>
          </p:nvPr>
        </p:nvSpPr>
        <p:spPr>
          <a:xfrm>
            <a:off x="713404" y="2335925"/>
            <a:ext cx="34251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subTitle" idx="9"/>
          </p:nvPr>
        </p:nvSpPr>
        <p:spPr>
          <a:xfrm>
            <a:off x="5005046" y="2335925"/>
            <a:ext cx="34257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subTitle" idx="13"/>
          </p:nvPr>
        </p:nvSpPr>
        <p:spPr>
          <a:xfrm>
            <a:off x="5005046" y="1117050"/>
            <a:ext cx="34257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ubTitle" idx="14"/>
          </p:nvPr>
        </p:nvSpPr>
        <p:spPr>
          <a:xfrm>
            <a:off x="713254" y="3554800"/>
            <a:ext cx="3425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subTitle" idx="15"/>
          </p:nvPr>
        </p:nvSpPr>
        <p:spPr>
          <a:xfrm>
            <a:off x="5005196" y="3554800"/>
            <a:ext cx="3425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201" name="Google Shape;201;p49"/>
          <p:cNvCxnSpPr/>
          <p:nvPr/>
        </p:nvCxnSpPr>
        <p:spPr>
          <a:xfrm>
            <a:off x="368650" y="-375"/>
            <a:ext cx="0" cy="20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49"/>
          <p:cNvSpPr/>
          <p:nvPr/>
        </p:nvSpPr>
        <p:spPr>
          <a:xfrm>
            <a:off x="65300" y="21531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9"/>
          <p:cNvCxnSpPr/>
          <p:nvPr/>
        </p:nvCxnSpPr>
        <p:spPr>
          <a:xfrm rot="10800000">
            <a:off x="4572000" y="4733100"/>
            <a:ext cx="0" cy="41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0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0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subTitle" idx="1"/>
          </p:nvPr>
        </p:nvSpPr>
        <p:spPr>
          <a:xfrm>
            <a:off x="1031700" y="1061781"/>
            <a:ext cx="3311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subTitle" idx="2"/>
          </p:nvPr>
        </p:nvSpPr>
        <p:spPr>
          <a:xfrm>
            <a:off x="1031700" y="1751138"/>
            <a:ext cx="3311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subTitle" idx="3"/>
          </p:nvPr>
        </p:nvSpPr>
        <p:spPr>
          <a:xfrm>
            <a:off x="4800600" y="1751138"/>
            <a:ext cx="3311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0"/>
          <p:cNvSpPr txBox="1">
            <a:spLocks noGrp="1"/>
          </p:cNvSpPr>
          <p:nvPr>
            <p:ph type="subTitle" idx="4"/>
          </p:nvPr>
        </p:nvSpPr>
        <p:spPr>
          <a:xfrm>
            <a:off x="1031700" y="3446525"/>
            <a:ext cx="3311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0"/>
          <p:cNvSpPr txBox="1">
            <a:spLocks noGrp="1"/>
          </p:cNvSpPr>
          <p:nvPr>
            <p:ph type="subTitle" idx="5"/>
          </p:nvPr>
        </p:nvSpPr>
        <p:spPr>
          <a:xfrm>
            <a:off x="4800600" y="3446525"/>
            <a:ext cx="33117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subTitle" idx="6"/>
          </p:nvPr>
        </p:nvSpPr>
        <p:spPr>
          <a:xfrm>
            <a:off x="1031700" y="2757225"/>
            <a:ext cx="3311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50"/>
          <p:cNvSpPr txBox="1">
            <a:spLocks noGrp="1"/>
          </p:cNvSpPr>
          <p:nvPr>
            <p:ph type="subTitle" idx="7"/>
          </p:nvPr>
        </p:nvSpPr>
        <p:spPr>
          <a:xfrm>
            <a:off x="4800600" y="1061781"/>
            <a:ext cx="3311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subTitle" idx="8"/>
          </p:nvPr>
        </p:nvSpPr>
        <p:spPr>
          <a:xfrm>
            <a:off x="4800600" y="2757225"/>
            <a:ext cx="33117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6" name="Google Shape;216;p50"/>
          <p:cNvGrpSpPr/>
          <p:nvPr/>
        </p:nvGrpSpPr>
        <p:grpSpPr>
          <a:xfrm>
            <a:off x="390439" y="882495"/>
            <a:ext cx="369304" cy="554077"/>
            <a:chOff x="3119125" y="3168075"/>
            <a:chExt cx="419425" cy="629275"/>
          </a:xfrm>
        </p:grpSpPr>
        <p:sp>
          <p:nvSpPr>
            <p:cNvPr id="217" name="Google Shape;217;p50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0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0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0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0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0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0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0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0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0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0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8" name="Google Shape;228;p50"/>
          <p:cNvCxnSpPr/>
          <p:nvPr/>
        </p:nvCxnSpPr>
        <p:spPr>
          <a:xfrm>
            <a:off x="512725" y="3580750"/>
            <a:ext cx="0" cy="157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9" name="Google Shape;229;p50"/>
          <p:cNvGrpSpPr/>
          <p:nvPr/>
        </p:nvGrpSpPr>
        <p:grpSpPr>
          <a:xfrm flipH="1">
            <a:off x="8387850" y="-375"/>
            <a:ext cx="238275" cy="1531604"/>
            <a:chOff x="474950" y="-375"/>
            <a:chExt cx="238275" cy="940500"/>
          </a:xfrm>
        </p:grpSpPr>
        <p:cxnSp>
          <p:nvCxnSpPr>
            <p:cNvPr id="230" name="Google Shape;230;p50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1" name="Google Shape;231;p50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" name="Google Shape;232;p50"/>
          <p:cNvGrpSpPr/>
          <p:nvPr/>
        </p:nvGrpSpPr>
        <p:grpSpPr>
          <a:xfrm>
            <a:off x="186849" y="2795018"/>
            <a:ext cx="651756" cy="651514"/>
            <a:chOff x="2814625" y="1652725"/>
            <a:chExt cx="2428300" cy="2427400"/>
          </a:xfrm>
        </p:grpSpPr>
        <p:sp>
          <p:nvSpPr>
            <p:cNvPr id="233" name="Google Shape;233;p50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0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0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0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0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0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0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0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0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0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0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0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0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0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0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0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0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0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50"/>
          <p:cNvGrpSpPr/>
          <p:nvPr/>
        </p:nvGrpSpPr>
        <p:grpSpPr>
          <a:xfrm rot="10800000" flipH="1">
            <a:off x="8402646" y="1610664"/>
            <a:ext cx="455742" cy="385444"/>
            <a:chOff x="4052875" y="1592600"/>
            <a:chExt cx="737925" cy="624200"/>
          </a:xfrm>
        </p:grpSpPr>
        <p:sp>
          <p:nvSpPr>
            <p:cNvPr id="252" name="Google Shape;252;p50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0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0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0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0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0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0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0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0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0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0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0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0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0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50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50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0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665050" y="445025"/>
            <a:ext cx="777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ess Start 2P"/>
              <a:buNone/>
              <a:defRPr sz="27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665050" y="1152475"/>
            <a:ext cx="777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nkirsh/evolution-of-top-games-on-twit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"/>
          <p:cNvSpPr txBox="1">
            <a:spLocks noGrp="1"/>
          </p:cNvSpPr>
          <p:nvPr>
            <p:ph type="ctrTitle"/>
          </p:nvPr>
        </p:nvSpPr>
        <p:spPr>
          <a:xfrm>
            <a:off x="1142550" y="1570350"/>
            <a:ext cx="6858900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Twitch Streaming Analysis</a:t>
            </a:r>
            <a:endParaRPr/>
          </a:p>
        </p:txBody>
      </p:sp>
      <p:sp>
        <p:nvSpPr>
          <p:cNvPr id="681" name="Google Shape;681;p1"/>
          <p:cNvSpPr txBox="1">
            <a:spLocks noGrp="1"/>
          </p:cNvSpPr>
          <p:nvPr>
            <p:ph type="subTitle" idx="1"/>
          </p:nvPr>
        </p:nvSpPr>
        <p:spPr>
          <a:xfrm>
            <a:off x="1142550" y="3092550"/>
            <a:ext cx="68589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sz="1000" dirty="0">
                <a:latin typeface="Press Start 2P"/>
                <a:ea typeface="Press Start 2P"/>
                <a:cs typeface="Press Start 2P"/>
                <a:sym typeface="Press Start 2P"/>
              </a:rPr>
              <a:t>By:</a:t>
            </a:r>
            <a:endParaRPr sz="10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sz="1000" dirty="0">
                <a:latin typeface="Press Start 2P"/>
                <a:ea typeface="Press Start 2P"/>
                <a:cs typeface="Press Start 2P"/>
                <a:sym typeface="Press Start 2P"/>
              </a:rPr>
              <a:t>Group M</a:t>
            </a:r>
            <a:endParaRPr sz="10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sz="1000" dirty="0">
                <a:latin typeface="Press Start 2P"/>
                <a:ea typeface="Press Start 2P"/>
                <a:cs typeface="Press Start 2P"/>
                <a:sym typeface="Press Start 2P"/>
              </a:rPr>
              <a:t>   Tanmay Sakharkar                 Prachi Patankar</a:t>
            </a:r>
            <a:endParaRPr lang="en-US" sz="1000" dirty="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-US" sz="1000" dirty="0">
                <a:latin typeface="Press Start 2P"/>
                <a:ea typeface="Press Start 2P"/>
                <a:cs typeface="Press Start 2P"/>
                <a:sym typeface="Press Start 2P"/>
              </a:rPr>
              <a:t>   Rajat Marathe                    Gandhali Kokate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0202"/>
              </a:buClr>
              <a:buSzPts val="1100"/>
              <a:buFont typeface="Arial"/>
              <a:buNone/>
            </a:pPr>
            <a:r>
              <a:rPr lang="en" sz="1000">
                <a:latin typeface="Press Start 2P"/>
                <a:ea typeface="Press Start 2P"/>
                <a:cs typeface="Press Start 2P"/>
                <a:sym typeface="Press Start 2P"/>
              </a:rPr>
              <a:t>   Atharva </a:t>
            </a:r>
            <a:r>
              <a:rPr lang="en" sz="1000" dirty="0">
                <a:latin typeface="Press Start 2P"/>
                <a:ea typeface="Press Start 2P"/>
                <a:cs typeface="Press Start 2P"/>
                <a:sym typeface="Press Start 2P"/>
              </a:rPr>
              <a:t>Tilak                    Gautam Bhatia</a:t>
            </a:r>
            <a:endParaRPr sz="1000" dirty="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82" name="Google Shape;682;p1"/>
          <p:cNvSpPr/>
          <p:nvPr/>
        </p:nvSpPr>
        <p:spPr>
          <a:xfrm>
            <a:off x="4393738" y="583600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1"/>
          <p:cNvGrpSpPr/>
          <p:nvPr/>
        </p:nvGrpSpPr>
        <p:grpSpPr>
          <a:xfrm rot="10800000">
            <a:off x="7774725" y="3795575"/>
            <a:ext cx="238275" cy="1347925"/>
            <a:chOff x="474950" y="-375"/>
            <a:chExt cx="238275" cy="940500"/>
          </a:xfrm>
        </p:grpSpPr>
        <p:cxnSp>
          <p:nvCxnSpPr>
            <p:cNvPr id="684" name="Google Shape;684;p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6" name="Google Shape;686;p1"/>
          <p:cNvGrpSpPr/>
          <p:nvPr/>
        </p:nvGrpSpPr>
        <p:grpSpPr>
          <a:xfrm>
            <a:off x="7784696" y="3295589"/>
            <a:ext cx="455742" cy="385443"/>
            <a:chOff x="4052875" y="1592600"/>
            <a:chExt cx="737925" cy="624200"/>
          </a:xfrm>
        </p:grpSpPr>
        <p:sp>
          <p:nvSpPr>
            <p:cNvPr id="687" name="Google Shape;687;p1"/>
            <p:cNvSpPr/>
            <p:nvPr/>
          </p:nvSpPr>
          <p:spPr>
            <a:xfrm>
              <a:off x="4052875" y="1592600"/>
              <a:ext cx="737925" cy="624200"/>
            </a:xfrm>
            <a:custGeom>
              <a:avLst/>
              <a:gdLst/>
              <a:ahLst/>
              <a:cxnLst/>
              <a:rect l="l" t="t" r="r" b="b"/>
              <a:pathLst>
                <a:path w="29517" h="24968" extrusionOk="0">
                  <a:moveTo>
                    <a:pt x="13621" y="0"/>
                  </a:moveTo>
                  <a:lnTo>
                    <a:pt x="13621" y="2262"/>
                  </a:lnTo>
                  <a:lnTo>
                    <a:pt x="11359" y="2262"/>
                  </a:lnTo>
                  <a:lnTo>
                    <a:pt x="11359" y="4548"/>
                  </a:lnTo>
                  <a:lnTo>
                    <a:pt x="9085" y="4548"/>
                  </a:lnTo>
                  <a:lnTo>
                    <a:pt x="9085" y="6810"/>
                  </a:lnTo>
                  <a:lnTo>
                    <a:pt x="6823" y="6810"/>
                  </a:lnTo>
                  <a:lnTo>
                    <a:pt x="6823" y="9061"/>
                  </a:lnTo>
                  <a:lnTo>
                    <a:pt x="4549" y="9061"/>
                  </a:lnTo>
                  <a:lnTo>
                    <a:pt x="4549" y="11347"/>
                  </a:lnTo>
                  <a:lnTo>
                    <a:pt x="2275" y="11347"/>
                  </a:lnTo>
                  <a:lnTo>
                    <a:pt x="2275" y="13609"/>
                  </a:lnTo>
                  <a:lnTo>
                    <a:pt x="1" y="13609"/>
                  </a:lnTo>
                  <a:lnTo>
                    <a:pt x="1" y="15883"/>
                  </a:lnTo>
                  <a:lnTo>
                    <a:pt x="9085" y="15883"/>
                  </a:lnTo>
                  <a:lnTo>
                    <a:pt x="9085" y="24967"/>
                  </a:lnTo>
                  <a:lnTo>
                    <a:pt x="20432" y="24967"/>
                  </a:lnTo>
                  <a:lnTo>
                    <a:pt x="20432" y="15883"/>
                  </a:lnTo>
                  <a:lnTo>
                    <a:pt x="29516" y="15883"/>
                  </a:lnTo>
                  <a:lnTo>
                    <a:pt x="29516" y="13609"/>
                  </a:lnTo>
                  <a:lnTo>
                    <a:pt x="27242" y="13609"/>
                  </a:lnTo>
                  <a:lnTo>
                    <a:pt x="27242" y="11347"/>
                  </a:lnTo>
                  <a:lnTo>
                    <a:pt x="24980" y="11347"/>
                  </a:lnTo>
                  <a:lnTo>
                    <a:pt x="24980" y="9061"/>
                  </a:lnTo>
                  <a:lnTo>
                    <a:pt x="22706" y="9061"/>
                  </a:lnTo>
                  <a:lnTo>
                    <a:pt x="22706" y="6810"/>
                  </a:lnTo>
                  <a:lnTo>
                    <a:pt x="20432" y="6810"/>
                  </a:lnTo>
                  <a:lnTo>
                    <a:pt x="20432" y="4548"/>
                  </a:lnTo>
                  <a:lnTo>
                    <a:pt x="18158" y="4548"/>
                  </a:lnTo>
                  <a:lnTo>
                    <a:pt x="18158" y="2262"/>
                  </a:lnTo>
                  <a:lnTo>
                    <a:pt x="15895" y="2262"/>
                  </a:lnTo>
                  <a:lnTo>
                    <a:pt x="158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"/>
            <p:cNvSpPr/>
            <p:nvPr/>
          </p:nvSpPr>
          <p:spPr>
            <a:xfrm>
              <a:off x="43368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2" y="2262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"/>
            <p:cNvSpPr/>
            <p:nvPr/>
          </p:nvSpPr>
          <p:spPr>
            <a:xfrm>
              <a:off x="4393700" y="1592875"/>
              <a:ext cx="56575" cy="56600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2262" y="2263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"/>
            <p:cNvSpPr/>
            <p:nvPr/>
          </p:nvSpPr>
          <p:spPr>
            <a:xfrm>
              <a:off x="4280275" y="170630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"/>
            <p:cNvSpPr/>
            <p:nvPr/>
          </p:nvSpPr>
          <p:spPr>
            <a:xfrm>
              <a:off x="4223425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"/>
            <p:cNvSpPr/>
            <p:nvPr/>
          </p:nvSpPr>
          <p:spPr>
            <a:xfrm>
              <a:off x="4166275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"/>
            <p:cNvSpPr/>
            <p:nvPr/>
          </p:nvSpPr>
          <p:spPr>
            <a:xfrm>
              <a:off x="4109725" y="18762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"/>
            <p:cNvSpPr/>
            <p:nvPr/>
          </p:nvSpPr>
          <p:spPr>
            <a:xfrm>
              <a:off x="4052875" y="1933100"/>
              <a:ext cx="283700" cy="56575"/>
            </a:xfrm>
            <a:custGeom>
              <a:avLst/>
              <a:gdLst/>
              <a:ahLst/>
              <a:cxnLst/>
              <a:rect l="l" t="t" r="r" b="b"/>
              <a:pathLst>
                <a:path w="11348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47" y="2263"/>
                  </a:lnTo>
                  <a:lnTo>
                    <a:pt x="1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"/>
            <p:cNvSpPr/>
            <p:nvPr/>
          </p:nvSpPr>
          <p:spPr>
            <a:xfrm>
              <a:off x="4279975" y="2160225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0"/>
                  </a:moveTo>
                  <a:lnTo>
                    <a:pt x="1" y="2262"/>
                  </a:lnTo>
                  <a:lnTo>
                    <a:pt x="11336" y="2262"/>
                  </a:lnTo>
                  <a:lnTo>
                    <a:pt x="1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"/>
            <p:cNvSpPr/>
            <p:nvPr/>
          </p:nvSpPr>
          <p:spPr>
            <a:xfrm>
              <a:off x="4280275" y="1989350"/>
              <a:ext cx="56600" cy="227150"/>
            </a:xfrm>
            <a:custGeom>
              <a:avLst/>
              <a:gdLst/>
              <a:ahLst/>
              <a:cxnLst/>
              <a:rect l="l" t="t" r="r" b="b"/>
              <a:pathLst>
                <a:path w="2264" h="9086" extrusionOk="0">
                  <a:moveTo>
                    <a:pt x="1" y="1"/>
                  </a:moveTo>
                  <a:lnTo>
                    <a:pt x="1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"/>
            <p:cNvSpPr/>
            <p:nvPr/>
          </p:nvSpPr>
          <p:spPr>
            <a:xfrm>
              <a:off x="4450250" y="16494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"/>
            <p:cNvSpPr/>
            <p:nvPr/>
          </p:nvSpPr>
          <p:spPr>
            <a:xfrm>
              <a:off x="4507100" y="17063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0" y="0"/>
                  </a:moveTo>
                  <a:lnTo>
                    <a:pt x="0" y="2262"/>
                  </a:lnTo>
                  <a:lnTo>
                    <a:pt x="2263" y="2262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"/>
            <p:cNvSpPr/>
            <p:nvPr/>
          </p:nvSpPr>
          <p:spPr>
            <a:xfrm>
              <a:off x="4563650" y="176285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"/>
            <p:cNvSpPr/>
            <p:nvPr/>
          </p:nvSpPr>
          <p:spPr>
            <a:xfrm>
              <a:off x="4620200" y="1819700"/>
              <a:ext cx="56575" cy="56575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" y="0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"/>
            <p:cNvSpPr/>
            <p:nvPr/>
          </p:nvSpPr>
          <p:spPr>
            <a:xfrm>
              <a:off x="4677050" y="1876250"/>
              <a:ext cx="56600" cy="56575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2263" y="2263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506800" y="1933100"/>
              <a:ext cx="283400" cy="56575"/>
            </a:xfrm>
            <a:custGeom>
              <a:avLst/>
              <a:gdLst/>
              <a:ahLst/>
              <a:cxnLst/>
              <a:rect l="l" t="t" r="r" b="b"/>
              <a:pathLst>
                <a:path w="11336" h="2263" extrusionOk="0">
                  <a:moveTo>
                    <a:pt x="1" y="1"/>
                  </a:moveTo>
                  <a:lnTo>
                    <a:pt x="1" y="2263"/>
                  </a:lnTo>
                  <a:lnTo>
                    <a:pt x="11335" y="2263"/>
                  </a:lnTo>
                  <a:lnTo>
                    <a:pt x="113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"/>
            <p:cNvSpPr/>
            <p:nvPr/>
          </p:nvSpPr>
          <p:spPr>
            <a:xfrm>
              <a:off x="4507100" y="1989650"/>
              <a:ext cx="56575" cy="227150"/>
            </a:xfrm>
            <a:custGeom>
              <a:avLst/>
              <a:gdLst/>
              <a:ahLst/>
              <a:cxnLst/>
              <a:rect l="l" t="t" r="r" b="b"/>
              <a:pathLst>
                <a:path w="2263" h="9086" extrusionOk="0">
                  <a:moveTo>
                    <a:pt x="0" y="1"/>
                  </a:moveTo>
                  <a:lnTo>
                    <a:pt x="0" y="9085"/>
                  </a:lnTo>
                  <a:lnTo>
                    <a:pt x="2263" y="908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04" name="Google Shape;704;p1"/>
          <p:cNvCxnSpPr/>
          <p:nvPr/>
        </p:nvCxnSpPr>
        <p:spPr>
          <a:xfrm>
            <a:off x="2176325" y="4426175"/>
            <a:ext cx="0" cy="72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05" name="Google Shape;705;p1"/>
          <p:cNvGrpSpPr/>
          <p:nvPr/>
        </p:nvGrpSpPr>
        <p:grpSpPr>
          <a:xfrm>
            <a:off x="1617778" y="350204"/>
            <a:ext cx="728004" cy="727735"/>
            <a:chOff x="2814625" y="1652725"/>
            <a:chExt cx="2428300" cy="2427400"/>
          </a:xfrm>
        </p:grpSpPr>
        <p:sp>
          <p:nvSpPr>
            <p:cNvPr id="706" name="Google Shape;706;p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"/>
          <p:cNvSpPr txBox="1">
            <a:spLocks noGrp="1"/>
          </p:cNvSpPr>
          <p:nvPr>
            <p:ph type="title"/>
          </p:nvPr>
        </p:nvSpPr>
        <p:spPr>
          <a:xfrm>
            <a:off x="835500" y="151525"/>
            <a:ext cx="7401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600"/>
              <a:t>3.Distribution of Total Hours Watched for Top 5 Games</a:t>
            </a:r>
            <a:endParaRPr sz="1600"/>
          </a:p>
        </p:txBody>
      </p:sp>
      <p:sp>
        <p:nvSpPr>
          <p:cNvPr id="900" name="Google Shape;900;p12"/>
          <p:cNvSpPr txBox="1"/>
          <p:nvPr/>
        </p:nvSpPr>
        <p:spPr>
          <a:xfrm>
            <a:off x="6577326" y="3646926"/>
            <a:ext cx="1853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01" name="Google Shape;901;p12"/>
          <p:cNvSpPr txBox="1"/>
          <p:nvPr/>
        </p:nvSpPr>
        <p:spPr>
          <a:xfrm>
            <a:off x="6577326" y="3045001"/>
            <a:ext cx="18534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02" name="Google Shape;902;p12"/>
          <p:cNvSpPr txBox="1"/>
          <p:nvPr/>
        </p:nvSpPr>
        <p:spPr>
          <a:xfrm>
            <a:off x="5640601" y="3646926"/>
            <a:ext cx="967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03" name="Google Shape;903;p12"/>
          <p:cNvSpPr txBox="1"/>
          <p:nvPr/>
        </p:nvSpPr>
        <p:spPr>
          <a:xfrm>
            <a:off x="5640601" y="3045001"/>
            <a:ext cx="9678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04" name="Google Shape;9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925" y="861125"/>
            <a:ext cx="5365050" cy="41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2"/>
          <p:cNvSpPr/>
          <p:nvPr/>
        </p:nvSpPr>
        <p:spPr>
          <a:xfrm>
            <a:off x="1148729" y="151520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"/>
          <p:cNvSpPr txBox="1">
            <a:spLocks noGrp="1"/>
          </p:cNvSpPr>
          <p:nvPr>
            <p:ph type="title"/>
          </p:nvPr>
        </p:nvSpPr>
        <p:spPr>
          <a:xfrm>
            <a:off x="876350" y="21255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600"/>
              <a:t>4.Total Hours streamed by Year</a:t>
            </a:r>
            <a:endParaRPr sz="1600"/>
          </a:p>
        </p:txBody>
      </p:sp>
      <p:sp>
        <p:nvSpPr>
          <p:cNvPr id="911" name="Google Shape;911;p13"/>
          <p:cNvSpPr/>
          <p:nvPr/>
        </p:nvSpPr>
        <p:spPr>
          <a:xfrm>
            <a:off x="1135679" y="21254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75" y="662750"/>
            <a:ext cx="6647150" cy="43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a564e20294_0_0"/>
          <p:cNvSpPr txBox="1">
            <a:spLocks noGrp="1"/>
          </p:cNvSpPr>
          <p:nvPr>
            <p:ph type="title"/>
          </p:nvPr>
        </p:nvSpPr>
        <p:spPr>
          <a:xfrm>
            <a:off x="876350" y="21255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600"/>
              <a:t>Building a regression model</a:t>
            </a:r>
            <a:endParaRPr sz="1600"/>
          </a:p>
        </p:txBody>
      </p:sp>
      <p:sp>
        <p:nvSpPr>
          <p:cNvPr id="918" name="Google Shape;918;g2a564e20294_0_0"/>
          <p:cNvSpPr/>
          <p:nvPr/>
        </p:nvSpPr>
        <p:spPr>
          <a:xfrm>
            <a:off x="1135679" y="21254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2a564e20294_0_0"/>
          <p:cNvSpPr txBox="1"/>
          <p:nvPr/>
        </p:nvSpPr>
        <p:spPr>
          <a:xfrm>
            <a:off x="1119250" y="774425"/>
            <a:ext cx="6935100" cy="3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Using this regression model, we attempt to predict the number of ‘streams’ in the future 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 separate the features (X) by excluding the 'Streams' column, and the target variable (y) is set to the 'Streams' column.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Overall, the model appears to perform well based on the evaluation metrics below: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20" name="Google Shape;920;g2a564e202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63" y="2951250"/>
            <a:ext cx="7830474" cy="14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a564e20294_0_6"/>
          <p:cNvSpPr txBox="1">
            <a:spLocks noGrp="1"/>
          </p:cNvSpPr>
          <p:nvPr>
            <p:ph type="title"/>
          </p:nvPr>
        </p:nvSpPr>
        <p:spPr>
          <a:xfrm>
            <a:off x="876350" y="21255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600"/>
              <a:t>Pair Plot with Regression Line</a:t>
            </a:r>
            <a:endParaRPr sz="1600"/>
          </a:p>
        </p:txBody>
      </p:sp>
      <p:sp>
        <p:nvSpPr>
          <p:cNvPr id="926" name="Google Shape;926;g2a564e20294_0_6"/>
          <p:cNvSpPr/>
          <p:nvPr/>
        </p:nvSpPr>
        <p:spPr>
          <a:xfrm>
            <a:off x="1135679" y="21254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7" name="Google Shape;927;g2a564e20294_0_6"/>
          <p:cNvPicPr preferRelativeResize="0"/>
          <p:nvPr/>
        </p:nvPicPr>
        <p:blipFill rotWithShape="1">
          <a:blip r:embed="rId3">
            <a:alphaModFix/>
          </a:blip>
          <a:srcRect r="52927" b="56489"/>
          <a:stretch/>
        </p:blipFill>
        <p:spPr>
          <a:xfrm>
            <a:off x="2248400" y="629775"/>
            <a:ext cx="4647199" cy="42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a2fd7772a9_3_6"/>
          <p:cNvSpPr txBox="1">
            <a:spLocks noGrp="1"/>
          </p:cNvSpPr>
          <p:nvPr>
            <p:ph type="title"/>
          </p:nvPr>
        </p:nvSpPr>
        <p:spPr>
          <a:xfrm>
            <a:off x="713250" y="222175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1600"/>
              <a:t>Summary</a:t>
            </a:r>
            <a:endParaRPr sz="1600"/>
          </a:p>
        </p:txBody>
      </p:sp>
      <p:sp>
        <p:nvSpPr>
          <p:cNvPr id="933" name="Google Shape;933;g2a2fd7772a9_3_6"/>
          <p:cNvSpPr txBox="1"/>
          <p:nvPr/>
        </p:nvSpPr>
        <p:spPr>
          <a:xfrm>
            <a:off x="897700" y="889150"/>
            <a:ext cx="69255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Average viewers over the years is </a:t>
            </a:r>
            <a:r>
              <a:rPr lang="en" sz="1800">
                <a:solidFill>
                  <a:srgbClr val="F8F8F2"/>
                </a:solidFill>
                <a:latin typeface="Arimo"/>
                <a:ea typeface="Arimo"/>
                <a:cs typeface="Arimo"/>
                <a:sym typeface="Arimo"/>
              </a:rPr>
              <a:t>12821.34 .</a:t>
            </a: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League of Legends are the most popular amongst viewers across all years.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Viewership saw a high rise in 2021.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8F8F2"/>
                </a:solidFill>
                <a:latin typeface="Arimo"/>
                <a:ea typeface="Arimo"/>
                <a:cs typeface="Arimo"/>
                <a:sym typeface="Arimo"/>
              </a:rPr>
              <a:t>2021 has recorded the highest streaming time on Twitch.</a:t>
            </a: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8F8F2"/>
                </a:solidFill>
                <a:latin typeface="Arimo"/>
                <a:ea typeface="Arimo"/>
                <a:cs typeface="Arimo"/>
                <a:sym typeface="Arimo"/>
              </a:rPr>
              <a:t>The data is not categorized enough to perform clustering.</a:t>
            </a: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800"/>
              <a:buFont typeface="Arimo"/>
              <a:buChar char="●"/>
            </a:pPr>
            <a:r>
              <a:rPr lang="en" sz="1800">
                <a:solidFill>
                  <a:srgbClr val="F8F8F2"/>
                </a:solidFill>
                <a:latin typeface="Arimo"/>
                <a:ea typeface="Arimo"/>
                <a:cs typeface="Arimo"/>
                <a:sym typeface="Arimo"/>
              </a:rPr>
              <a:t>It is recommended to collect more descriptive data to perform a better regression analysis in the future.</a:t>
            </a: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8F8F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13250" y="218825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sz="4000"/>
              <a:t>THANK YOU!</a:t>
            </a:r>
            <a:endParaRPr b="1"/>
          </a:p>
        </p:txBody>
      </p:sp>
      <p:sp>
        <p:nvSpPr>
          <p:cNvPr id="939" name="Google Shape;939;p19"/>
          <p:cNvSpPr/>
          <p:nvPr/>
        </p:nvSpPr>
        <p:spPr>
          <a:xfrm>
            <a:off x="4387563" y="1746350"/>
            <a:ext cx="1287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40" name="Google Shape;940;p19"/>
          <p:cNvSpPr/>
          <p:nvPr/>
        </p:nvSpPr>
        <p:spPr>
          <a:xfrm>
            <a:off x="5724057" y="1746375"/>
            <a:ext cx="1287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41" name="Google Shape;941;p19"/>
          <p:cNvSpPr/>
          <p:nvPr/>
        </p:nvSpPr>
        <p:spPr>
          <a:xfrm>
            <a:off x="7060550" y="1746375"/>
            <a:ext cx="12870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942" name="Google Shape;942;p19"/>
          <p:cNvGrpSpPr/>
          <p:nvPr/>
        </p:nvGrpSpPr>
        <p:grpSpPr>
          <a:xfrm>
            <a:off x="877648" y="1255068"/>
            <a:ext cx="507810" cy="441898"/>
            <a:chOff x="889275" y="861850"/>
            <a:chExt cx="487950" cy="424575"/>
          </a:xfrm>
        </p:grpSpPr>
        <p:sp>
          <p:nvSpPr>
            <p:cNvPr id="943" name="Google Shape;943;p19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"/>
          <p:cNvSpPr txBox="1">
            <a:spLocks noGrp="1"/>
          </p:cNvSpPr>
          <p:nvPr>
            <p:ph type="title"/>
          </p:nvPr>
        </p:nvSpPr>
        <p:spPr>
          <a:xfrm>
            <a:off x="713250" y="314250"/>
            <a:ext cx="7717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Analysis Processes</a:t>
            </a:r>
            <a:endParaRPr/>
          </a:p>
        </p:txBody>
      </p:sp>
      <p:sp>
        <p:nvSpPr>
          <p:cNvPr id="729" name="Google Shape;729;p3"/>
          <p:cNvSpPr txBox="1">
            <a:spLocks noGrp="1"/>
          </p:cNvSpPr>
          <p:nvPr>
            <p:ph type="title" idx="2"/>
          </p:nvPr>
        </p:nvSpPr>
        <p:spPr>
          <a:xfrm>
            <a:off x="1055713" y="1231525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01</a:t>
            </a:r>
            <a:endParaRPr sz="2200"/>
          </a:p>
        </p:txBody>
      </p:sp>
      <p:sp>
        <p:nvSpPr>
          <p:cNvPr id="730" name="Google Shape;730;p3"/>
          <p:cNvSpPr txBox="1">
            <a:spLocks noGrp="1"/>
          </p:cNvSpPr>
          <p:nvPr>
            <p:ph type="subTitle" idx="1"/>
          </p:nvPr>
        </p:nvSpPr>
        <p:spPr>
          <a:xfrm>
            <a:off x="1893212" y="1210625"/>
            <a:ext cx="4015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Dataset selection</a:t>
            </a:r>
            <a:endParaRPr sz="1500"/>
          </a:p>
        </p:txBody>
      </p:sp>
      <p:sp>
        <p:nvSpPr>
          <p:cNvPr id="731" name="Google Shape;731;p3"/>
          <p:cNvSpPr txBox="1">
            <a:spLocks noGrp="1"/>
          </p:cNvSpPr>
          <p:nvPr>
            <p:ph type="title" idx="3"/>
          </p:nvPr>
        </p:nvSpPr>
        <p:spPr>
          <a:xfrm>
            <a:off x="1055713" y="180230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02</a:t>
            </a:r>
            <a:endParaRPr sz="2200"/>
          </a:p>
        </p:txBody>
      </p:sp>
      <p:sp>
        <p:nvSpPr>
          <p:cNvPr id="732" name="Google Shape;732;p3"/>
          <p:cNvSpPr txBox="1">
            <a:spLocks noGrp="1"/>
          </p:cNvSpPr>
          <p:nvPr>
            <p:ph type="subTitle" idx="4"/>
          </p:nvPr>
        </p:nvSpPr>
        <p:spPr>
          <a:xfrm>
            <a:off x="1893200" y="1743950"/>
            <a:ext cx="6898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Data cleaning and preprocessing</a:t>
            </a:r>
            <a:endParaRPr sz="1500"/>
          </a:p>
        </p:txBody>
      </p:sp>
      <p:sp>
        <p:nvSpPr>
          <p:cNvPr id="733" name="Google Shape;733;p3"/>
          <p:cNvSpPr txBox="1">
            <a:spLocks noGrp="1"/>
          </p:cNvSpPr>
          <p:nvPr>
            <p:ph type="title" idx="5"/>
          </p:nvPr>
        </p:nvSpPr>
        <p:spPr>
          <a:xfrm>
            <a:off x="1055713" y="2449275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03</a:t>
            </a:r>
            <a:endParaRPr sz="2200"/>
          </a:p>
        </p:txBody>
      </p:sp>
      <p:sp>
        <p:nvSpPr>
          <p:cNvPr id="734" name="Google Shape;734;p3"/>
          <p:cNvSpPr txBox="1">
            <a:spLocks noGrp="1"/>
          </p:cNvSpPr>
          <p:nvPr>
            <p:ph type="subTitle" idx="6"/>
          </p:nvPr>
        </p:nvSpPr>
        <p:spPr>
          <a:xfrm>
            <a:off x="1893201" y="2449300"/>
            <a:ext cx="6834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Perform descriptive statistics</a:t>
            </a:r>
            <a:endParaRPr sz="1500"/>
          </a:p>
        </p:txBody>
      </p:sp>
      <p:sp>
        <p:nvSpPr>
          <p:cNvPr id="735" name="Google Shape;735;p3"/>
          <p:cNvSpPr txBox="1">
            <a:spLocks noGrp="1"/>
          </p:cNvSpPr>
          <p:nvPr>
            <p:ph type="title" idx="7"/>
          </p:nvPr>
        </p:nvSpPr>
        <p:spPr>
          <a:xfrm>
            <a:off x="1055713" y="30974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04</a:t>
            </a:r>
            <a:endParaRPr sz="2200"/>
          </a:p>
        </p:txBody>
      </p:sp>
      <p:sp>
        <p:nvSpPr>
          <p:cNvPr id="736" name="Google Shape;736;p3"/>
          <p:cNvSpPr txBox="1">
            <a:spLocks noGrp="1"/>
          </p:cNvSpPr>
          <p:nvPr>
            <p:ph type="subTitle" idx="8"/>
          </p:nvPr>
        </p:nvSpPr>
        <p:spPr>
          <a:xfrm>
            <a:off x="1876575" y="3111475"/>
            <a:ext cx="6834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Perform aggregation based on games</a:t>
            </a:r>
            <a:endParaRPr sz="1500"/>
          </a:p>
        </p:txBody>
      </p:sp>
      <p:sp>
        <p:nvSpPr>
          <p:cNvPr id="737" name="Google Shape;737;p3"/>
          <p:cNvSpPr txBox="1">
            <a:spLocks noGrp="1"/>
          </p:cNvSpPr>
          <p:nvPr>
            <p:ph type="title" idx="9"/>
          </p:nvPr>
        </p:nvSpPr>
        <p:spPr>
          <a:xfrm>
            <a:off x="1055713" y="3773650"/>
            <a:ext cx="1037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05</a:t>
            </a:r>
            <a:endParaRPr sz="2200"/>
          </a:p>
        </p:txBody>
      </p:sp>
      <p:sp>
        <p:nvSpPr>
          <p:cNvPr id="738" name="Google Shape;738;p3"/>
          <p:cNvSpPr txBox="1">
            <a:spLocks noGrp="1"/>
          </p:cNvSpPr>
          <p:nvPr>
            <p:ph type="subTitle" idx="13"/>
          </p:nvPr>
        </p:nvSpPr>
        <p:spPr>
          <a:xfrm>
            <a:off x="1893200" y="3773650"/>
            <a:ext cx="68181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Perform aggregation based on years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grpSp>
        <p:nvGrpSpPr>
          <p:cNvPr id="739" name="Google Shape;739;p3"/>
          <p:cNvGrpSpPr/>
          <p:nvPr/>
        </p:nvGrpSpPr>
        <p:grpSpPr>
          <a:xfrm rot="10800000" flipH="1">
            <a:off x="855950" y="3419658"/>
            <a:ext cx="238275" cy="1723842"/>
            <a:chOff x="474950" y="-375"/>
            <a:chExt cx="238275" cy="940500"/>
          </a:xfrm>
        </p:grpSpPr>
        <p:cxnSp>
          <p:nvCxnSpPr>
            <p:cNvPr id="740" name="Google Shape;740;p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1" name="Google Shape;741;p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42" name="Google Shape;742;p3"/>
          <p:cNvGrpSpPr/>
          <p:nvPr/>
        </p:nvGrpSpPr>
        <p:grpSpPr>
          <a:xfrm rot="10800000">
            <a:off x="8536725" y="3795575"/>
            <a:ext cx="238275" cy="1347925"/>
            <a:chOff x="474950" y="-375"/>
            <a:chExt cx="238275" cy="940500"/>
          </a:xfrm>
        </p:grpSpPr>
        <p:cxnSp>
          <p:nvCxnSpPr>
            <p:cNvPr id="743" name="Google Shape;743;p3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4" name="Google Shape;744;p3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45" name="Google Shape;745;p3"/>
          <p:cNvCxnSpPr/>
          <p:nvPr/>
        </p:nvCxnSpPr>
        <p:spPr>
          <a:xfrm rot="10800000" flipH="1">
            <a:off x="1294350" y="791525"/>
            <a:ext cx="6523200" cy="11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"/>
          <p:cNvSpPr txBox="1">
            <a:spLocks noGrp="1"/>
          </p:cNvSpPr>
          <p:nvPr>
            <p:ph type="body" idx="1"/>
          </p:nvPr>
        </p:nvSpPr>
        <p:spPr>
          <a:xfrm>
            <a:off x="353400" y="1272600"/>
            <a:ext cx="4218600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gaming industry has witnessed explosive growth in revenue in recent years.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As per estimates, the gaming industry is set to overtake the film and music industry in the upcoming years.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All the related industries are also expected to grow.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Twitch is an online video streaming platform on which content creators or “streamers” can live stream content which includes a wide variety of categories ranging from video games to cooking. </a:t>
            </a:r>
            <a:endParaRPr sz="1500"/>
          </a:p>
        </p:txBody>
      </p:sp>
      <p:pic>
        <p:nvPicPr>
          <p:cNvPr id="751" name="Google Shape;751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00" r="28999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2" name="Google Shape;752;p5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53" name="Google Shape;753;p5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754" name="Google Shape;754;p5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5" name="Google Shape;755;p5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56" name="Google Shape;756;p5"/>
          <p:cNvGrpSpPr/>
          <p:nvPr/>
        </p:nvGrpSpPr>
        <p:grpSpPr>
          <a:xfrm>
            <a:off x="4889321" y="400220"/>
            <a:ext cx="369304" cy="554077"/>
            <a:chOff x="3119125" y="3168075"/>
            <a:chExt cx="419425" cy="629275"/>
          </a:xfrm>
        </p:grpSpPr>
        <p:sp>
          <p:nvSpPr>
            <p:cNvPr id="757" name="Google Shape;757;p5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5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769" name="Google Shape;769;p5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5"/>
          <p:cNvSpPr txBox="1">
            <a:spLocks noGrp="1"/>
          </p:cNvSpPr>
          <p:nvPr>
            <p:ph type="title"/>
          </p:nvPr>
        </p:nvSpPr>
        <p:spPr>
          <a:xfrm>
            <a:off x="157825" y="250450"/>
            <a:ext cx="4509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DATASET SELECTION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a2fd7772a9_0_1"/>
          <p:cNvSpPr txBox="1">
            <a:spLocks noGrp="1"/>
          </p:cNvSpPr>
          <p:nvPr>
            <p:ph type="body" idx="1"/>
          </p:nvPr>
        </p:nvSpPr>
        <p:spPr>
          <a:xfrm>
            <a:off x="559450" y="254050"/>
            <a:ext cx="4218600" cy="4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Data source : </a:t>
            </a:r>
            <a:r>
              <a:rPr lang="en" sz="1500" u="sng">
                <a:hlinkClick r:id="rId3"/>
              </a:rPr>
              <a:t>https://www.kaggle.com/datasets/rankirsh/evolution-of-top-games-on-twitch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decided to use monthly data from Twitch, specifically from years 2016-2023, to analyze and detect trends over 8 years.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 monthly data contains the top 200 games by viewer count and some other statistics like peak viewers, number of streamers, hours watched, etc.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This dataset allowed us to analyze the above mentioned metrics across different years and for all of the highly ranked games.</a:t>
            </a:r>
            <a:endParaRPr sz="1500"/>
          </a:p>
        </p:txBody>
      </p:sp>
      <p:pic>
        <p:nvPicPr>
          <p:cNvPr id="793" name="Google Shape;793;g2a2fd7772a9_0_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9000" r="29000"/>
          <a:stretch/>
        </p:blipFill>
        <p:spPr>
          <a:xfrm>
            <a:off x="6120000" y="0"/>
            <a:ext cx="3024000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g2a2fd7772a9_0_1"/>
          <p:cNvCxnSpPr/>
          <p:nvPr/>
        </p:nvCxnSpPr>
        <p:spPr>
          <a:xfrm>
            <a:off x="4778050" y="0"/>
            <a:ext cx="0" cy="87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95" name="Google Shape;795;g2a2fd7772a9_0_1"/>
          <p:cNvGrpSpPr/>
          <p:nvPr/>
        </p:nvGrpSpPr>
        <p:grpSpPr>
          <a:xfrm rot="10800000">
            <a:off x="5305950" y="4358275"/>
            <a:ext cx="238275" cy="785223"/>
            <a:chOff x="474950" y="-375"/>
            <a:chExt cx="238275" cy="940500"/>
          </a:xfrm>
        </p:grpSpPr>
        <p:cxnSp>
          <p:nvCxnSpPr>
            <p:cNvPr id="796" name="Google Shape;796;g2a2fd7772a9_0_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g2a2fd7772a9_0_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8" name="Google Shape;798;g2a2fd7772a9_0_1"/>
          <p:cNvGrpSpPr/>
          <p:nvPr/>
        </p:nvGrpSpPr>
        <p:grpSpPr>
          <a:xfrm>
            <a:off x="4889319" y="400218"/>
            <a:ext cx="369304" cy="554077"/>
            <a:chOff x="3119125" y="3168075"/>
            <a:chExt cx="419425" cy="629275"/>
          </a:xfrm>
        </p:grpSpPr>
        <p:sp>
          <p:nvSpPr>
            <p:cNvPr id="799" name="Google Shape;799;g2a2fd7772a9_0_1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a2fd7772a9_0_1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a2fd7772a9_0_1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2a2fd7772a9_0_1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2a2fd7772a9_0_1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2a2fd7772a9_0_1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2a2fd7772a9_0_1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2a2fd7772a9_0_1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2a2fd7772a9_0_1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2a2fd7772a9_0_1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2a2fd7772a9_0_1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g2a2fd7772a9_0_1"/>
          <p:cNvGrpSpPr/>
          <p:nvPr/>
        </p:nvGrpSpPr>
        <p:grpSpPr>
          <a:xfrm>
            <a:off x="5217224" y="3589156"/>
            <a:ext cx="651756" cy="651514"/>
            <a:chOff x="2814625" y="1652725"/>
            <a:chExt cx="2428300" cy="2427400"/>
          </a:xfrm>
        </p:grpSpPr>
        <p:sp>
          <p:nvSpPr>
            <p:cNvPr id="811" name="Google Shape;811;g2a2fd7772a9_0_1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2a2fd7772a9_0_1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2a2fd7772a9_0_1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2a2fd7772a9_0_1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2a2fd7772a9_0_1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2a2fd7772a9_0_1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2a2fd7772a9_0_1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2a2fd7772a9_0_1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2a2fd7772a9_0_1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2a2fd7772a9_0_1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2a2fd7772a9_0_1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2a2fd7772a9_0_1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2a2fd7772a9_0_1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2a2fd7772a9_0_1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2a2fd7772a9_0_1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2a2fd7772a9_0_1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2a2fd7772a9_0_1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2a2fd7772a9_0_1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34" name="Google Shape;834;p6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"/>
          <p:cNvSpPr txBox="1"/>
          <p:nvPr/>
        </p:nvSpPr>
        <p:spPr>
          <a:xfrm>
            <a:off x="956250" y="1031125"/>
            <a:ext cx="73650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-Rank - Rank of a game in a month based on hours watched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-Game - Name of the Game	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-Month - Months of each year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-Year - Year from 2017 to 2023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-Hours_watched - Total number of hours watched of a particular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-Hours_streamed - Total number of hours streamed of a particular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-Peak_viewers - Peak viewers of a particular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-Peak_channels - Peak channels streaming a particular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-Streamers - Number of streamers of a particular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-Avg_viewers - Average viewers in a month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-Avg_channels - Average channels streaming a game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-Avg_viewer_ratio - Ratio of average number of viewers for each channel 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a344312066_0_1"/>
          <p:cNvSpPr txBox="1">
            <a:spLocks noGrp="1"/>
          </p:cNvSpPr>
          <p:nvPr>
            <p:ph type="title"/>
          </p:nvPr>
        </p:nvSpPr>
        <p:spPr>
          <a:xfrm>
            <a:off x="713250" y="41297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841" name="Google Shape;841;g2a344312066_0_1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a344312066_0_1"/>
          <p:cNvSpPr txBox="1"/>
          <p:nvPr/>
        </p:nvSpPr>
        <p:spPr>
          <a:xfrm>
            <a:off x="956250" y="1031125"/>
            <a:ext cx="73650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43" name="Google Shape;843;g2a3443120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50" y="1031123"/>
            <a:ext cx="6683100" cy="3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2fd7772a9_0_45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77175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849" name="Google Shape;849;g2a2fd7772a9_0_45"/>
          <p:cNvSpPr/>
          <p:nvPr/>
        </p:nvSpPr>
        <p:spPr>
          <a:xfrm>
            <a:off x="4415925" y="4297725"/>
            <a:ext cx="356529" cy="356529"/>
          </a:xfrm>
          <a:custGeom>
            <a:avLst/>
            <a:gdLst/>
            <a:ahLst/>
            <a:cxnLst/>
            <a:rect l="l" t="t" r="r" b="b"/>
            <a:pathLst>
              <a:path w="18914" h="18914" extrusionOk="0">
                <a:moveTo>
                  <a:pt x="7030" y="0"/>
                </a:moveTo>
                <a:lnTo>
                  <a:pt x="7030" y="3141"/>
                </a:lnTo>
                <a:lnTo>
                  <a:pt x="3141" y="3141"/>
                </a:lnTo>
                <a:lnTo>
                  <a:pt x="3141" y="7030"/>
                </a:lnTo>
                <a:lnTo>
                  <a:pt x="0" y="7030"/>
                </a:lnTo>
                <a:lnTo>
                  <a:pt x="0" y="11883"/>
                </a:lnTo>
                <a:lnTo>
                  <a:pt x="3141" y="11883"/>
                </a:lnTo>
                <a:lnTo>
                  <a:pt x="3141" y="15773"/>
                </a:lnTo>
                <a:lnTo>
                  <a:pt x="7030" y="15773"/>
                </a:lnTo>
                <a:lnTo>
                  <a:pt x="7030" y="18913"/>
                </a:lnTo>
                <a:lnTo>
                  <a:pt x="11884" y="18913"/>
                </a:lnTo>
                <a:lnTo>
                  <a:pt x="11884" y="15773"/>
                </a:lnTo>
                <a:lnTo>
                  <a:pt x="15773" y="15773"/>
                </a:lnTo>
                <a:lnTo>
                  <a:pt x="15773" y="11883"/>
                </a:lnTo>
                <a:lnTo>
                  <a:pt x="18914" y="11883"/>
                </a:lnTo>
                <a:lnTo>
                  <a:pt x="18914" y="7030"/>
                </a:lnTo>
                <a:lnTo>
                  <a:pt x="15773" y="7030"/>
                </a:lnTo>
                <a:lnTo>
                  <a:pt x="15773" y="3141"/>
                </a:lnTo>
                <a:lnTo>
                  <a:pt x="11884" y="3141"/>
                </a:lnTo>
                <a:lnTo>
                  <a:pt x="118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2a2fd7772a9_0_45"/>
          <p:cNvSpPr txBox="1"/>
          <p:nvPr/>
        </p:nvSpPr>
        <p:spPr>
          <a:xfrm>
            <a:off x="911688" y="1485375"/>
            <a:ext cx="73650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 performed certain steps to clean and pre-process the data before starting with our exploratory data analysis. These steps included-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rabi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Keep only the top 100 ranked games for each month in all years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rabi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Check and account for special characters in Game names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rabi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Check and resolve missing data for all of the available columns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rabi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Check and resolve NA values for all available columns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rabi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Remove ‘Just Chatting’ from the results as it skewed all of our analytics results.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0"/>
          <p:cNvSpPr txBox="1">
            <a:spLocks noGrp="1"/>
          </p:cNvSpPr>
          <p:nvPr>
            <p:ph type="subTitle" idx="1"/>
          </p:nvPr>
        </p:nvSpPr>
        <p:spPr>
          <a:xfrm>
            <a:off x="1795388" y="629925"/>
            <a:ext cx="5615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1.Top Games with Highest Peak Viewers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56" name="Google Shape;856;p10"/>
          <p:cNvSpPr/>
          <p:nvPr/>
        </p:nvSpPr>
        <p:spPr>
          <a:xfrm>
            <a:off x="4267375" y="419689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7" name="Google Shape;857;p10"/>
          <p:cNvGrpSpPr/>
          <p:nvPr/>
        </p:nvGrpSpPr>
        <p:grpSpPr>
          <a:xfrm flipH="1">
            <a:off x="7454071" y="2914270"/>
            <a:ext cx="369304" cy="554077"/>
            <a:chOff x="3119125" y="3168075"/>
            <a:chExt cx="419425" cy="629275"/>
          </a:xfrm>
        </p:grpSpPr>
        <p:sp>
          <p:nvSpPr>
            <p:cNvPr id="858" name="Google Shape;858;p10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0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0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0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0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9" name="Google Shape;869;p10"/>
          <p:cNvGrpSpPr/>
          <p:nvPr/>
        </p:nvGrpSpPr>
        <p:grpSpPr>
          <a:xfrm>
            <a:off x="1320621" y="2914283"/>
            <a:ext cx="369304" cy="554077"/>
            <a:chOff x="3119125" y="3168075"/>
            <a:chExt cx="419425" cy="629275"/>
          </a:xfrm>
        </p:grpSpPr>
        <p:sp>
          <p:nvSpPr>
            <p:cNvPr id="870" name="Google Shape;870;p10"/>
            <p:cNvSpPr/>
            <p:nvPr/>
          </p:nvSpPr>
          <p:spPr>
            <a:xfrm>
              <a:off x="3119125" y="3168075"/>
              <a:ext cx="419425" cy="629275"/>
            </a:xfrm>
            <a:custGeom>
              <a:avLst/>
              <a:gdLst/>
              <a:ahLst/>
              <a:cxnLst/>
              <a:rect l="l" t="t" r="r" b="b"/>
              <a:pathLst>
                <a:path w="16777" h="25171" extrusionOk="0">
                  <a:moveTo>
                    <a:pt x="2799" y="1"/>
                  </a:moveTo>
                  <a:lnTo>
                    <a:pt x="2799" y="2799"/>
                  </a:lnTo>
                  <a:lnTo>
                    <a:pt x="1" y="2799"/>
                  </a:lnTo>
                  <a:lnTo>
                    <a:pt x="1" y="22372"/>
                  </a:lnTo>
                  <a:lnTo>
                    <a:pt x="2799" y="22372"/>
                  </a:lnTo>
                  <a:lnTo>
                    <a:pt x="2799" y="25170"/>
                  </a:lnTo>
                  <a:lnTo>
                    <a:pt x="5597" y="25170"/>
                  </a:lnTo>
                  <a:lnTo>
                    <a:pt x="5597" y="22372"/>
                  </a:lnTo>
                  <a:lnTo>
                    <a:pt x="8395" y="22372"/>
                  </a:lnTo>
                  <a:lnTo>
                    <a:pt x="8395" y="19574"/>
                  </a:lnTo>
                  <a:lnTo>
                    <a:pt x="11181" y="19574"/>
                  </a:lnTo>
                  <a:lnTo>
                    <a:pt x="11181" y="16777"/>
                  </a:lnTo>
                  <a:lnTo>
                    <a:pt x="13979" y="16777"/>
                  </a:lnTo>
                  <a:lnTo>
                    <a:pt x="13979" y="13979"/>
                  </a:lnTo>
                  <a:lnTo>
                    <a:pt x="16777" y="13979"/>
                  </a:lnTo>
                  <a:lnTo>
                    <a:pt x="16777" y="11193"/>
                  </a:lnTo>
                  <a:lnTo>
                    <a:pt x="13979" y="11193"/>
                  </a:lnTo>
                  <a:lnTo>
                    <a:pt x="13979" y="8395"/>
                  </a:lnTo>
                  <a:lnTo>
                    <a:pt x="11181" y="8395"/>
                  </a:lnTo>
                  <a:lnTo>
                    <a:pt x="11181" y="5597"/>
                  </a:lnTo>
                  <a:lnTo>
                    <a:pt x="8395" y="5597"/>
                  </a:lnTo>
                  <a:lnTo>
                    <a:pt x="8395" y="2799"/>
                  </a:lnTo>
                  <a:lnTo>
                    <a:pt x="5597" y="279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0"/>
            <p:cNvSpPr/>
            <p:nvPr/>
          </p:nvSpPr>
          <p:spPr>
            <a:xfrm>
              <a:off x="3468575" y="34478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0"/>
            <p:cNvSpPr/>
            <p:nvPr/>
          </p:nvSpPr>
          <p:spPr>
            <a:xfrm>
              <a:off x="3398625" y="33779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0"/>
            <p:cNvSpPr/>
            <p:nvPr/>
          </p:nvSpPr>
          <p:spPr>
            <a:xfrm>
              <a:off x="3398625" y="35172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0"/>
            <p:cNvSpPr/>
            <p:nvPr/>
          </p:nvSpPr>
          <p:spPr>
            <a:xfrm>
              <a:off x="3328975" y="35871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0"/>
            <p:cNvSpPr/>
            <p:nvPr/>
          </p:nvSpPr>
          <p:spPr>
            <a:xfrm>
              <a:off x="3259025" y="36574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0"/>
            <p:cNvSpPr/>
            <p:nvPr/>
          </p:nvSpPr>
          <p:spPr>
            <a:xfrm>
              <a:off x="3328975" y="33079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8" y="279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0"/>
            <p:cNvSpPr/>
            <p:nvPr/>
          </p:nvSpPr>
          <p:spPr>
            <a:xfrm>
              <a:off x="3259025" y="323802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0"/>
            <p:cNvSpPr/>
            <p:nvPr/>
          </p:nvSpPr>
          <p:spPr>
            <a:xfrm>
              <a:off x="3189075" y="31680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1"/>
                  </a:moveTo>
                  <a:lnTo>
                    <a:pt x="1" y="2799"/>
                  </a:lnTo>
                  <a:lnTo>
                    <a:pt x="2799" y="2799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0"/>
            <p:cNvSpPr/>
            <p:nvPr/>
          </p:nvSpPr>
          <p:spPr>
            <a:xfrm>
              <a:off x="3189075" y="3727375"/>
              <a:ext cx="69975" cy="69975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" y="0"/>
                  </a:moveTo>
                  <a:lnTo>
                    <a:pt x="1" y="2798"/>
                  </a:lnTo>
                  <a:lnTo>
                    <a:pt x="2799" y="2798"/>
                  </a:lnTo>
                  <a:lnTo>
                    <a:pt x="27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0"/>
            <p:cNvSpPr/>
            <p:nvPr/>
          </p:nvSpPr>
          <p:spPr>
            <a:xfrm>
              <a:off x="3119125" y="3238025"/>
              <a:ext cx="69975" cy="489375"/>
            </a:xfrm>
            <a:custGeom>
              <a:avLst/>
              <a:gdLst/>
              <a:ahLst/>
              <a:cxnLst/>
              <a:rect l="l" t="t" r="r" b="b"/>
              <a:pathLst>
                <a:path w="2799" h="19575" extrusionOk="0">
                  <a:moveTo>
                    <a:pt x="1" y="1"/>
                  </a:moveTo>
                  <a:lnTo>
                    <a:pt x="1" y="19574"/>
                  </a:lnTo>
                  <a:lnTo>
                    <a:pt x="2799" y="1957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10"/>
          <p:cNvSpPr/>
          <p:nvPr/>
        </p:nvSpPr>
        <p:spPr>
          <a:xfrm>
            <a:off x="1689929" y="472320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10"/>
          <p:cNvPicPr preferRelativeResize="0"/>
          <p:nvPr/>
        </p:nvPicPr>
        <p:blipFill rotWithShape="1">
          <a:blip r:embed="rId3">
            <a:alphaModFix/>
          </a:blip>
          <a:srcRect t="1293"/>
          <a:stretch/>
        </p:blipFill>
        <p:spPr>
          <a:xfrm>
            <a:off x="491263" y="1122225"/>
            <a:ext cx="8161474" cy="399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"/>
          <p:cNvSpPr txBox="1">
            <a:spLocks noGrp="1"/>
          </p:cNvSpPr>
          <p:nvPr>
            <p:ph type="subTitle" idx="1"/>
          </p:nvPr>
        </p:nvSpPr>
        <p:spPr>
          <a:xfrm>
            <a:off x="1633575" y="175800"/>
            <a:ext cx="576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2.Trend of Peak Viewers Over Time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888" name="Google Shape;888;p11"/>
          <p:cNvGrpSpPr/>
          <p:nvPr/>
        </p:nvGrpSpPr>
        <p:grpSpPr>
          <a:xfrm rot="10800000" flipH="1">
            <a:off x="703550" y="3419658"/>
            <a:ext cx="238275" cy="1723842"/>
            <a:chOff x="474950" y="-375"/>
            <a:chExt cx="238275" cy="940500"/>
          </a:xfrm>
        </p:grpSpPr>
        <p:cxnSp>
          <p:nvCxnSpPr>
            <p:cNvPr id="889" name="Google Shape;889;p11"/>
            <p:cNvCxnSpPr/>
            <p:nvPr/>
          </p:nvCxnSpPr>
          <p:spPr>
            <a:xfrm>
              <a:off x="474950" y="-375"/>
              <a:ext cx="0" cy="9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0" name="Google Shape;890;p11"/>
            <p:cNvCxnSpPr/>
            <p:nvPr/>
          </p:nvCxnSpPr>
          <p:spPr>
            <a:xfrm>
              <a:off x="713225" y="-375"/>
              <a:ext cx="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91" name="Google Shape;891;p11"/>
          <p:cNvSpPr/>
          <p:nvPr/>
        </p:nvSpPr>
        <p:spPr>
          <a:xfrm>
            <a:off x="408600" y="2774549"/>
            <a:ext cx="609257" cy="554057"/>
          </a:xfrm>
          <a:custGeom>
            <a:avLst/>
            <a:gdLst/>
            <a:ahLst/>
            <a:cxnLst/>
            <a:rect l="l" t="t" r="r" b="b"/>
            <a:pathLst>
              <a:path w="46767" h="42538" extrusionOk="0">
                <a:moveTo>
                  <a:pt x="8494" y="1"/>
                </a:moveTo>
                <a:lnTo>
                  <a:pt x="8494" y="4247"/>
                </a:lnTo>
                <a:lnTo>
                  <a:pt x="4230" y="4247"/>
                </a:lnTo>
                <a:lnTo>
                  <a:pt x="4230" y="8512"/>
                </a:lnTo>
                <a:lnTo>
                  <a:pt x="1" y="8512"/>
                </a:lnTo>
                <a:lnTo>
                  <a:pt x="1" y="12758"/>
                </a:lnTo>
                <a:lnTo>
                  <a:pt x="1" y="17022"/>
                </a:lnTo>
                <a:lnTo>
                  <a:pt x="1" y="21269"/>
                </a:lnTo>
                <a:lnTo>
                  <a:pt x="4230" y="21269"/>
                </a:lnTo>
                <a:lnTo>
                  <a:pt x="4230" y="25516"/>
                </a:lnTo>
                <a:lnTo>
                  <a:pt x="8494" y="25516"/>
                </a:lnTo>
                <a:lnTo>
                  <a:pt x="8494" y="29780"/>
                </a:lnTo>
                <a:lnTo>
                  <a:pt x="12758" y="29780"/>
                </a:lnTo>
                <a:lnTo>
                  <a:pt x="12758" y="34027"/>
                </a:lnTo>
                <a:lnTo>
                  <a:pt x="16987" y="34027"/>
                </a:lnTo>
                <a:lnTo>
                  <a:pt x="16987" y="38273"/>
                </a:lnTo>
                <a:lnTo>
                  <a:pt x="21252" y="38273"/>
                </a:lnTo>
                <a:lnTo>
                  <a:pt x="21252" y="42537"/>
                </a:lnTo>
                <a:lnTo>
                  <a:pt x="25516" y="42537"/>
                </a:lnTo>
                <a:lnTo>
                  <a:pt x="25516" y="38273"/>
                </a:lnTo>
                <a:lnTo>
                  <a:pt x="29745" y="38273"/>
                </a:lnTo>
                <a:lnTo>
                  <a:pt x="29745" y="34027"/>
                </a:lnTo>
                <a:lnTo>
                  <a:pt x="34009" y="34027"/>
                </a:lnTo>
                <a:lnTo>
                  <a:pt x="34009" y="29780"/>
                </a:lnTo>
                <a:lnTo>
                  <a:pt x="38273" y="29780"/>
                </a:lnTo>
                <a:lnTo>
                  <a:pt x="38273" y="25516"/>
                </a:lnTo>
                <a:lnTo>
                  <a:pt x="42520" y="25516"/>
                </a:lnTo>
                <a:lnTo>
                  <a:pt x="42520" y="21269"/>
                </a:lnTo>
                <a:lnTo>
                  <a:pt x="46767" y="21269"/>
                </a:lnTo>
                <a:lnTo>
                  <a:pt x="46767" y="17022"/>
                </a:lnTo>
                <a:lnTo>
                  <a:pt x="46767" y="12758"/>
                </a:lnTo>
                <a:lnTo>
                  <a:pt x="46767" y="8512"/>
                </a:lnTo>
                <a:lnTo>
                  <a:pt x="42520" y="8512"/>
                </a:lnTo>
                <a:lnTo>
                  <a:pt x="42520" y="4247"/>
                </a:lnTo>
                <a:lnTo>
                  <a:pt x="38273" y="4247"/>
                </a:lnTo>
                <a:lnTo>
                  <a:pt x="38273" y="1"/>
                </a:lnTo>
                <a:lnTo>
                  <a:pt x="29745" y="1"/>
                </a:lnTo>
                <a:lnTo>
                  <a:pt x="29745" y="4247"/>
                </a:lnTo>
                <a:lnTo>
                  <a:pt x="25516" y="4247"/>
                </a:lnTo>
                <a:lnTo>
                  <a:pt x="25516" y="8512"/>
                </a:lnTo>
                <a:lnTo>
                  <a:pt x="21252" y="8512"/>
                </a:lnTo>
                <a:lnTo>
                  <a:pt x="21252" y="4247"/>
                </a:lnTo>
                <a:lnTo>
                  <a:pt x="16987" y="4247"/>
                </a:lnTo>
                <a:lnTo>
                  <a:pt x="169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11"/>
          <p:cNvCxnSpPr/>
          <p:nvPr/>
        </p:nvCxnSpPr>
        <p:spPr>
          <a:xfrm>
            <a:off x="7750050" y="3994600"/>
            <a:ext cx="0" cy="114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3" name="Google Shape;893;p11"/>
          <p:cNvPicPr preferRelativeResize="0"/>
          <p:nvPr/>
        </p:nvPicPr>
        <p:blipFill rotWithShape="1">
          <a:blip r:embed="rId3">
            <a:alphaModFix/>
          </a:blip>
          <a:srcRect t="1009"/>
          <a:stretch/>
        </p:blipFill>
        <p:spPr>
          <a:xfrm>
            <a:off x="400450" y="899625"/>
            <a:ext cx="8343100" cy="40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11"/>
          <p:cNvSpPr/>
          <p:nvPr/>
        </p:nvSpPr>
        <p:spPr>
          <a:xfrm>
            <a:off x="1725129" y="175795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cade Effect Newsletter by Slidesgo">
  <a:themeElements>
    <a:clrScheme name="Simple Light">
      <a:dk1>
        <a:srgbClr val="FCFCFC"/>
      </a:dk1>
      <a:lt1>
        <a:srgbClr val="0F0858"/>
      </a:lt1>
      <a:dk2>
        <a:srgbClr val="BD6DFF"/>
      </a:dk2>
      <a:lt2>
        <a:srgbClr val="3730F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Raleway</vt:lpstr>
      <vt:lpstr>Roboto</vt:lpstr>
      <vt:lpstr>Press Start 2P</vt:lpstr>
      <vt:lpstr>Playfair Display SemiBold</vt:lpstr>
      <vt:lpstr>Nunito Light</vt:lpstr>
      <vt:lpstr>Arial</vt:lpstr>
      <vt:lpstr>Arimo</vt:lpstr>
      <vt:lpstr>Arcade Effect Newsletter by Slidesgo</vt:lpstr>
      <vt:lpstr>Twitch Streaming Analysis</vt:lpstr>
      <vt:lpstr>Analysis Processes</vt:lpstr>
      <vt:lpstr>DATASET SELECTION</vt:lpstr>
      <vt:lpstr>PowerPoint Presentation</vt:lpstr>
      <vt:lpstr>DATA DESCRIPTION</vt:lpstr>
      <vt:lpstr>DATA DESCRIPTION</vt:lpstr>
      <vt:lpstr>Data Cleaning and Preprocessing</vt:lpstr>
      <vt:lpstr>PowerPoint Presentation</vt:lpstr>
      <vt:lpstr>PowerPoint Presentation</vt:lpstr>
      <vt:lpstr>3.Distribution of Total Hours Watched for Top 5 Games</vt:lpstr>
      <vt:lpstr>4.Total Hours streamed by Year</vt:lpstr>
      <vt:lpstr>Building a regression model</vt:lpstr>
      <vt:lpstr>Pair Plot with Regression Line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 Streaming Analysis</dc:title>
  <cp:lastModifiedBy>Atharva Tilak</cp:lastModifiedBy>
  <cp:revision>1</cp:revision>
  <dcterms:modified xsi:type="dcterms:W3CDTF">2023-12-15T21:57:34Z</dcterms:modified>
</cp:coreProperties>
</file>