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6" r:id="rId5"/>
    <p:sldId id="258" r:id="rId6"/>
    <p:sldId id="259" r:id="rId7"/>
    <p:sldId id="264" r:id="rId8"/>
    <p:sldId id="260" r:id="rId9"/>
    <p:sldId id="265" r:id="rId10"/>
    <p:sldId id="261" r:id="rId11"/>
    <p:sldId id="262" r:id="rId12"/>
    <p:sldId id="269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B8B1-FE51-4F88-878E-8B1651BEA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500327"/>
            <a:ext cx="9507127" cy="1928673"/>
          </a:xfrm>
        </p:spPr>
        <p:txBody>
          <a:bodyPr/>
          <a:lstStyle/>
          <a:p>
            <a:pPr algn="ctr"/>
            <a:r>
              <a:rPr lang="en-IN" sz="6600" dirty="0">
                <a:latin typeface="Segoe Print" panose="02000600000000000000" pitchFamily="2" charset="0"/>
              </a:rPr>
              <a:t>FOOD COURT</a:t>
            </a:r>
            <a:br>
              <a:rPr lang="en-IN" sz="6600" dirty="0">
                <a:latin typeface="Segoe Print" panose="02000600000000000000" pitchFamily="2" charset="0"/>
              </a:rPr>
            </a:br>
            <a:r>
              <a:rPr lang="en-IN" sz="1600" dirty="0">
                <a:latin typeface="Segoe Print" panose="02000600000000000000" pitchFamily="2" charset="0"/>
              </a:rPr>
              <a:t>An Ecommerce Website</a:t>
            </a:r>
            <a:endParaRPr lang="en-IN" sz="6600" dirty="0">
              <a:latin typeface="Segoe Print" panose="020006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3A7F8-0012-4DDE-881A-279ADE0FA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642" y="5592932"/>
            <a:ext cx="2867487" cy="541538"/>
          </a:xfrm>
        </p:spPr>
        <p:txBody>
          <a:bodyPr>
            <a:normAutofit/>
          </a:bodyPr>
          <a:lstStyle/>
          <a:p>
            <a:r>
              <a:rPr lang="en-IN" dirty="0">
                <a:latin typeface="Segoe Print" panose="02000600000000000000" pitchFamily="2" charset="0"/>
              </a:rPr>
              <a:t>Gautami Mehta</a:t>
            </a:r>
          </a:p>
        </p:txBody>
      </p:sp>
    </p:spTree>
    <p:extLst>
      <p:ext uri="{BB962C8B-B14F-4D97-AF65-F5344CB8AC3E}">
        <p14:creationId xmlns:p14="http://schemas.microsoft.com/office/powerpoint/2010/main" val="3478134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47C4-74F3-410A-BA83-745B4281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Segoe Print" panose="02000600000000000000" pitchFamily="2" charset="0"/>
              </a:rPr>
              <a:t>Postman - Testing of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F842D-2F47-4E52-91B3-8F6BD2053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Token Generation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98E04-CFEA-430A-9EF5-D91AB992E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667" y="3008279"/>
            <a:ext cx="79057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23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A8E8074-FE1F-414B-BD96-33DC27E2F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4" y="1629053"/>
            <a:ext cx="5451815" cy="43278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7C20D2-C434-4850-B80A-864063C0B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013" y="1629053"/>
            <a:ext cx="5222802" cy="432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86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DD9C0-D02E-4E97-A395-21B8369E2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1" y="674703"/>
            <a:ext cx="10306973" cy="1340528"/>
          </a:xfrm>
        </p:spPr>
        <p:txBody>
          <a:bodyPr/>
          <a:lstStyle/>
          <a:p>
            <a:pPr algn="ctr"/>
            <a:r>
              <a:rPr lang="en-IN" sz="3200" b="0" i="0" dirty="0">
                <a:effectLst/>
                <a:latin typeface="Segoe Print" panose="02000600000000000000" pitchFamily="2" charset="0"/>
              </a:rPr>
              <a:t>Challenges Faced During Application Development</a:t>
            </a:r>
            <a:endParaRPr lang="en-IN" sz="3200" dirty="0">
              <a:latin typeface="Segoe Print" panose="020006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AA8D0-E431-4696-A870-F5CECC9BF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604" y="2991774"/>
            <a:ext cx="7557009" cy="3028025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Choosing the appropriate Technology Stack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Security – Authorization and Authentication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 Generation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Tables with Angular materials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Observables and their usage.</a:t>
            </a:r>
          </a:p>
        </p:txBody>
      </p:sp>
    </p:spTree>
    <p:extLst>
      <p:ext uri="{BB962C8B-B14F-4D97-AF65-F5344CB8AC3E}">
        <p14:creationId xmlns:p14="http://schemas.microsoft.com/office/powerpoint/2010/main" val="2774370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6BCC-D48E-4BCB-A325-A96C423E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Segoe Print" panose="02000600000000000000" pitchFamily="2" charset="0"/>
              </a:rPr>
              <a:t>Learning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B3120-ED32-403C-87FE-2731E7AD6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311" y="2929630"/>
            <a:ext cx="9392574" cy="3090169"/>
          </a:xfrm>
        </p:spPr>
        <p:txBody>
          <a:bodyPr/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IN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Angular CLI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202124"/>
                </a:solidFill>
                <a:latin typeface="arial" panose="020B0604020202020204" pitchFamily="34" charset="0"/>
              </a:rPr>
              <a:t>Authorization and Authentication - Role based Access Control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202124"/>
                </a:solidFill>
                <a:latin typeface="arial" panose="020B0604020202020204" pitchFamily="34" charset="0"/>
              </a:rPr>
              <a:t>Token Generation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202124"/>
                </a:solidFill>
                <a:latin typeface="arial" panose="020B0604020202020204" pitchFamily="34" charset="0"/>
              </a:rPr>
              <a:t>Use of local storage and session storage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202124"/>
                </a:solidFill>
                <a:latin typeface="arial" panose="020B0604020202020204" pitchFamily="34" charset="0"/>
              </a:rPr>
              <a:t>Connection of MongoDB using Node.js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202124"/>
                </a:solidFill>
                <a:latin typeface="arial" panose="020B0604020202020204" pitchFamily="34" charset="0"/>
              </a:rPr>
              <a:t>Postman and API Testing</a:t>
            </a:r>
          </a:p>
          <a:p>
            <a:pPr marL="0" indent="0">
              <a:buNone/>
            </a:pPr>
            <a:endParaRPr lang="en-IN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568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44344-05B1-40E1-A7D6-92E841772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621941"/>
            <a:ext cx="8825658" cy="2677648"/>
          </a:xfrm>
        </p:spPr>
        <p:txBody>
          <a:bodyPr/>
          <a:lstStyle/>
          <a:p>
            <a:pPr algn="ctr"/>
            <a:r>
              <a:rPr lang="en-IN" sz="8800" dirty="0">
                <a:latin typeface="Segoe Print" panose="020006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7089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029EB-9410-49E9-975B-567B1DE3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Segoe Print" panose="02000600000000000000" pitchFamily="2" charset="0"/>
              </a:rPr>
              <a:t>Food Court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53EA2-6886-438F-A70E-B9451FCF1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831976"/>
            <a:ext cx="9587027" cy="318782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chemeClr val="tx1"/>
                </a:solidFill>
              </a:rPr>
              <a:t>Food Court is an Ecommerce Website built using the following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Front-End - Angular – A free open source web application framework.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Back-End - Node Js – An opensource, backend JavaScript environment.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chemeClr val="tx1"/>
                </a:solidFill>
              </a:rPr>
              <a:t>		           MongoDB – A source available for database program.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Postman – Used for API testing.</a:t>
            </a:r>
          </a:p>
        </p:txBody>
      </p:sp>
    </p:spTree>
    <p:extLst>
      <p:ext uri="{BB962C8B-B14F-4D97-AF65-F5344CB8AC3E}">
        <p14:creationId xmlns:p14="http://schemas.microsoft.com/office/powerpoint/2010/main" val="42335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AC35-CF54-4E04-A4AA-CE57134BD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9178654" cy="706964"/>
          </a:xfrm>
        </p:spPr>
        <p:txBody>
          <a:bodyPr/>
          <a:lstStyle/>
          <a:p>
            <a:pPr algn="ctr"/>
            <a:r>
              <a:rPr lang="en-IN" dirty="0">
                <a:latin typeface="Segoe Print" panose="02000600000000000000" pitchFamily="2" charset="0"/>
              </a:rPr>
              <a:t>Technology Stack &amp; Versions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ACDC5E-07A0-462A-991C-26B0A8B2B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370814"/>
              </p:ext>
            </p:extLst>
          </p:nvPr>
        </p:nvGraphicFramePr>
        <p:xfrm>
          <a:off x="2701093" y="2994117"/>
          <a:ext cx="6345932" cy="2560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68383">
                  <a:extLst>
                    <a:ext uri="{9D8B030D-6E8A-4147-A177-3AD203B41FA5}">
                      <a16:colId xmlns:a16="http://schemas.microsoft.com/office/drawing/2014/main" val="4098934733"/>
                    </a:ext>
                  </a:extLst>
                </a:gridCol>
                <a:gridCol w="2477549">
                  <a:extLst>
                    <a:ext uri="{9D8B030D-6E8A-4147-A177-3AD203B41FA5}">
                      <a16:colId xmlns:a16="http://schemas.microsoft.com/office/drawing/2014/main" val="3770832519"/>
                    </a:ext>
                  </a:extLst>
                </a:gridCol>
              </a:tblGrid>
              <a:tr h="2951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Technology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Versions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13064"/>
                  </a:ext>
                </a:extLst>
              </a:tr>
              <a:tr h="29516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angular/cli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36503"/>
                  </a:ext>
                </a:extLst>
              </a:tr>
              <a:tr h="295165">
                <a:tc>
                  <a:txBody>
                    <a:bodyPr/>
                    <a:lstStyle/>
                    <a:p>
                      <a:r>
                        <a:rPr lang="en-IN" dirty="0"/>
                        <a:t> 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17.3.1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926802"/>
                  </a:ext>
                </a:extLst>
              </a:tr>
              <a:tr h="29516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mongoose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583666"/>
                  </a:ext>
                </a:extLst>
              </a:tr>
              <a:tr h="29516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express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4.17.2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47431"/>
                  </a:ext>
                </a:extLst>
              </a:tr>
              <a:tr h="29516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jsonwebtoken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93461"/>
                  </a:ext>
                </a:extLst>
              </a:tr>
              <a:tr h="29516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bootstrap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7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64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19A1-31EE-42FB-8530-F6213FC6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Segoe Print" panose="02000600000000000000" pitchFamily="2" charset="0"/>
              </a:rPr>
              <a:t>End to End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37853F-D718-43A3-917A-448C42F65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9084" y="2836196"/>
            <a:ext cx="7132964" cy="3360418"/>
          </a:xfrm>
        </p:spPr>
      </p:pic>
    </p:spTree>
    <p:extLst>
      <p:ext uri="{BB962C8B-B14F-4D97-AF65-F5344CB8AC3E}">
        <p14:creationId xmlns:p14="http://schemas.microsoft.com/office/powerpoint/2010/main" val="91084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4B05-B43F-42C9-B80E-F732A592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Segoe Print" panose="02000600000000000000" pitchFamily="2" charset="0"/>
              </a:rPr>
              <a:t>Flow 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9B7937-2961-4BC7-8510-38C76A7C4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478" y="2300871"/>
            <a:ext cx="5328229" cy="449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7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BD2A-C5C9-44AB-8102-59460B1D2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9223042" cy="706964"/>
          </a:xfrm>
        </p:spPr>
        <p:txBody>
          <a:bodyPr/>
          <a:lstStyle/>
          <a:p>
            <a:pPr algn="ctr"/>
            <a:r>
              <a:rPr lang="en-IN" dirty="0">
                <a:latin typeface="Segoe Print" panose="02000600000000000000" pitchFamily="2" charset="0"/>
              </a:rPr>
              <a:t>Frontend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867B1C-0B85-4F94-9F5C-9A197DE0B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09" y="2272683"/>
            <a:ext cx="10112981" cy="458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8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6C906-0347-42D8-A063-A9A46D47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Segoe Print" panose="02000600000000000000" pitchFamily="2" charset="0"/>
              </a:rPr>
              <a:t>Modules Imported for Frontend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BFD477-B64D-4521-878E-CF95D50F69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787461"/>
              </p:ext>
            </p:extLst>
          </p:nvPr>
        </p:nvGraphicFramePr>
        <p:xfrm>
          <a:off x="1283580" y="2681056"/>
          <a:ext cx="9624840" cy="363096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90876">
                  <a:extLst>
                    <a:ext uri="{9D8B030D-6E8A-4147-A177-3AD203B41FA5}">
                      <a16:colId xmlns:a16="http://schemas.microsoft.com/office/drawing/2014/main" val="164248143"/>
                    </a:ext>
                  </a:extLst>
                </a:gridCol>
                <a:gridCol w="6233964">
                  <a:extLst>
                    <a:ext uri="{9D8B030D-6E8A-4147-A177-3AD203B41FA5}">
                      <a16:colId xmlns:a16="http://schemas.microsoft.com/office/drawing/2014/main" val="3406478253"/>
                    </a:ext>
                  </a:extLst>
                </a:gridCol>
              </a:tblGrid>
              <a:tr h="45387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Modules Imported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541605"/>
                  </a:ext>
                </a:extLst>
              </a:tr>
              <a:tr h="45387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  HttpClientModule</a:t>
                      </a:r>
                      <a:endParaRPr lang="en-I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Fetches data from 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921994"/>
                  </a:ext>
                </a:extLst>
              </a:tr>
              <a:tr h="45387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  ReactiveFormsModule</a:t>
                      </a:r>
                      <a:endParaRPr lang="en-I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access to information about a given control instance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533022"/>
                  </a:ext>
                </a:extLst>
              </a:tr>
              <a:tr h="45387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  AuthService</a:t>
                      </a:r>
                      <a:endParaRPr lang="en-I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Provides Authentication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76252"/>
                  </a:ext>
                </a:extLst>
              </a:tr>
              <a:tr h="45387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  FontAwesomeModule</a:t>
                      </a:r>
                      <a:endParaRPr lang="en-I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Usage of Font Awesome Icons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116684"/>
                  </a:ext>
                </a:extLst>
              </a:tr>
              <a:tr h="45387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  MatTableModule</a:t>
                      </a:r>
                      <a:endParaRPr lang="en-I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Store data in proper table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112772"/>
                  </a:ext>
                </a:extLst>
              </a:tr>
              <a:tr h="45387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 JwtHelperService</a:t>
                      </a:r>
                      <a:endParaRPr lang="en-I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attaches a JSON Web Token to HttpClient requests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91017"/>
                  </a:ext>
                </a:extLst>
              </a:tr>
              <a:tr h="45387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  NgModule</a:t>
                      </a:r>
                      <a:endParaRPr lang="en-I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Configures the compiler and functionality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947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62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5A96-48C9-4977-94F5-049008A6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Segoe Print" panose="02000600000000000000" pitchFamily="2" charset="0"/>
              </a:rPr>
              <a:t>Backend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0150A-E937-4F10-AB76-CE60353CC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81" y="2364707"/>
            <a:ext cx="11025209" cy="449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6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043D-BA48-4E11-A822-2BDA224F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Segoe Print" panose="02000600000000000000" pitchFamily="2" charset="0"/>
              </a:rPr>
              <a:t>Frameworks for Backend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FDE56C-F642-492E-B04C-CAFA47DC0A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414252"/>
              </p:ext>
            </p:extLst>
          </p:nvPr>
        </p:nvGraphicFramePr>
        <p:xfrm>
          <a:off x="1040968" y="2485747"/>
          <a:ext cx="10110064" cy="397088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87827">
                  <a:extLst>
                    <a:ext uri="{9D8B030D-6E8A-4147-A177-3AD203B41FA5}">
                      <a16:colId xmlns:a16="http://schemas.microsoft.com/office/drawing/2014/main" val="2553185740"/>
                    </a:ext>
                  </a:extLst>
                </a:gridCol>
                <a:gridCol w="7022237">
                  <a:extLst>
                    <a:ext uri="{9D8B030D-6E8A-4147-A177-3AD203B41FA5}">
                      <a16:colId xmlns:a16="http://schemas.microsoft.com/office/drawing/2014/main" val="620293995"/>
                    </a:ext>
                  </a:extLst>
                </a:gridCol>
              </a:tblGrid>
              <a:tr h="43262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Frameworks Imported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459181"/>
                  </a:ext>
                </a:extLst>
              </a:tr>
              <a:tr h="6157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Express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framework for Node.js designed for building web applications and APIs.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393040"/>
                  </a:ext>
                </a:extLst>
              </a:tr>
              <a:tr h="6157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Mongoose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JavaScript library that creates a connection between MongoDB and Express.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630137"/>
                  </a:ext>
                </a:extLst>
              </a:tr>
              <a:tr h="8547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Cors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Cross-origin resource sharing - allows restricted resources on a web page to be requested from another outside domain.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42570"/>
                  </a:ext>
                </a:extLst>
              </a:tr>
              <a:tr h="8547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Dotenv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that loads environment variables from a .env file into process. env - separate secrets from your source code 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296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675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816</TotalTime>
  <Words>308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</vt:lpstr>
      <vt:lpstr>Century Gothic</vt:lpstr>
      <vt:lpstr>Segoe Print</vt:lpstr>
      <vt:lpstr>Wingdings</vt:lpstr>
      <vt:lpstr>Wingdings 3</vt:lpstr>
      <vt:lpstr>Ion Boardroom</vt:lpstr>
      <vt:lpstr>FOOD COURT An Ecommerce Website</vt:lpstr>
      <vt:lpstr>Food Court - Overview</vt:lpstr>
      <vt:lpstr>Technology Stack &amp; Versions</vt:lpstr>
      <vt:lpstr>End to End Diagram</vt:lpstr>
      <vt:lpstr>Flow Diagram</vt:lpstr>
      <vt:lpstr>Frontend</vt:lpstr>
      <vt:lpstr>Modules Imported for Frontend</vt:lpstr>
      <vt:lpstr>Backend</vt:lpstr>
      <vt:lpstr>Frameworks for Backend</vt:lpstr>
      <vt:lpstr>Postman - Testing of API</vt:lpstr>
      <vt:lpstr>PowerPoint Presentation</vt:lpstr>
      <vt:lpstr>Challenges Faced During Application Development</vt:lpstr>
      <vt:lpstr>Learning Outcome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COURT An Ecommerce Website</dc:title>
  <dc:creator>Gautami Mehta[BAJAJF-B1]</dc:creator>
  <cp:lastModifiedBy>Gautami Mehta[BAJAJF-B1]</cp:lastModifiedBy>
  <cp:revision>3</cp:revision>
  <dcterms:created xsi:type="dcterms:W3CDTF">2022-02-04T16:41:43Z</dcterms:created>
  <dcterms:modified xsi:type="dcterms:W3CDTF">2022-02-06T15:55:49Z</dcterms:modified>
</cp:coreProperties>
</file>