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670FE10-F406-47AF-8AE1-E9BA4C7E25F2}" type="datetimeFigureOut">
              <a:rPr lang="en-GB" smtClean="0"/>
            </a:fld>
            <a:endParaRPr lang="en-GB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GB" dirty="0"/>
              <a:t>SOLELY FOR PURPOSES OF FORAGE WORK EXPERIENCE</a:t>
            </a:r>
            <a:endParaRPr lang="en-GB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37AB4F7-4BD9-43F1-95BD-EA19DB6F96FE}" type="slidenum">
              <a:rPr lang="en-GB" smtClean="0"/>
            </a:fld>
            <a:endParaRPr lang="en-GB" dirty="0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AB4F7-4BD9-43F1-95BD-EA19DB6F96FE}" type="slidenum">
              <a:rPr lang="en-GB" smtClean="0"/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1285875" y="4392295"/>
            <a:ext cx="102908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 dirty="0">
                <a:sym typeface="+mn-ea"/>
              </a:rPr>
              <a:t>Web scraping to gain company insights</a:t>
            </a:r>
            <a:endParaRPr lang="en-US" sz="3200" b="1" dirty="0"/>
          </a:p>
          <a:p>
            <a:pPr algn="ctr"/>
            <a:endParaRPr lang="en-US" sz="3200" b="1" dirty="0"/>
          </a:p>
        </p:txBody>
      </p:sp>
      <p:sp>
        <p:nvSpPr>
          <p:cNvPr id="7" name="Text Box 6"/>
          <p:cNvSpPr txBox="1"/>
          <p:nvPr/>
        </p:nvSpPr>
        <p:spPr>
          <a:xfrm>
            <a:off x="3716655" y="5663565"/>
            <a:ext cx="4759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By: Gautam Pande</a:t>
            </a:r>
            <a:endParaRPr lang="en-US"/>
          </a:p>
          <a:p>
            <a:pPr algn="ctr"/>
            <a:r>
              <a:rPr lang="en-US"/>
              <a:t>29/05/24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t="28288" b="30198"/>
          <a:stretch>
            <a:fillRect/>
          </a:stretch>
        </p:blipFill>
        <p:spPr>
          <a:xfrm>
            <a:off x="2461260" y="2109470"/>
            <a:ext cx="7710805" cy="21805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4-05-29 at 9.55.18 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880" y="3048635"/>
            <a:ext cx="6997065" cy="32791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71475" y="2338070"/>
            <a:ext cx="4321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dirty="0" smtClean="0">
                <a:solidFill>
                  <a:schemeClr val="tx1">
                    <a:lumMod val="75000"/>
                  </a:schemeClr>
                </a:solidFill>
                <a:sym typeface="+mn-ea"/>
              </a:rPr>
              <a:t>Word cloud of keywords used in reviews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236980"/>
            <a:ext cx="3962400" cy="36576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92430" y="1039495"/>
            <a:ext cx="68757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dirty="0" smtClean="0">
                <a:sym typeface="+mn-ea"/>
              </a:rPr>
              <a:t>From cleaning 1000 reviews given by the customers, we obtained </a:t>
            </a:r>
            <a:endParaRPr lang="en-GB" dirty="0" smtClean="0">
              <a:latin typeface="+mn-lt"/>
            </a:endParaRPr>
          </a:p>
          <a:p>
            <a:pPr algn="l"/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  <a:sym typeface="+mn-ea"/>
              </a:rPr>
              <a:t>Positive </a:t>
            </a:r>
            <a:r>
              <a:rPr lang="en-GB" dirty="0" smtClean="0">
                <a:solidFill>
                  <a:schemeClr val="tx2">
                    <a:lumMod val="95000"/>
                    <a:lumOff val="5000"/>
                  </a:schemeClr>
                </a:solidFill>
                <a:sym typeface="+mn-ea"/>
              </a:rPr>
              <a:t>reviews</a:t>
            </a:r>
            <a:r>
              <a:rPr lang="en-US" altLang="en-GB" dirty="0" smtClean="0">
                <a:solidFill>
                  <a:schemeClr val="tx2">
                    <a:lumMod val="95000"/>
                    <a:lumOff val="5000"/>
                  </a:schemeClr>
                </a:solidFill>
                <a:sym typeface="+mn-ea"/>
              </a:rPr>
              <a:t>	: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  <a:sym typeface="+mn-ea"/>
              </a:rPr>
              <a:t>    474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  <a:sym typeface="+mn-ea"/>
            </a:endParaRPr>
          </a:p>
          <a:p>
            <a:pPr algn="l"/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  <a:sym typeface="+mn-ea"/>
              </a:rPr>
              <a:t>Negative </a:t>
            </a:r>
            <a:r>
              <a:rPr lang="en-GB" dirty="0" smtClean="0">
                <a:solidFill>
                  <a:schemeClr val="tx2">
                    <a:lumMod val="95000"/>
                    <a:lumOff val="5000"/>
                  </a:schemeClr>
                </a:solidFill>
                <a:sym typeface="+mn-ea"/>
              </a:rPr>
              <a:t>reviews </a:t>
            </a:r>
            <a:r>
              <a:rPr lang="en-US" altLang="en-GB" dirty="0" smtClean="0">
                <a:solidFill>
                  <a:schemeClr val="tx2">
                    <a:lumMod val="95000"/>
                    <a:lumOff val="5000"/>
                  </a:schemeClr>
                </a:solidFill>
                <a:sym typeface="+mn-ea"/>
              </a:rPr>
              <a:t> :    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  <a:sym typeface="+mn-ea"/>
              </a:rPr>
              <a:t>418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  <a:sym typeface="+mn-ea"/>
            </a:endParaRPr>
          </a:p>
          <a:p>
            <a:pPr algn="l"/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  <a:sym typeface="+mn-ea"/>
              </a:rPr>
              <a:t>Neutral </a:t>
            </a:r>
            <a:r>
              <a:rPr lang="en-GB" dirty="0" smtClean="0">
                <a:solidFill>
                  <a:schemeClr val="tx2">
                    <a:lumMod val="95000"/>
                    <a:lumOff val="5000"/>
                  </a:schemeClr>
                </a:solidFill>
                <a:sym typeface="+mn-ea"/>
              </a:rPr>
              <a:t>reviews</a:t>
            </a:r>
            <a:r>
              <a:rPr lang="en-US" altLang="en-GB" dirty="0" smtClean="0">
                <a:solidFill>
                  <a:schemeClr val="tx2">
                    <a:lumMod val="95000"/>
                    <a:lumOff val="5000"/>
                  </a:schemeClr>
                </a:solidFill>
                <a:sym typeface="+mn-ea"/>
              </a:rPr>
              <a:t>	: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  <a:sym typeface="+mn-ea"/>
              </a:rPr>
              <a:t>    108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857375" y="159385"/>
            <a:ext cx="7618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dirty="0" smtClean="0">
                <a:sym typeface="+mn-ea"/>
              </a:rPr>
              <a:t>I</a:t>
            </a:r>
            <a:r>
              <a:rPr lang="en-GB" dirty="0" smtClean="0">
                <a:sym typeface="+mn-ea"/>
              </a:rPr>
              <a:t>NSIGHTS FROM CUSTOMER REVIEWS</a:t>
            </a:r>
            <a:endParaRPr lang="en-GB" dirty="0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WPS Presentation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宋体-简</vt:lpstr>
      <vt:lpstr>Microsoft YaHei</vt:lpstr>
      <vt:lpstr>汉仪旗黑</vt:lpstr>
      <vt:lpstr>Arial Unicode MS</vt:lpstr>
      <vt:lpstr>Calibri</vt:lpstr>
      <vt:lpstr>Helvetica Neue</vt:lpstr>
      <vt:lpstr>Communications and Dialogues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gautampande</cp:lastModifiedBy>
  <cp:revision>5</cp:revision>
  <dcterms:created xsi:type="dcterms:W3CDTF">2024-05-30T15:47:44Z</dcterms:created>
  <dcterms:modified xsi:type="dcterms:W3CDTF">2024-05-30T15:47:44Z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1033-4.5.1.7704</vt:lpwstr>
  </property>
</Properties>
</file>