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670FE10-F406-47AF-8AE1-E9BA4C7E25F2}" type="datetimeFigureOut">
              <a:rPr lang="en-GB" smtClean="0"/>
            </a:fld>
            <a:endParaRPr lang="en-GB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r>
              <a:rPr lang="en-GB" dirty="0"/>
              <a:t>SOLELY FOR PURPOSES OF FORAGE WORK EXPERIENCE</a:t>
            </a:r>
            <a:endParaRPr lang="en-GB" dirty="0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37AB4F7-4BD9-43F1-95BD-EA19DB6F96FE}" type="slidenum">
              <a:rPr lang="en-GB" smtClean="0"/>
            </a:fld>
            <a:endParaRPr lang="en-GB" dirty="0"/>
          </a:p>
        </p:txBody>
      </p:sp>
      <p:sp>
        <p:nvSpPr>
          <p:cNvPr id="7" name="Footer Placeholder 4"/>
          <p:cNvSpPr txBox="1"/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37AB4F7-4BD9-43F1-95BD-EA19DB6F96FE}" type="slidenum">
              <a:rPr lang="en-GB" smtClean="0"/>
            </a:fld>
            <a:endParaRPr lang="en-GB"/>
          </a:p>
        </p:txBody>
      </p:sp>
      <p:sp>
        <p:nvSpPr>
          <p:cNvPr id="7" name="Footer Placeholder 4"/>
          <p:cNvSpPr txBox="1"/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GB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1285875" y="4392295"/>
            <a:ext cx="102908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200" b="1" dirty="0">
                <a:sym typeface="+mn-ea"/>
              </a:rPr>
              <a:t>Predicting customer buying behaviour</a:t>
            </a:r>
            <a:endParaRPr lang="en-US" sz="3200" b="1" dirty="0"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3716655" y="5663565"/>
            <a:ext cx="47593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By: Gautam Pande</a:t>
            </a:r>
            <a:endParaRPr lang="en-US"/>
          </a:p>
          <a:p>
            <a:pPr algn="ctr"/>
            <a:r>
              <a:rPr lang="en-US"/>
              <a:t>30/05/24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rcRect t="28288" b="30198"/>
          <a:stretch>
            <a:fillRect/>
          </a:stretch>
        </p:blipFill>
        <p:spPr>
          <a:xfrm>
            <a:off x="2461260" y="2109470"/>
            <a:ext cx="7710805" cy="21805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76530" y="233680"/>
            <a:ext cx="10972800" cy="582613"/>
          </a:xfrm>
        </p:spPr>
        <p:txBody>
          <a:bodyPr/>
          <a:lstStyle/>
          <a:p>
            <a:r>
              <a:rPr lang="en-US" b="1" dirty="0">
                <a:sym typeface="+mn-ea"/>
              </a:rPr>
              <a:t>Predicting customer buying behaviour</a:t>
            </a:r>
            <a:br>
              <a:rPr lang="en-US" b="1" dirty="0">
                <a:sym typeface="+mn-ea"/>
              </a:rPr>
            </a:br>
            <a:endParaRPr lang="en-GB"/>
          </a:p>
        </p:txBody>
      </p:sp>
      <p:sp>
        <p:nvSpPr>
          <p:cNvPr id="6" name="Text Box 5"/>
          <p:cNvSpPr txBox="1"/>
          <p:nvPr/>
        </p:nvSpPr>
        <p:spPr>
          <a:xfrm>
            <a:off x="165735" y="1358265"/>
            <a:ext cx="660336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sym typeface="+mn-ea"/>
              </a:rPr>
              <a:t>We trained the data set with SVM and Random forest model </a:t>
            </a:r>
            <a:r>
              <a:rPr lang="en-US" smtClean="0">
                <a:solidFill>
                  <a:schemeClr val="accent6">
                    <a:lumMod val="50000"/>
                  </a:schemeClr>
                </a:solidFill>
                <a:sym typeface="+mn-ea"/>
              </a:rPr>
              <a:t>and received</a:t>
            </a:r>
            <a:endParaRPr lang="en-US"/>
          </a:p>
          <a:p>
            <a:r>
              <a:rPr lang="en-US"/>
              <a:t>Accuracy:</a:t>
            </a:r>
            <a:endParaRPr lang="en-US"/>
          </a:p>
          <a:p>
            <a:r>
              <a:rPr lang="en-US"/>
              <a:t>SVM algorithm:85%</a:t>
            </a:r>
            <a:endParaRPr lang="en-US"/>
          </a:p>
          <a:p>
            <a:r>
              <a:rPr lang="en-US"/>
              <a:t>RandomForest algorithm:86%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265430" y="3145155"/>
            <a:ext cx="370141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+mj-lt"/>
              <a:buAutoNum type="arabicPeriod"/>
            </a:pPr>
            <a:r>
              <a:rPr lang="en-US" dirty="0" smtClean="0">
                <a:sym typeface="+mn-ea"/>
              </a:rPr>
              <a:t>route</a:t>
            </a:r>
            <a:endParaRPr lang="en-US" b="0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ym typeface="+mn-ea"/>
              </a:rPr>
              <a:t>booking_origin</a:t>
            </a:r>
            <a:endParaRPr lang="en-US" b="0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ym typeface="+mn-ea"/>
              </a:rPr>
              <a:t>flight_duration</a:t>
            </a:r>
            <a:endParaRPr lang="en-US" b="0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ym typeface="+mn-ea"/>
              </a:rPr>
              <a:t>wants_extra_baggage</a:t>
            </a:r>
            <a:endParaRPr lang="en-US" b="0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>
                <a:sym typeface="+mn-ea"/>
              </a:rPr>
              <a:t>length_of_stay</a:t>
            </a:r>
            <a:endParaRPr lang="en-US" b="0" dirty="0" smtClean="0"/>
          </a:p>
          <a:p>
            <a:r>
              <a:rPr lang="en-US" dirty="0" smtClean="0">
                <a:sym typeface="+mn-ea"/>
              </a:rPr>
              <a:t>are </a:t>
            </a:r>
            <a:r>
              <a:rPr lang="en-US" dirty="0">
                <a:sym typeface="+mn-ea"/>
              </a:rPr>
              <a:t>the top 5 features which </a:t>
            </a:r>
            <a:r>
              <a:rPr lang="en-US" dirty="0" smtClean="0">
                <a:sym typeface="+mn-ea"/>
              </a:rPr>
              <a:t>influence Customer buying behavior 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/>
          </a:p>
        </p:txBody>
      </p:sp>
      <p:pic>
        <p:nvPicPr>
          <p:cNvPr id="8" name="Picture 7" descr="Screenshot 2024-05-30 at 9.16.43 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66845" y="2016125"/>
            <a:ext cx="7116445" cy="40322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349</Words>
  <Application>WPS Presentation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Arial</vt:lpstr>
      <vt:lpstr>SimSun</vt:lpstr>
      <vt:lpstr>Wingdings</vt:lpstr>
      <vt:lpstr>Calibri</vt:lpstr>
      <vt:lpstr>Helvetica Neue</vt:lpstr>
      <vt:lpstr>Calibri Light</vt:lpstr>
      <vt:lpstr>Microsoft YaHei</vt:lpstr>
      <vt:lpstr>汉仪旗黑</vt:lpstr>
      <vt:lpstr>Arial Unicode MS</vt:lpstr>
      <vt:lpstr>宋体-简</vt:lpstr>
      <vt:lpstr>Communications and Dialogues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gautampande</cp:lastModifiedBy>
  <cp:revision>3</cp:revision>
  <dcterms:created xsi:type="dcterms:W3CDTF">2024-05-30T15:47:52Z</dcterms:created>
  <dcterms:modified xsi:type="dcterms:W3CDTF">2024-05-30T15:47:52Z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1033-4.5.1.7704</vt:lpwstr>
  </property>
</Properties>
</file>