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4450 1 24575,'-71'39'0,"20"-13"0,-109 59 0,-62 31-897,-681 331-5399,-29-50 5815,522-260 142,304-109 181,-207 27 0,-156-29 2976,0-26 1279,126-1-4048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6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13:43:29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5660 1019 24575,'-26'-8'0,"-1"2"0,0 1 0,-39-3 0,9 2 0,-314-62 0,292 48 0,1-4 0,-124-56 0,-228-173 0,158 84 0,196 127 0,-135-55 0,156 79 0,-92-20 0,-59 3 0,87 16 0,-102-32 0,103 21 0,61 15 0,35 8 0,-1 1 0,0 1 0,-39-3 0,-309 8 0,170 2 0,132-2 0,1 4 0,0 2 0,-104 24 0,-391 139 0,524-155 0,-39 11 0,-106 51 0,-90 48 0,256-118 0,12-4 0,0 0 0,0 0 0,0 0 0,0 1 0,1 0 0,-1 0 0,1 0 0,0 1 0,0 0 0,0 0 0,0 0 0,-4 5 0,-6 13 0,0 0 0,2 1 0,-16 35 0,3-4 0,-83 146 0,-85 176 0,174-329 0,2 1 0,3 1 0,2 0 0,2 1 0,-5 51 0,9-22 0,4 0 0,10 121 0,61 392 0,-39-425 0,77 247 0,-68-316 0,72 138 0,-85-187 0,5 11 0,2-1 0,3-2 0,71 88 0,117 105 0,-187-213 0,2-3 0,1-1 0,2-1 0,1-3 0,1-1 0,1-2 0,1-2 0,2-3 0,0-1 0,1-2 0,1-3 0,83 16 0,336 22 0,1-47 0,-336-12 0,0-5 0,256-56 0,-225 31 0,176-16 0,169 22 0,311-18 0,-619 27 0,84-10 0,-201 17 0,113-32 0,426-196 0,-521 198 0,466-226 0,-544 258 0,2-1 0,-1-1 0,35-25 0,-53 34 0,0-1 0,-1 0 0,1-1 0,-1 1 0,0-1 0,-1 0 0,0-1 0,0 1 0,0-1 0,-1 0 0,0-1 0,3-11 0,1-12 0,-1 0 0,-2 0 0,2-65 0,-12-104 0,4 176 0,-7-65 0,-4 0 0,-3 0 0,-34-107 0,29 121 0,-16-50 0,31 113 0,0 1 0,-1 0 0,-1 0 0,0 1 0,-14-18 0,-47-42 0,-1 0 0,-70-113 0,82 115 0,-55-86 0,85 117 0,0 1 0,-3 1 0,-43-41 0,-109-82 0,143 128 0,-1 2 0,-2 2 0,-1 1 0,-1 3 0,-86-33 0,22 21 0,69 24 0,0-1 0,1-2 0,1-2 0,-45-25 0,40 17-1365,23 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7:5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5:38:1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5C9F-83AE-4D51-AFA3-4B90060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D39CB-70A9-4E1E-91F4-64732929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5D30-24CF-495E-B434-64F75A80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8DF2-42E4-496F-9AA8-1DE289AF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3AEB-C969-41AE-97EE-FC7DF51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1977-46CE-438B-97DF-3C27A8F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EF89-479A-498D-B3EC-E54B5D68A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6076B-019F-447E-AE53-D550AD5A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C1E6-5437-4401-B205-D5D8140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1F24-A55A-408E-90AF-B1F6663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EEFCD-A32D-4740-BB81-9ADFA52A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61932-1C8B-4D45-9836-D0544C2B8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9B97-580E-46B6-9F88-E072EE12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7C35-A855-4D89-80C8-AA6E69B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BC0D-C70C-41BF-962E-DA646311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3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9F69-A65A-40C3-87A9-FC2836C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383F-F0FD-4165-B836-A5FFBF75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4986-2B28-402D-A1F0-A477C6D3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100CA-4FEE-4510-BD49-77829F3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4200-79AC-474E-8C95-37EB7E5B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4CB-2FB7-4B03-8AE3-19CC5FA8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C7BAE-C657-4A33-92E8-936B2C65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5411-C162-4BF6-A659-E99D7D9A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30F0-8A9D-4F28-9180-14C66952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8FB-8618-4D44-BE42-4F129226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8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01E-0597-46D8-94DE-228FC607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95C8-94B3-42D5-B866-89B3D273A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4989C-4988-480D-A8FF-A1363228F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077D-4D3C-4382-B2CA-7D96C66B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7DA33-6BF1-4406-BB58-BDD1BE8D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6B5F-D977-4E9D-9EAD-E5CDDD5D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DC09-8566-43CE-80A5-C759D631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2FE0-780D-4A0C-891B-CB92F30A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A24F-0182-48CA-9645-6FF9DC24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AFA68-348E-4CA7-89D9-39D335C57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38B1-8E88-4007-B979-B214BF78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D5100-A96B-4B64-9944-0A96E50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92027-7B1F-4917-AA39-21F026DB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E543E-5FB9-441B-903B-8B6C82D8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7B5B-5024-4A99-8F8C-65F786F6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8E5EC-1F22-40CB-A80C-DC339297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BF6B8-F199-4BC3-A999-7D9FFD3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F8FF3-A4EC-4E1E-8F84-B673DA20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1777C-7812-43D0-99E4-81FE8F2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31A90-1786-4C6B-876D-9712A10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BA34-1852-4A71-848D-103C4161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0331-2CCA-42C4-A9D7-D83D5E8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2D1-FF6A-4763-A181-885B6B7C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3DF0-04A7-4A03-93FB-F868BC47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E8AF-5174-4E72-9736-93828ACF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5DB6-0C96-404D-8B95-078AA5A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9ABF-72B7-4934-8B5E-77C3D96C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006-DE08-49CC-A688-B8776C81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1D8A-31E8-40C8-AC72-2E3DBD3AB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FB5AC-C2C8-41DD-91F8-37727840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5E9B-09F8-4D6E-AA54-14E659D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0707-091A-4EB5-AEA9-32A1AC7D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3720-52CE-4B4A-8120-070BC2FC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FAD46-B710-4B32-916F-E419739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D723-3DC3-4D82-9A12-F25C6570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0C7E-47F7-4C05-87EC-9F44B30F5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09B-041E-469C-AF42-668EC102CB61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EC7-7110-4A7B-AB6E-6DF172A24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687F-83BA-48DB-A4E9-C550D310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F280-3D78-45DF-B91C-AD3A11F204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694191"/>
            <a:ext cx="9989964" cy="5469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680314" y="283463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615470" y="1500005"/>
            <a:ext cx="29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Angular Calendar </a:t>
            </a:r>
            <a:r>
              <a:rPr lang="en-US" dirty="0" err="1"/>
              <a:t>PlugIn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7514803" y="2879419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680314" y="4132482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988764" y="5367757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3615924" y="218072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7514803" y="2063848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6F364-8E6F-4444-BEA6-A540D8E9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60" y="1064659"/>
            <a:ext cx="7637312" cy="392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C471A-A957-4387-A468-DA63996E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5" y="702535"/>
            <a:ext cx="9959484" cy="5452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D71C62-F4A2-4CB5-9883-B6DB7EB524EF}"/>
              </a:ext>
            </a:extLst>
          </p:cNvPr>
          <p:cNvSpPr txBox="1"/>
          <p:nvPr/>
        </p:nvSpPr>
        <p:spPr>
          <a:xfrm flipH="1">
            <a:off x="3060554" y="3009175"/>
            <a:ext cx="3491161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From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4F57D-04F5-45C1-9488-932512F22CD8}"/>
              </a:ext>
            </a:extLst>
          </p:cNvPr>
          <p:cNvSpPr txBox="1"/>
          <p:nvPr/>
        </p:nvSpPr>
        <p:spPr>
          <a:xfrm flipH="1">
            <a:off x="3084007" y="1906523"/>
            <a:ext cx="22874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Apply LEAVE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F1A0A-3CA6-4C20-BEC8-6C3588FDF1CB}"/>
              </a:ext>
            </a:extLst>
          </p:cNvPr>
          <p:cNvSpPr txBox="1"/>
          <p:nvPr/>
        </p:nvSpPr>
        <p:spPr>
          <a:xfrm flipH="1">
            <a:off x="6895042" y="3053955"/>
            <a:ext cx="339703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Display </a:t>
            </a:r>
            <a:r>
              <a:rPr lang="en-US" sz="3600" b="1" dirty="0"/>
              <a:t>TO </a:t>
            </a:r>
            <a:r>
              <a:rPr lang="en-US" sz="3600" dirty="0"/>
              <a:t>Calendar here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04740-0D6C-40DC-9524-5AA359D0FB74}"/>
              </a:ext>
            </a:extLst>
          </p:cNvPr>
          <p:cNvSpPr txBox="1"/>
          <p:nvPr/>
        </p:nvSpPr>
        <p:spPr>
          <a:xfrm>
            <a:off x="3060554" y="4307018"/>
            <a:ext cx="28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for Leave Type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59546-0B1E-460E-9815-60FDF806C586}"/>
              </a:ext>
            </a:extLst>
          </p:cNvPr>
          <p:cNvSpPr txBox="1"/>
          <p:nvPr/>
        </p:nvSpPr>
        <p:spPr>
          <a:xfrm>
            <a:off x="9294599" y="5348122"/>
            <a:ext cx="1056640" cy="3794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6D57B-A216-42C4-A8FA-9238B8567BED}"/>
              </a:ext>
            </a:extLst>
          </p:cNvPr>
          <p:cNvSpPr txBox="1"/>
          <p:nvPr/>
        </p:nvSpPr>
        <p:spPr>
          <a:xfrm flipH="1">
            <a:off x="2996164" y="2355260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439CC-8AF5-45D3-A524-498456F78629}"/>
              </a:ext>
            </a:extLst>
          </p:cNvPr>
          <p:cNvSpPr txBox="1"/>
          <p:nvPr/>
        </p:nvSpPr>
        <p:spPr>
          <a:xfrm flipH="1">
            <a:off x="6895043" y="2238384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771E7-76BC-413F-BBF8-6EB5DF0E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54" y="3016831"/>
            <a:ext cx="3500961" cy="2248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CAAC-E47A-4CE6-A963-DD80BE73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42" y="3009175"/>
            <a:ext cx="3397037" cy="22905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3464B0-C2AC-46C1-AB6B-954C76469A50}"/>
              </a:ext>
            </a:extLst>
          </p:cNvPr>
          <p:cNvSpPr txBox="1"/>
          <p:nvPr/>
        </p:nvSpPr>
        <p:spPr>
          <a:xfrm flipH="1">
            <a:off x="6895042" y="2243217"/>
            <a:ext cx="247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box, Click, Calendar POP UP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8075D-BD2F-4DD6-8A47-74F183C4FB14}"/>
              </a:ext>
            </a:extLst>
          </p:cNvPr>
          <p:cNvSpPr txBox="1"/>
          <p:nvPr/>
        </p:nvSpPr>
        <p:spPr>
          <a:xfrm flipH="1">
            <a:off x="10674562" y="2093501"/>
            <a:ext cx="151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Display balance.</a:t>
            </a:r>
          </a:p>
          <a:p>
            <a:r>
              <a:rPr lang="en-IN" dirty="0"/>
              <a:t>Apply leave</a:t>
            </a:r>
          </a:p>
        </p:txBody>
      </p:sp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D0E8887-C1EA-4C29-AC14-76C828C520FC}"/>
              </a:ext>
            </a:extLst>
          </p:cNvPr>
          <p:cNvSpPr txBox="1"/>
          <p:nvPr/>
        </p:nvSpPr>
        <p:spPr>
          <a:xfrm>
            <a:off x="548640" y="525544"/>
            <a:ext cx="4907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</a:t>
            </a:r>
            <a:r>
              <a:rPr lang="en-US" dirty="0" err="1"/>
              <a:t>LeaveManagement</a:t>
            </a:r>
            <a:r>
              <a:rPr lang="en-US" dirty="0"/>
              <a:t>. </a:t>
            </a:r>
          </a:p>
          <a:p>
            <a:r>
              <a:rPr lang="en-US" dirty="0"/>
              <a:t>fields in 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Leave_type</a:t>
            </a:r>
            <a:r>
              <a:rPr lang="en-US" dirty="0">
                <a:solidFill>
                  <a:srgbClr val="FF0000"/>
                </a:solidFill>
              </a:rPr>
              <a:t> – Integer Field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Date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Date – </a:t>
            </a:r>
            <a:r>
              <a:rPr lang="en-US" dirty="0" err="1"/>
              <a:t>Datefeild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Leave applied on – Date field – </a:t>
            </a:r>
            <a:r>
              <a:rPr lang="en-US" dirty="0" err="1"/>
              <a:t>DateTime</a:t>
            </a:r>
            <a:r>
              <a:rPr lang="en-US" dirty="0"/>
              <a:t> now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77DAF-D8B9-4DFD-B8A9-D8C82B2C1E7B}"/>
              </a:ext>
            </a:extLst>
          </p:cNvPr>
          <p:cNvSpPr txBox="1"/>
          <p:nvPr/>
        </p:nvSpPr>
        <p:spPr>
          <a:xfrm>
            <a:off x="6096000" y="571616"/>
            <a:ext cx="490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TYPE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– Personal, Casual, etc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Display Name – </a:t>
            </a:r>
            <a:r>
              <a:rPr lang="en-IN" dirty="0" err="1"/>
              <a:t>Pers</a:t>
            </a:r>
            <a:r>
              <a:rPr lang="en-IN" dirty="0"/>
              <a:t> LEAVE, Cas LEAVE, etc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566F-2808-414E-8D5D-7069125C2DC5}"/>
              </a:ext>
            </a:extLst>
          </p:cNvPr>
          <p:cNvSpPr txBox="1"/>
          <p:nvPr/>
        </p:nvSpPr>
        <p:spPr>
          <a:xfrm>
            <a:off x="548640" y="3429000"/>
            <a:ext cx="490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Model for LEAVE  BALANCE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Owner – Many to ONE –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Personal – Integer Field(default value)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Casual -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</a:t>
            </a:r>
            <a:r>
              <a:rPr lang="en-IN" dirty="0"/>
              <a:t>..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F2463-C97B-4BEC-8523-2E1A294AC1E4}"/>
              </a:ext>
            </a:extLst>
          </p:cNvPr>
          <p:cNvSpPr txBox="1"/>
          <p:nvPr/>
        </p:nvSpPr>
        <p:spPr>
          <a:xfrm>
            <a:off x="5882640" y="3708400"/>
            <a:ext cx="468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This table every time a Leave is applied.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14:cNvPr>
              <p14:cNvContentPartPr/>
              <p14:nvPr/>
            </p14:nvContentPartPr>
            <p14:xfrm>
              <a:off x="4270800" y="3911360"/>
              <a:ext cx="1602000" cy="488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4DFC3-4394-4049-AE50-83C75CEAE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160" y="3902720"/>
                <a:ext cx="16196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14:cNvPr>
              <p14:cNvContentPartPr/>
              <p14:nvPr/>
            </p14:nvContentPartPr>
            <p14:xfrm>
              <a:off x="6522240" y="46328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B4ACA5-1B0A-4691-BC27-C0DC0F470A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3600" y="4623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B3986B0-AD7D-4905-BB72-014379FE2383}"/>
              </a:ext>
            </a:extLst>
          </p:cNvPr>
          <p:cNvGrpSpPr/>
          <p:nvPr/>
        </p:nvGrpSpPr>
        <p:grpSpPr>
          <a:xfrm>
            <a:off x="8077080" y="1848920"/>
            <a:ext cx="360" cy="360"/>
            <a:chOff x="8077080" y="184892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AF8EB5-1A6D-4D2A-AC46-BCFCE782A3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14:cNvPr>
                <p14:cNvContentPartPr/>
                <p14:nvPr/>
              </p14:nvContentPartPr>
              <p14:xfrm>
                <a:off x="8077080" y="18489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BED68A-F463-4A3F-88F2-07A98320B6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8080" y="18402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6B92B4-D4BF-4473-8801-EEF35C1A53FE}"/>
              </a:ext>
            </a:extLst>
          </p:cNvPr>
          <p:cNvGrpSpPr/>
          <p:nvPr/>
        </p:nvGrpSpPr>
        <p:grpSpPr>
          <a:xfrm>
            <a:off x="8178240" y="1828760"/>
            <a:ext cx="360" cy="360"/>
            <a:chOff x="8178240" y="18287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D1EA96-4D85-4260-B6D3-D1676F1B68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14:cNvPr>
                <p14:cNvContentPartPr/>
                <p14:nvPr/>
              </p14:nvContentPartPr>
              <p14:xfrm>
                <a:off x="8178240" y="182876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0ED210-AE14-4418-8D19-AD7AFB6702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9600" y="1820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14:cNvPr>
              <p14:cNvContentPartPr/>
              <p14:nvPr/>
            </p14:nvContentPartPr>
            <p14:xfrm>
              <a:off x="9012000" y="25091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3A8ADE-8CD7-40EF-A23C-F6A6D4DD4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000" y="25001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20A6F88-73CD-47F2-98FE-B5E5302551B9}"/>
              </a:ext>
            </a:extLst>
          </p:cNvPr>
          <p:cNvGrpSpPr/>
          <p:nvPr/>
        </p:nvGrpSpPr>
        <p:grpSpPr>
          <a:xfrm>
            <a:off x="7671000" y="1726880"/>
            <a:ext cx="360" cy="360"/>
            <a:chOff x="7671000" y="17268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01156A-386F-4F64-A8D6-F748760D9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68D4A-C7BF-4E4E-B8F5-1F745BE859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0BB17-09DC-4864-8F32-FB3B548F0F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14:cNvPr>
                <p14:cNvContentPartPr/>
                <p14:nvPr/>
              </p14:nvContentPartPr>
              <p14:xfrm>
                <a:off x="7671000" y="17268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4C187D-145F-4A4A-83AB-EBA4B4187D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62000" y="171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E2215-2451-468E-8F9D-0C70C58E8C2B}"/>
              </a:ext>
            </a:extLst>
          </p:cNvPr>
          <p:cNvGrpSpPr/>
          <p:nvPr/>
        </p:nvGrpSpPr>
        <p:grpSpPr>
          <a:xfrm>
            <a:off x="2620920" y="4460000"/>
            <a:ext cx="360" cy="360"/>
            <a:chOff x="2620920" y="4460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F87885-2E59-4C92-BAC0-0D9A6D5D26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14:cNvPr>
                <p14:cNvContentPartPr/>
                <p14:nvPr/>
              </p14:nvContentPartPr>
              <p14:xfrm>
                <a:off x="2620920" y="446000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E962D7-95BE-449B-A0C3-2270C2B42E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2280" y="445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52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4BD86-C6C1-4879-8162-231C8E2E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11" y="113644"/>
            <a:ext cx="8496737" cy="564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A13BB5-2E06-42D4-8D1C-97A0A2C8850F}"/>
                  </a:ext>
                </a:extLst>
              </p14:cNvPr>
              <p14:cNvContentPartPr/>
              <p14:nvPr/>
            </p14:nvContentPartPr>
            <p14:xfrm>
              <a:off x="126120" y="2122160"/>
              <a:ext cx="2585520" cy="161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A13BB5-2E06-42D4-8D1C-97A0A2C885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480" y="2113520"/>
                <a:ext cx="2603160" cy="1635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E7277D-1AF8-4296-A748-B37E80E5929E}"/>
              </a:ext>
            </a:extLst>
          </p:cNvPr>
          <p:cNvSpPr txBox="1"/>
          <p:nvPr/>
        </p:nvSpPr>
        <p:spPr>
          <a:xfrm flipH="1">
            <a:off x="3062559" y="1383546"/>
            <a:ext cx="3886201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Remove Register New Employee from the sidebar component.</a:t>
            </a:r>
          </a:p>
          <a:p>
            <a:r>
              <a:rPr lang="en-US" dirty="0"/>
              <a:t>Rename View ALL Employees as </a:t>
            </a:r>
            <a:r>
              <a:rPr lang="en-US" b="1" dirty="0"/>
              <a:t>Employee management.</a:t>
            </a:r>
          </a:p>
          <a:p>
            <a:r>
              <a:rPr lang="en-US" dirty="0"/>
              <a:t>Introduce a button to add a new Employee under this 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AEB9C-13A6-42A7-93BD-8DF891A53BC7}"/>
              </a:ext>
            </a:extLst>
          </p:cNvPr>
          <p:cNvSpPr txBox="1"/>
          <p:nvPr/>
        </p:nvSpPr>
        <p:spPr>
          <a:xfrm flipH="1">
            <a:off x="9180439" y="447040"/>
            <a:ext cx="14325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16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1B6CD9-AEE7-4214-A926-8C9F1EF5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3" y="241804"/>
            <a:ext cx="9811254" cy="5073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E5928-FEB2-4BA6-98D8-A85BCD38CF53}"/>
              </a:ext>
            </a:extLst>
          </p:cNvPr>
          <p:cNvSpPr txBox="1"/>
          <p:nvPr/>
        </p:nvSpPr>
        <p:spPr>
          <a:xfrm>
            <a:off x="7721600" y="461264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EMPLOYEE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9FA88-8CAD-48C4-96C8-03106B17CF10}"/>
              </a:ext>
            </a:extLst>
          </p:cNvPr>
          <p:cNvSpPr txBox="1"/>
          <p:nvPr/>
        </p:nvSpPr>
        <p:spPr>
          <a:xfrm>
            <a:off x="3111934" y="4612640"/>
            <a:ext cx="181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Click </a:t>
            </a:r>
            <a:r>
              <a:rPr lang="en-US" b="1" dirty="0"/>
              <a:t>ADD EMPLOYEE </a:t>
            </a:r>
            <a:r>
              <a:rPr lang="en-US" dirty="0"/>
              <a:t> Button, form should popup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424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220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Gautham</dc:creator>
  <cp:lastModifiedBy>Srinivas Gautham</cp:lastModifiedBy>
  <cp:revision>29</cp:revision>
  <dcterms:created xsi:type="dcterms:W3CDTF">2022-02-25T07:13:16Z</dcterms:created>
  <dcterms:modified xsi:type="dcterms:W3CDTF">2022-03-15T18:32:17Z</dcterms:modified>
</cp:coreProperties>
</file>