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7:52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4450 1 24575,'-71'39'0,"20"-13"0,-109 59 0,-62 31-897,-681 331-5399,-29-50 5815,522-260 142,304-109 181,-207 27 0,-156-29 2976,0-26 1279,126-1-4048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14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15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  <inkml:trace contextRef="#ctx0" brushRef="#br0" timeOffset="1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16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16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7:54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06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07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08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08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09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13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14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5C9F-83AE-4D51-AFA3-4B90060E3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D39CB-70A9-4E1E-91F4-64732929B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F5D30-24CF-495E-B434-64F75A807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98DF2-42E4-496F-9AA8-1DE289AF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3AEB-C969-41AE-97EE-FC7DF51F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13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1977-46CE-438B-97DF-3C27A8FC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1EF89-479A-498D-B3EC-E54B5D68A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6076B-019F-447E-AE53-D550AD5A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BC1E6-5437-4401-B205-D5D81402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C1F24-A55A-408E-90AF-B1F6663A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22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EEFCD-A32D-4740-BB81-9ADFA52AC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61932-1C8B-4D45-9836-D0544C2B8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D9B97-580E-46B6-9F88-E072EE12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C7C35-A855-4D89-80C8-AA6E69BC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4BC0D-C70C-41BF-962E-DA646311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43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9F69-A65A-40C3-87A9-FC2836C7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383F-F0FD-4165-B836-A5FFBF75D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44986-2B28-402D-A1F0-A477C6D3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100CA-4FEE-4510-BD49-77829F3A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44200-79AC-474E-8C95-37EB7E5B3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C4CB-2FB7-4B03-8AE3-19CC5FA80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C7BAE-C657-4A33-92E8-936B2C656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25411-C162-4BF6-A659-E99D7D9AD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930F0-8A9D-4F28-9180-14C66952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D08FB-8618-4D44-BE42-4F129226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18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D01E-0597-46D8-94DE-228FC607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C95C8-94B3-42D5-B866-89B3D273A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4989C-4988-480D-A8FF-A1363228F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1077D-4D3C-4382-B2CA-7D96C66B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7DA33-6BF1-4406-BB58-BDD1BE8D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26B5F-D977-4E9D-9EAD-E5CDDD5D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55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DC09-8566-43CE-80A5-C759D631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92FE0-780D-4A0C-891B-CB92F30A3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5A24F-0182-48CA-9645-6FF9DC24D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AFA68-348E-4CA7-89D9-39D335C57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538B1-8E88-4007-B979-B214BF780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D5100-A96B-4B64-9944-0A96E507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692027-7B1F-4917-AA39-21F026DB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EE543E-5FB9-441B-903B-8B6C82D8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21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7B5B-5024-4A99-8F8C-65F786F6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8E5EC-1F22-40CB-A80C-DC339297D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BF6B8-F199-4BC3-A999-7D9FFD3E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F8FF3-A4EC-4E1E-8F84-B673DA20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95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1777C-7812-43D0-99E4-81FE8F2AF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731A90-1786-4C6B-876D-9712A105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3BA34-1852-4A71-848D-103C4161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53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0331-2CCA-42C4-A9D7-D83D5E8D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F2D1-FF6A-4763-A181-885B6B7C6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F3DF0-04A7-4A03-93FB-F868BC477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CE8AF-5174-4E72-9736-93828ACF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75DB6-0C96-404D-8B95-078AA5AA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89ABF-72B7-4934-8B5E-77C3D96C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45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1006-DE08-49CC-A688-B8776C81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C1D8A-31E8-40C8-AC72-2E3DBD3AB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FB5AC-C2C8-41DD-91F8-377278401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45E9B-09F8-4D6E-AA54-14E659DC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E0707-091A-4EB5-AEA9-32A1AC7D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93720-52CE-4B4A-8120-070BC2FC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98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EFAD46-B710-4B32-916F-E419739A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0D723-3DC3-4D82-9A12-F25C6570D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10C7E-47F7-4C05-87EC-9F44B30F5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6C09B-041E-469C-AF42-668EC102CB6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6FEC7-7110-4A7B-AB6E-6DF172A24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0687F-83BA-48DB-A4E9-C550D3102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74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17" Type="http://schemas.openxmlformats.org/officeDocument/2006/relationships/customXml" Target="../ink/ink13.xml"/><Relationship Id="rId2" Type="http://schemas.openxmlformats.org/officeDocument/2006/relationships/customXml" Target="../ink/ink1.xml"/><Relationship Id="rId16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5" Type="http://schemas.openxmlformats.org/officeDocument/2006/relationships/image" Target="../media/image6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Relationship Id="rId14" Type="http://schemas.openxmlformats.org/officeDocument/2006/relationships/customXml" Target="../ink/ink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8C471A-A957-4387-A468-DA63996E0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694191"/>
            <a:ext cx="9989964" cy="5469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D71C62-F4A2-4CB5-9883-B6DB7EB524EF}"/>
              </a:ext>
            </a:extLst>
          </p:cNvPr>
          <p:cNvSpPr txBox="1"/>
          <p:nvPr/>
        </p:nvSpPr>
        <p:spPr>
          <a:xfrm flipH="1">
            <a:off x="3680314" y="2834639"/>
            <a:ext cx="3491161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Display </a:t>
            </a:r>
            <a:r>
              <a:rPr lang="en-US" sz="3600" b="1" dirty="0"/>
              <a:t>From </a:t>
            </a:r>
            <a:r>
              <a:rPr lang="en-US" sz="3600" dirty="0"/>
              <a:t>Calendar here</a:t>
            </a:r>
            <a:endParaRPr lang="en-I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14F57D-04F5-45C1-9488-932512F22CD8}"/>
              </a:ext>
            </a:extLst>
          </p:cNvPr>
          <p:cNvSpPr txBox="1"/>
          <p:nvPr/>
        </p:nvSpPr>
        <p:spPr>
          <a:xfrm flipH="1">
            <a:off x="3615470" y="1500005"/>
            <a:ext cx="2964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Angular Calendar </a:t>
            </a:r>
            <a:r>
              <a:rPr lang="en-US" dirty="0" err="1"/>
              <a:t>PlugIn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DF1A0A-3CA6-4C20-BEC8-6C3588FDF1CB}"/>
              </a:ext>
            </a:extLst>
          </p:cNvPr>
          <p:cNvSpPr txBox="1"/>
          <p:nvPr/>
        </p:nvSpPr>
        <p:spPr>
          <a:xfrm flipH="1">
            <a:off x="7514803" y="2879419"/>
            <a:ext cx="3491161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Display </a:t>
            </a:r>
            <a:r>
              <a:rPr lang="en-US" sz="3600" b="1" dirty="0"/>
              <a:t>TO </a:t>
            </a:r>
            <a:r>
              <a:rPr lang="en-US" sz="3600" dirty="0"/>
              <a:t>Calendar here</a:t>
            </a:r>
            <a:endParaRPr lang="en-IN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04740-0D6C-40DC-9524-5AA359D0FB74}"/>
              </a:ext>
            </a:extLst>
          </p:cNvPr>
          <p:cNvSpPr txBox="1"/>
          <p:nvPr/>
        </p:nvSpPr>
        <p:spPr>
          <a:xfrm>
            <a:off x="3680314" y="4132482"/>
            <a:ext cx="283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Dropdown for Leave Type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D59546-0B1E-460E-9815-60FDF806C586}"/>
              </a:ext>
            </a:extLst>
          </p:cNvPr>
          <p:cNvSpPr txBox="1"/>
          <p:nvPr/>
        </p:nvSpPr>
        <p:spPr>
          <a:xfrm>
            <a:off x="9988764" y="5367757"/>
            <a:ext cx="1056640" cy="37949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16D57B-A216-42C4-A8FA-9238B8567BED}"/>
              </a:ext>
            </a:extLst>
          </p:cNvPr>
          <p:cNvSpPr txBox="1"/>
          <p:nvPr/>
        </p:nvSpPr>
        <p:spPr>
          <a:xfrm flipH="1">
            <a:off x="3615924" y="2180724"/>
            <a:ext cx="2473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box, Click, Calendar POP UP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6439CC-8AF5-45D3-A524-498456F78629}"/>
              </a:ext>
            </a:extLst>
          </p:cNvPr>
          <p:cNvSpPr txBox="1"/>
          <p:nvPr/>
        </p:nvSpPr>
        <p:spPr>
          <a:xfrm flipH="1">
            <a:off x="7514803" y="2063848"/>
            <a:ext cx="2473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box, Click, Calendar POP UP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36F364-8E6F-4444-BEA6-A540D8E98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960" y="1064659"/>
            <a:ext cx="7637312" cy="392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7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8C471A-A957-4387-A468-DA63996E0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" y="702535"/>
            <a:ext cx="9959484" cy="54529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D71C62-F4A2-4CB5-9883-B6DB7EB524EF}"/>
              </a:ext>
            </a:extLst>
          </p:cNvPr>
          <p:cNvSpPr txBox="1"/>
          <p:nvPr/>
        </p:nvSpPr>
        <p:spPr>
          <a:xfrm flipH="1">
            <a:off x="3060554" y="3009175"/>
            <a:ext cx="3491161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Display </a:t>
            </a:r>
            <a:r>
              <a:rPr lang="en-US" sz="3600" b="1" dirty="0"/>
              <a:t>From </a:t>
            </a:r>
            <a:r>
              <a:rPr lang="en-US" sz="3600" dirty="0"/>
              <a:t>Calendar here</a:t>
            </a:r>
            <a:endParaRPr lang="en-I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14F57D-04F5-45C1-9488-932512F22CD8}"/>
              </a:ext>
            </a:extLst>
          </p:cNvPr>
          <p:cNvSpPr txBox="1"/>
          <p:nvPr/>
        </p:nvSpPr>
        <p:spPr>
          <a:xfrm flipH="1">
            <a:off x="3389182" y="1934541"/>
            <a:ext cx="228749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Apply LEAVE Button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DF1A0A-3CA6-4C20-BEC8-6C3588FDF1CB}"/>
              </a:ext>
            </a:extLst>
          </p:cNvPr>
          <p:cNvSpPr txBox="1"/>
          <p:nvPr/>
        </p:nvSpPr>
        <p:spPr>
          <a:xfrm flipH="1">
            <a:off x="6895042" y="3053955"/>
            <a:ext cx="3397037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Display </a:t>
            </a:r>
            <a:r>
              <a:rPr lang="en-US" sz="3600" b="1" dirty="0"/>
              <a:t>TO </a:t>
            </a:r>
            <a:r>
              <a:rPr lang="en-US" sz="3600" dirty="0"/>
              <a:t>Calendar here</a:t>
            </a:r>
            <a:endParaRPr lang="en-IN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04740-0D6C-40DC-9524-5AA359D0FB74}"/>
              </a:ext>
            </a:extLst>
          </p:cNvPr>
          <p:cNvSpPr txBox="1"/>
          <p:nvPr/>
        </p:nvSpPr>
        <p:spPr>
          <a:xfrm>
            <a:off x="3060554" y="4307018"/>
            <a:ext cx="283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Dropdown for Leave Type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D59546-0B1E-460E-9815-60FDF806C586}"/>
              </a:ext>
            </a:extLst>
          </p:cNvPr>
          <p:cNvSpPr txBox="1"/>
          <p:nvPr/>
        </p:nvSpPr>
        <p:spPr>
          <a:xfrm>
            <a:off x="9294599" y="5348122"/>
            <a:ext cx="1056640" cy="37949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16D57B-A216-42C4-A8FA-9238B8567BED}"/>
              </a:ext>
            </a:extLst>
          </p:cNvPr>
          <p:cNvSpPr txBox="1"/>
          <p:nvPr/>
        </p:nvSpPr>
        <p:spPr>
          <a:xfrm flipH="1">
            <a:off x="2996164" y="2355260"/>
            <a:ext cx="2473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box, Click, Calendar POP UP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6439CC-8AF5-45D3-A524-498456F78629}"/>
              </a:ext>
            </a:extLst>
          </p:cNvPr>
          <p:cNvSpPr txBox="1"/>
          <p:nvPr/>
        </p:nvSpPr>
        <p:spPr>
          <a:xfrm flipH="1">
            <a:off x="6895043" y="2238384"/>
            <a:ext cx="2473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box, Click, Calendar POP UP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A771E7-76BC-413F-BBF8-6EB5DF0E9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554" y="3016831"/>
            <a:ext cx="3500961" cy="22486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7ECAAC-E47A-4CE6-A963-DD80BE73C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042" y="3009175"/>
            <a:ext cx="3397037" cy="22905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3464B0-C2AC-46C1-AB6B-954C76469A50}"/>
              </a:ext>
            </a:extLst>
          </p:cNvPr>
          <p:cNvSpPr txBox="1"/>
          <p:nvPr/>
        </p:nvSpPr>
        <p:spPr>
          <a:xfrm flipH="1">
            <a:off x="6895042" y="2243217"/>
            <a:ext cx="2473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box, Click, Calendar POP UP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B8075D-BD2F-4DD6-8A47-74F183C4FB14}"/>
              </a:ext>
            </a:extLst>
          </p:cNvPr>
          <p:cNvSpPr txBox="1"/>
          <p:nvPr/>
        </p:nvSpPr>
        <p:spPr>
          <a:xfrm flipH="1">
            <a:off x="10441329" y="2130625"/>
            <a:ext cx="1517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Display balance.</a:t>
            </a:r>
          </a:p>
          <a:p>
            <a:r>
              <a:rPr lang="en-IN" dirty="0"/>
              <a:t>Apply leave</a:t>
            </a:r>
          </a:p>
        </p:txBody>
      </p:sp>
    </p:spTree>
    <p:extLst>
      <p:ext uri="{BB962C8B-B14F-4D97-AF65-F5344CB8AC3E}">
        <p14:creationId xmlns:p14="http://schemas.microsoft.com/office/powerpoint/2010/main" val="242799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D0E8887-C1EA-4C29-AC14-76C828C520FC}"/>
              </a:ext>
            </a:extLst>
          </p:cNvPr>
          <p:cNvSpPr txBox="1"/>
          <p:nvPr/>
        </p:nvSpPr>
        <p:spPr>
          <a:xfrm>
            <a:off x="548640" y="525544"/>
            <a:ext cx="4907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Model for </a:t>
            </a:r>
            <a:r>
              <a:rPr lang="en-US" dirty="0" err="1"/>
              <a:t>LeaveManagement</a:t>
            </a:r>
            <a:r>
              <a:rPr lang="en-US" dirty="0"/>
              <a:t>. </a:t>
            </a:r>
          </a:p>
          <a:p>
            <a:r>
              <a:rPr lang="en-US" dirty="0"/>
              <a:t>fields in Backend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Owner – Many to ONE – USERS.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Leave_type</a:t>
            </a:r>
            <a:r>
              <a:rPr lang="en-US" dirty="0">
                <a:solidFill>
                  <a:srgbClr val="FF0000"/>
                </a:solidFill>
              </a:rPr>
              <a:t> – Integer Field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From Date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 Date – </a:t>
            </a:r>
            <a:r>
              <a:rPr lang="en-US" dirty="0" err="1"/>
              <a:t>Datefeild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applied on – Date field – </a:t>
            </a:r>
            <a:r>
              <a:rPr lang="en-US" dirty="0" err="1"/>
              <a:t>DateTime</a:t>
            </a:r>
            <a:r>
              <a:rPr lang="en-US" dirty="0"/>
              <a:t> now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477DAF-D8B9-4DFD-B8A9-D8C82B2C1E7B}"/>
              </a:ext>
            </a:extLst>
          </p:cNvPr>
          <p:cNvSpPr txBox="1"/>
          <p:nvPr/>
        </p:nvSpPr>
        <p:spPr>
          <a:xfrm>
            <a:off x="6096000" y="571616"/>
            <a:ext cx="4907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Model for LEAVE TYPE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KEY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VALUE – Personal, Casual, etc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Display Name – </a:t>
            </a:r>
            <a:r>
              <a:rPr lang="en-IN" dirty="0" err="1"/>
              <a:t>Pers</a:t>
            </a:r>
            <a:r>
              <a:rPr lang="en-IN" dirty="0"/>
              <a:t> LEAVE, Cas LEAVE, etc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F566F-2808-414E-8D5D-7069125C2DC5}"/>
              </a:ext>
            </a:extLst>
          </p:cNvPr>
          <p:cNvSpPr txBox="1"/>
          <p:nvPr/>
        </p:nvSpPr>
        <p:spPr>
          <a:xfrm>
            <a:off x="548640" y="3429000"/>
            <a:ext cx="49072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Model for LEAVE  BALANCE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Owner – Many to ONE – USERS.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Personal – Integer Field(default value)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Casual -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…..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</a:t>
            </a:r>
            <a:r>
              <a:rPr lang="en-IN" dirty="0"/>
              <a:t>..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F2463-C97B-4BEC-8523-2E1A294AC1E4}"/>
              </a:ext>
            </a:extLst>
          </p:cNvPr>
          <p:cNvSpPr txBox="1"/>
          <p:nvPr/>
        </p:nvSpPr>
        <p:spPr>
          <a:xfrm>
            <a:off x="5882640" y="3708400"/>
            <a:ext cx="468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Update This table every time a Leave is applied.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54DFC3-4394-4049-AE50-83C75CEAED91}"/>
                  </a:ext>
                </a:extLst>
              </p14:cNvPr>
              <p14:cNvContentPartPr/>
              <p14:nvPr/>
            </p14:nvContentPartPr>
            <p14:xfrm>
              <a:off x="4270800" y="3911360"/>
              <a:ext cx="1602000" cy="488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54DFC3-4394-4049-AE50-83C75CEAED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2160" y="3902720"/>
                <a:ext cx="161964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3B4ACA5-1B0A-4691-BC27-C0DC0F470A4A}"/>
                  </a:ext>
                </a:extLst>
              </p14:cNvPr>
              <p14:cNvContentPartPr/>
              <p14:nvPr/>
            </p14:nvContentPartPr>
            <p14:xfrm>
              <a:off x="6522240" y="463280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3B4ACA5-1B0A-4691-BC27-C0DC0F470A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3600" y="46238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B3986B0-AD7D-4905-BB72-014379FE2383}"/>
              </a:ext>
            </a:extLst>
          </p:cNvPr>
          <p:cNvGrpSpPr/>
          <p:nvPr/>
        </p:nvGrpSpPr>
        <p:grpSpPr>
          <a:xfrm>
            <a:off x="8077080" y="1848920"/>
            <a:ext cx="360" cy="360"/>
            <a:chOff x="8077080" y="184892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FAF8EB5-1A6D-4D2A-AC46-BCFCE782A33F}"/>
                    </a:ext>
                  </a:extLst>
                </p14:cNvPr>
                <p14:cNvContentPartPr/>
                <p14:nvPr/>
              </p14:nvContentPartPr>
              <p14:xfrm>
                <a:off x="8077080" y="184892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FAF8EB5-1A6D-4D2A-AC46-BCFCE782A33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68080" y="18402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EBED68A-F463-4A3F-88F2-07A98320B67F}"/>
                    </a:ext>
                  </a:extLst>
                </p14:cNvPr>
                <p14:cNvContentPartPr/>
                <p14:nvPr/>
              </p14:nvContentPartPr>
              <p14:xfrm>
                <a:off x="8077080" y="184892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EBED68A-F463-4A3F-88F2-07A98320B67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68080" y="18402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6B92B4-D4BF-4473-8801-EEF35C1A53FE}"/>
              </a:ext>
            </a:extLst>
          </p:cNvPr>
          <p:cNvGrpSpPr/>
          <p:nvPr/>
        </p:nvGrpSpPr>
        <p:grpSpPr>
          <a:xfrm>
            <a:off x="8178240" y="1828760"/>
            <a:ext cx="360" cy="360"/>
            <a:chOff x="8178240" y="182876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7D1EA96-4D85-4260-B6D3-D1676F1B6881}"/>
                    </a:ext>
                  </a:extLst>
                </p14:cNvPr>
                <p14:cNvContentPartPr/>
                <p14:nvPr/>
              </p14:nvContentPartPr>
              <p14:xfrm>
                <a:off x="8178240" y="1828760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7D1EA96-4D85-4260-B6D3-D1676F1B68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69600" y="18201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D0ED210-AE14-4418-8D19-AD7AFB670221}"/>
                    </a:ext>
                  </a:extLst>
                </p14:cNvPr>
                <p14:cNvContentPartPr/>
                <p14:nvPr/>
              </p14:nvContentPartPr>
              <p14:xfrm>
                <a:off x="8178240" y="182876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D0ED210-AE14-4418-8D19-AD7AFB67022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69600" y="18201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E3A8ADE-8CD7-40EF-A23C-F6A6D4DD4C09}"/>
                  </a:ext>
                </a:extLst>
              </p14:cNvPr>
              <p14:cNvContentPartPr/>
              <p14:nvPr/>
            </p14:nvContentPartPr>
            <p14:xfrm>
              <a:off x="9012000" y="250916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E3A8ADE-8CD7-40EF-A23C-F6A6D4DD4C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03000" y="25001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020A6F88-73CD-47F2-98FE-B5E5302551B9}"/>
              </a:ext>
            </a:extLst>
          </p:cNvPr>
          <p:cNvGrpSpPr/>
          <p:nvPr/>
        </p:nvGrpSpPr>
        <p:grpSpPr>
          <a:xfrm>
            <a:off x="7671000" y="1726880"/>
            <a:ext cx="360" cy="360"/>
            <a:chOff x="7671000" y="172688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F01156A-386F-4F64-A8D6-F748760D9791}"/>
                    </a:ext>
                  </a:extLst>
                </p14:cNvPr>
                <p14:cNvContentPartPr/>
                <p14:nvPr/>
              </p14:nvContentPartPr>
              <p14:xfrm>
                <a:off x="7671000" y="172688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F01156A-386F-4F64-A8D6-F748760D979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62000" y="17182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5168D4A-C7BF-4E4E-B8F5-1F745BE859D3}"/>
                    </a:ext>
                  </a:extLst>
                </p14:cNvPr>
                <p14:cNvContentPartPr/>
                <p14:nvPr/>
              </p14:nvContentPartPr>
              <p14:xfrm>
                <a:off x="7671000" y="172688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5168D4A-C7BF-4E4E-B8F5-1F745BE859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62000" y="17182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AC0BB17-09DC-4864-8F32-FB3B548F0F2E}"/>
                    </a:ext>
                  </a:extLst>
                </p14:cNvPr>
                <p14:cNvContentPartPr/>
                <p14:nvPr/>
              </p14:nvContentPartPr>
              <p14:xfrm>
                <a:off x="7671000" y="1726880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AC0BB17-09DC-4864-8F32-FB3B548F0F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62000" y="17182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B4C187D-145F-4A4A-83AB-EBA4B4187DC2}"/>
                    </a:ext>
                  </a:extLst>
                </p14:cNvPr>
                <p14:cNvContentPartPr/>
                <p14:nvPr/>
              </p14:nvContentPartPr>
              <p14:xfrm>
                <a:off x="7671000" y="1726880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B4C187D-145F-4A4A-83AB-EBA4B4187D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62000" y="17182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A1E2215-2451-468E-8F9D-0C70C58E8C2B}"/>
              </a:ext>
            </a:extLst>
          </p:cNvPr>
          <p:cNvGrpSpPr/>
          <p:nvPr/>
        </p:nvGrpSpPr>
        <p:grpSpPr>
          <a:xfrm>
            <a:off x="2620920" y="4460000"/>
            <a:ext cx="360" cy="360"/>
            <a:chOff x="2620920" y="446000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0F87885-2E59-4C92-BAC0-0D9A6D5D2628}"/>
                    </a:ext>
                  </a:extLst>
                </p14:cNvPr>
                <p14:cNvContentPartPr/>
                <p14:nvPr/>
              </p14:nvContentPartPr>
              <p14:xfrm>
                <a:off x="2620920" y="4460000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0F87885-2E59-4C92-BAC0-0D9A6D5D26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2280" y="4451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8E962D7-95BE-449B-A0C3-2270C2B42EBF}"/>
                    </a:ext>
                  </a:extLst>
                </p14:cNvPr>
                <p14:cNvContentPartPr/>
                <p14:nvPr/>
              </p14:nvContentPartPr>
              <p14:xfrm>
                <a:off x="2620920" y="446000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8E962D7-95BE-449B-A0C3-2270C2B42EB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2280" y="4451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3528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AC360D7-2124-4EB9-A195-87EC9FE94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21" y="1330961"/>
            <a:ext cx="7089231" cy="335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9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179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Gautham</dc:creator>
  <cp:lastModifiedBy>Srinivas Gautham</cp:lastModifiedBy>
  <cp:revision>19</cp:revision>
  <dcterms:created xsi:type="dcterms:W3CDTF">2022-02-25T07:13:16Z</dcterms:created>
  <dcterms:modified xsi:type="dcterms:W3CDTF">2022-03-01T07:33:28Z</dcterms:modified>
</cp:coreProperties>
</file>