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4450 1 24575,'-71'39'0,"20"-13"0,-109 59 0,-62 31-897,-681 331-5399,-29-50 5815,522-260 142,304-109 181,-207 27 0,-156-29 2976,0-26 1279,126-1-4048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5C9F-83AE-4D51-AFA3-4B90060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39CB-70A9-4E1E-91F4-64732929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5D30-24CF-495E-B434-64F75A80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DF2-42E4-496F-9AA8-1DE289AF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3AEB-C969-41AE-97EE-FC7DF51F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3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1977-46CE-438B-97DF-3C27A8FC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EF89-479A-498D-B3EC-E54B5D68A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076B-019F-447E-AE53-D550AD5A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C1E6-5437-4401-B205-D5D8140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1F24-A55A-408E-90AF-B1F6663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EFCD-A32D-4740-BB81-9ADFA52A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61932-1C8B-4D45-9836-D0544C2B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9B97-580E-46B6-9F88-E072EE1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7C35-A855-4D89-80C8-AA6E69B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BC0D-C70C-41BF-962E-DA646311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3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9F69-A65A-40C3-87A9-FC2836C7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383F-F0FD-4165-B836-A5FFBF75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4986-2B28-402D-A1F0-A477C6D3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00CA-4FEE-4510-BD49-77829F3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4200-79AC-474E-8C95-37EB7E5B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4CB-2FB7-4B03-8AE3-19CC5FA8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7BAE-C657-4A33-92E8-936B2C65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5411-C162-4BF6-A659-E99D7D9A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30F0-8A9D-4F28-9180-14C66952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08FB-8618-4D44-BE42-4F129226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8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01E-0597-46D8-94DE-228FC607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95C8-94B3-42D5-B866-89B3D273A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4989C-4988-480D-A8FF-A1363228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1077D-4D3C-4382-B2CA-7D96C66B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DA33-6BF1-4406-BB58-BDD1BE8D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6B5F-D977-4E9D-9EAD-E5CDDD5D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C09-8566-43CE-80A5-C759D63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2FE0-780D-4A0C-891B-CB92F30A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A24F-0182-48CA-9645-6FF9DC24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AFA68-348E-4CA7-89D9-39D335C57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38B1-8E88-4007-B979-B214BF780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5100-A96B-4B64-9944-0A96E50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2027-7B1F-4917-AA39-21F026D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E543E-5FB9-441B-903B-8B6C82D8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7B5B-5024-4A99-8F8C-65F786F6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8E5EC-1F22-40CB-A80C-DC339297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BF6B8-F199-4BC3-A999-7D9FFD3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8FF3-A4EC-4E1E-8F84-B673DA20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777C-7812-43D0-99E4-81FE8F2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31A90-1786-4C6B-876D-9712A10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3BA34-1852-4A71-848D-103C4161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0331-2CCA-42C4-A9D7-D83D5E8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2D1-FF6A-4763-A181-885B6B7C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3DF0-04A7-4A03-93FB-F868BC47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E8AF-5174-4E72-9736-93828AC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75DB6-0C96-404D-8B95-078AA5A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9ABF-72B7-4934-8B5E-77C3D96C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5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006-DE08-49CC-A688-B8776C81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C1D8A-31E8-40C8-AC72-2E3DBD3A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B5AC-C2C8-41DD-91F8-37727840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5E9B-09F8-4D6E-AA54-14E659DC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0707-091A-4EB5-AEA9-32A1AC7D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3720-52CE-4B4A-8120-070BC2FC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FAD46-B710-4B32-916F-E419739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D723-3DC3-4D82-9A12-F25C6570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0C7E-47F7-4C05-87EC-9F44B30F5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FEC7-7110-4A7B-AB6E-6DF172A24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687F-83BA-48DB-A4E9-C550D310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94191"/>
            <a:ext cx="9989964" cy="5469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680314" y="283463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615470" y="1500005"/>
            <a:ext cx="296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Angular Calendar </a:t>
            </a:r>
            <a:r>
              <a:rPr lang="en-US" dirty="0" err="1"/>
              <a:t>PlugIn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7514803" y="287941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680314" y="4132482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988764" y="5367757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3615924" y="218072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7514803" y="2063848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6F364-8E6F-4444-BEA6-A540D8E9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0" y="1064659"/>
            <a:ext cx="7637312" cy="39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5" y="702535"/>
            <a:ext cx="9959484" cy="545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060554" y="3009175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084007" y="1906523"/>
            <a:ext cx="22874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Apply LEAVE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6895042" y="3053955"/>
            <a:ext cx="339703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060554" y="4307018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294599" y="5348122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2996164" y="2355260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6895043" y="223838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71E7-76BC-413F-BBF8-6EB5DF0E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54" y="3016831"/>
            <a:ext cx="3500961" cy="2248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7ECAAC-E47A-4CE6-A963-DD80BE73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42" y="3009175"/>
            <a:ext cx="3397037" cy="2290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3464B0-C2AC-46C1-AB6B-954C76469A50}"/>
              </a:ext>
            </a:extLst>
          </p:cNvPr>
          <p:cNvSpPr txBox="1"/>
          <p:nvPr/>
        </p:nvSpPr>
        <p:spPr>
          <a:xfrm flipH="1">
            <a:off x="6895042" y="2243217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8075D-BD2F-4DD6-8A47-74F183C4FB14}"/>
              </a:ext>
            </a:extLst>
          </p:cNvPr>
          <p:cNvSpPr txBox="1"/>
          <p:nvPr/>
        </p:nvSpPr>
        <p:spPr>
          <a:xfrm flipH="1">
            <a:off x="10674562" y="2093501"/>
            <a:ext cx="151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balance.</a:t>
            </a:r>
          </a:p>
          <a:p>
            <a:r>
              <a:rPr lang="en-IN" dirty="0"/>
              <a:t>Apply leave</a:t>
            </a:r>
          </a:p>
        </p:txBody>
      </p:sp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D0E8887-C1EA-4C29-AC14-76C828C520FC}"/>
              </a:ext>
            </a:extLst>
          </p:cNvPr>
          <p:cNvSpPr txBox="1"/>
          <p:nvPr/>
        </p:nvSpPr>
        <p:spPr>
          <a:xfrm>
            <a:off x="548640" y="525544"/>
            <a:ext cx="4907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</a:t>
            </a:r>
            <a:r>
              <a:rPr lang="en-US" dirty="0" err="1"/>
              <a:t>LeaveManagement</a:t>
            </a:r>
            <a:r>
              <a:rPr lang="en-US" dirty="0"/>
              <a:t>. </a:t>
            </a:r>
          </a:p>
          <a:p>
            <a:r>
              <a:rPr lang="en-US" dirty="0"/>
              <a:t>fields in Backend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Leave_type</a:t>
            </a:r>
            <a:r>
              <a:rPr lang="en-US" dirty="0">
                <a:solidFill>
                  <a:srgbClr val="FF0000"/>
                </a:solidFill>
              </a:rPr>
              <a:t> – Integer Field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Date – </a:t>
            </a:r>
            <a:r>
              <a:rPr lang="en-US" dirty="0" err="1"/>
              <a:t>Datefeild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applied on – Date field – </a:t>
            </a:r>
            <a:r>
              <a:rPr lang="en-US" dirty="0" err="1"/>
              <a:t>DateTime</a:t>
            </a:r>
            <a:r>
              <a:rPr lang="en-US" dirty="0"/>
              <a:t> now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77DAF-D8B9-4DFD-B8A9-D8C82B2C1E7B}"/>
              </a:ext>
            </a:extLst>
          </p:cNvPr>
          <p:cNvSpPr txBox="1"/>
          <p:nvPr/>
        </p:nvSpPr>
        <p:spPr>
          <a:xfrm>
            <a:off x="6096000" y="571616"/>
            <a:ext cx="490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TYPE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VALUE – Personal, Casual, etc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Display Name – </a:t>
            </a:r>
            <a:r>
              <a:rPr lang="en-IN" dirty="0" err="1"/>
              <a:t>Pers</a:t>
            </a:r>
            <a:r>
              <a:rPr lang="en-IN" dirty="0"/>
              <a:t> LEAVE, Cas LEAVE, 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566F-2808-414E-8D5D-7069125C2DC5}"/>
              </a:ext>
            </a:extLst>
          </p:cNvPr>
          <p:cNvSpPr txBox="1"/>
          <p:nvPr/>
        </p:nvSpPr>
        <p:spPr>
          <a:xfrm>
            <a:off x="548640" y="3429000"/>
            <a:ext cx="490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 BALANCE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Personal – Integer Field(default value)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Casual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  <a:r>
              <a:rPr lang="en-IN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F2463-C97B-4BEC-8523-2E1A294AC1E4}"/>
              </a:ext>
            </a:extLst>
          </p:cNvPr>
          <p:cNvSpPr txBox="1"/>
          <p:nvPr/>
        </p:nvSpPr>
        <p:spPr>
          <a:xfrm>
            <a:off x="5882640" y="3708400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This table every time a Leave is applied.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14:cNvPr>
              <p14:cNvContentPartPr/>
              <p14:nvPr/>
            </p14:nvContentPartPr>
            <p14:xfrm>
              <a:off x="4270800" y="3911360"/>
              <a:ext cx="1602000" cy="48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2160" y="3902720"/>
                <a:ext cx="16196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14:cNvPr>
              <p14:cNvContentPartPr/>
              <p14:nvPr/>
            </p14:nvContentPartPr>
            <p14:xfrm>
              <a:off x="6522240" y="46328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600" y="46238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B3986B0-AD7D-4905-BB72-014379FE2383}"/>
              </a:ext>
            </a:extLst>
          </p:cNvPr>
          <p:cNvGrpSpPr/>
          <p:nvPr/>
        </p:nvGrpSpPr>
        <p:grpSpPr>
          <a:xfrm>
            <a:off x="8077080" y="1848920"/>
            <a:ext cx="360" cy="360"/>
            <a:chOff x="8077080" y="1848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6B92B4-D4BF-4473-8801-EEF35C1A53FE}"/>
              </a:ext>
            </a:extLst>
          </p:cNvPr>
          <p:cNvGrpSpPr/>
          <p:nvPr/>
        </p:nvGrpSpPr>
        <p:grpSpPr>
          <a:xfrm>
            <a:off x="8178240" y="1828760"/>
            <a:ext cx="360" cy="360"/>
            <a:chOff x="8178240" y="182876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14:cNvPr>
              <p14:cNvContentPartPr/>
              <p14:nvPr/>
            </p14:nvContentPartPr>
            <p14:xfrm>
              <a:off x="9012000" y="25091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000" y="2500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20A6F88-73CD-47F2-98FE-B5E5302551B9}"/>
              </a:ext>
            </a:extLst>
          </p:cNvPr>
          <p:cNvGrpSpPr/>
          <p:nvPr/>
        </p:nvGrpSpPr>
        <p:grpSpPr>
          <a:xfrm>
            <a:off x="7671000" y="1726880"/>
            <a:ext cx="360" cy="360"/>
            <a:chOff x="7671000" y="17268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1E2215-2451-468E-8F9D-0C70C58E8C2B}"/>
              </a:ext>
            </a:extLst>
          </p:cNvPr>
          <p:cNvGrpSpPr/>
          <p:nvPr/>
        </p:nvGrpSpPr>
        <p:grpSpPr>
          <a:xfrm>
            <a:off x="2620920" y="4460000"/>
            <a:ext cx="360" cy="360"/>
            <a:chOff x="2620920" y="44600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52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99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179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Gautham</dc:creator>
  <cp:lastModifiedBy>Srinivas Gautham</cp:lastModifiedBy>
  <cp:revision>21</cp:revision>
  <dcterms:created xsi:type="dcterms:W3CDTF">2022-02-25T07:13:16Z</dcterms:created>
  <dcterms:modified xsi:type="dcterms:W3CDTF">2022-03-01T16:46:28Z</dcterms:modified>
</cp:coreProperties>
</file>