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4450 1 24575,'-71'39'0,"20"-13"0,-109 59 0,-62 31-897,-681 331-5399,-29-50 5815,522-260 142,304-109 181,-207 27 0,-156-29 2976,0-26 1279,126-1-4048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3:43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5660 1019 24575,'-26'-8'0,"-1"2"0,0 1 0,-39-3 0,9 2 0,-314-62 0,292 48 0,1-4 0,-124-56 0,-228-173 0,158 84 0,196 127 0,-135-55 0,156 79 0,-92-20 0,-59 3 0,87 16 0,-102-32 0,103 21 0,61 15 0,35 8 0,-1 1 0,0 1 0,-39-3 0,-309 8 0,170 2 0,132-2 0,1 4 0,0 2 0,-104 24 0,-391 139 0,524-155 0,-39 11 0,-106 51 0,-90 48 0,256-118 0,12-4 0,0 0 0,0 0 0,0 0 0,0 1 0,1 0 0,-1 0 0,1 0 0,0 1 0,0 0 0,0 0 0,0 0 0,-4 5 0,-6 13 0,0 0 0,2 1 0,-16 35 0,3-4 0,-83 146 0,-85 176 0,174-329 0,2 1 0,3 1 0,2 0 0,2 1 0,-5 51 0,9-22 0,4 0 0,10 121 0,61 392 0,-39-425 0,77 247 0,-68-316 0,72 138 0,-85-187 0,5 11 0,2-1 0,3-2 0,71 88 0,117 105 0,-187-213 0,2-3 0,1-1 0,2-1 0,1-3 0,1-1 0,1-2 0,1-2 0,2-3 0,0-1 0,1-2 0,1-3 0,83 16 0,336 22 0,1-47 0,-336-12 0,0-5 0,256-56 0,-225 31 0,176-16 0,169 22 0,311-18 0,-619 27 0,84-10 0,-201 17 0,113-32 0,426-196 0,-521 198 0,466-226 0,-544 258 0,2-1 0,-1-1 0,35-25 0,-53 34 0,0-1 0,-1 0 0,1-1 0,-1 1 0,0-1 0,-1 0 0,0-1 0,0 1 0,0-1 0,-1 0 0,0-1 0,3-11 0,1-12 0,-1 0 0,-2 0 0,2-65 0,-12-104 0,4 176 0,-7-65 0,-4 0 0,-3 0 0,-34-107 0,29 121 0,-16-50 0,31 113 0,0 1 0,-1 0 0,-1 0 0,0 1 0,-14-18 0,-47-42 0,-1 0 0,-70-113 0,82 115 0,-55-86 0,85 117 0,0 1 0,-3 1 0,-43-41 0,-109-82 0,143 128 0,-1 2 0,-2 2 0,-1 1 0,-1 3 0,-86-33 0,22 21 0,69 24 0,0-1 0,1-2 0,1-2 0,-45-25 0,40 17-1365,23 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C9F-83AE-4D51-AFA3-4B90060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39CB-70A9-4E1E-91F4-64732929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30-24CF-495E-B434-64F75A8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DF2-42E4-496F-9AA8-1DE289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3AEB-C969-41AE-97EE-FC7DF51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977-46CE-438B-97DF-3C27A8F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EF89-479A-498D-B3EC-E54B5D68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76B-019F-447E-AE53-D550AD5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C1E6-5437-4401-B205-D5D8140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1F24-A55A-408E-90AF-B1F6663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EFCD-A32D-4740-BB81-9ADFA52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1932-1C8B-4D45-9836-D0544C2B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9B97-580E-46B6-9F88-E072EE1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C35-A855-4D89-80C8-AA6E69B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BC0D-C70C-41BF-962E-DA64631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9F69-A65A-40C3-87A9-FC2836C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383F-F0FD-4165-B836-A5FFBF75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4986-2B28-402D-A1F0-A477C6D3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00CA-4FEE-4510-BD49-77829F3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4200-79AC-474E-8C95-37EB7E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4CB-2FB7-4B03-8AE3-19CC5FA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7BAE-C657-4A33-92E8-936B2C6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5411-C162-4BF6-A659-E99D7D9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30F0-8A9D-4F28-9180-14C6695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8FB-8618-4D44-BE42-4F129226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01E-0597-46D8-94DE-228FC60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5C8-94B3-42D5-B866-89B3D273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89C-4988-480D-A8FF-A1363228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077D-4D3C-4382-B2CA-7D96C66B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DA33-6BF1-4406-BB58-BDD1BE8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5F-D977-4E9D-9EAD-E5CDDD5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C09-8566-43CE-80A5-C759D63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2FE0-780D-4A0C-891B-CB92F30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A24F-0182-48CA-9645-6FF9DC2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FA68-348E-4CA7-89D9-39D335C57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38B1-8E88-4007-B979-B214BF78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5100-A96B-4B64-9944-0A96E50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2027-7B1F-4917-AA39-21F026D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E543E-5FB9-441B-903B-8B6C82D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7B5B-5024-4A99-8F8C-65F786F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E5EC-1F22-40CB-A80C-DC339297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F6B8-F199-4BC3-A999-7D9FFD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8FF3-A4EC-4E1E-8F84-B673DA2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777C-7812-43D0-99E4-81FE8F2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1A90-1786-4C6B-876D-9712A10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A34-1852-4A71-848D-103C4161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331-2CCA-42C4-A9D7-D83D5E8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2D1-FF6A-4763-A181-885B6B7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3DF0-04A7-4A03-93FB-F868BC47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E8AF-5174-4E72-9736-93828AC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5DB6-0C96-404D-8B95-078AA5A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ABF-72B7-4934-8B5E-77C3D96C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006-DE08-49CC-A688-B8776C81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1D8A-31E8-40C8-AC72-2E3DBD3A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B5AC-C2C8-41DD-91F8-37727840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5E9B-09F8-4D6E-AA54-14E659D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0707-091A-4EB5-AEA9-32A1AC7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720-52CE-4B4A-8120-070BC2F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FAD46-B710-4B32-916F-E41973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D723-3DC3-4D82-9A12-F25C6570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0C7E-47F7-4C05-87EC-9F44B30F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09B-041E-469C-AF42-668EC102CB6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EC7-7110-4A7B-AB6E-6DF172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687F-83BA-48DB-A4E9-C550D31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94191"/>
            <a:ext cx="9989964" cy="546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680314" y="283463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615470" y="1500005"/>
            <a:ext cx="29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Angular Calendar </a:t>
            </a:r>
            <a:r>
              <a:rPr lang="en-US" dirty="0" err="1"/>
              <a:t>PlugIn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7514803" y="287941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680314" y="4132482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988764" y="5367757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3615924" y="218072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7514803" y="2063848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6F364-8E6F-4444-BEA6-A540D8E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1064659"/>
            <a:ext cx="7637312" cy="3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5" y="702535"/>
            <a:ext cx="9959484" cy="545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060554" y="3009175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084007" y="1906523"/>
            <a:ext cx="22874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Apply LEAVE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6895042" y="3053955"/>
            <a:ext cx="339703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060554" y="4307018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294599" y="5348122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2996164" y="2355260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6895043" y="223838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71E7-76BC-413F-BBF8-6EB5DF0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4" y="3016831"/>
            <a:ext cx="3500961" cy="2248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CAAC-E47A-4CE6-A963-DD80BE73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3009175"/>
            <a:ext cx="3397037" cy="2290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464B0-C2AC-46C1-AB6B-954C76469A50}"/>
              </a:ext>
            </a:extLst>
          </p:cNvPr>
          <p:cNvSpPr txBox="1"/>
          <p:nvPr/>
        </p:nvSpPr>
        <p:spPr>
          <a:xfrm flipH="1">
            <a:off x="6895042" y="2243217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8075D-BD2F-4DD6-8A47-74F183C4FB14}"/>
              </a:ext>
            </a:extLst>
          </p:cNvPr>
          <p:cNvSpPr txBox="1"/>
          <p:nvPr/>
        </p:nvSpPr>
        <p:spPr>
          <a:xfrm flipH="1">
            <a:off x="10674562" y="2093501"/>
            <a:ext cx="151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balance.</a:t>
            </a:r>
          </a:p>
          <a:p>
            <a:r>
              <a:rPr lang="en-IN" dirty="0"/>
              <a:t>Apply leave</a:t>
            </a:r>
          </a:p>
        </p:txBody>
      </p:sp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D0E8887-C1EA-4C29-AC14-76C828C520FC}"/>
              </a:ext>
            </a:extLst>
          </p:cNvPr>
          <p:cNvSpPr txBox="1"/>
          <p:nvPr/>
        </p:nvSpPr>
        <p:spPr>
          <a:xfrm>
            <a:off x="548640" y="525544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</a:t>
            </a:r>
            <a:r>
              <a:rPr lang="en-US" dirty="0" err="1"/>
              <a:t>LeaveManagement</a:t>
            </a:r>
            <a:r>
              <a:rPr lang="en-US" dirty="0"/>
              <a:t>. </a:t>
            </a:r>
          </a:p>
          <a:p>
            <a:r>
              <a:rPr lang="en-US" dirty="0"/>
              <a:t>fields in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Leave_type</a:t>
            </a:r>
            <a:r>
              <a:rPr lang="en-US" dirty="0">
                <a:solidFill>
                  <a:srgbClr val="FF0000"/>
                </a:solidFill>
              </a:rPr>
              <a:t> – Integer Field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Date – </a:t>
            </a:r>
            <a:r>
              <a:rPr lang="en-US" dirty="0" err="1"/>
              <a:t>Datefeild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applied on – Date field – </a:t>
            </a:r>
            <a:r>
              <a:rPr lang="en-US" dirty="0" err="1"/>
              <a:t>DateTime</a:t>
            </a:r>
            <a:r>
              <a:rPr lang="en-US" dirty="0"/>
              <a:t> now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77DAF-D8B9-4DFD-B8A9-D8C82B2C1E7B}"/>
              </a:ext>
            </a:extLst>
          </p:cNvPr>
          <p:cNvSpPr txBox="1"/>
          <p:nvPr/>
        </p:nvSpPr>
        <p:spPr>
          <a:xfrm>
            <a:off x="6096000" y="571616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TYPE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– Personal, Casual,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Display Name – </a:t>
            </a:r>
            <a:r>
              <a:rPr lang="en-IN" dirty="0" err="1"/>
              <a:t>Pers</a:t>
            </a:r>
            <a:r>
              <a:rPr lang="en-IN" dirty="0"/>
              <a:t> LEAVE, Cas LEAVE,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566F-2808-414E-8D5D-7069125C2DC5}"/>
              </a:ext>
            </a:extLst>
          </p:cNvPr>
          <p:cNvSpPr txBox="1"/>
          <p:nvPr/>
        </p:nvSpPr>
        <p:spPr>
          <a:xfrm>
            <a:off x="548640" y="3429000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 BALANCE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– Integer Field(default value)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Casual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r>
              <a:rPr lang="en-IN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2463-C97B-4BEC-8523-2E1A294AC1E4}"/>
              </a:ext>
            </a:extLst>
          </p:cNvPr>
          <p:cNvSpPr txBox="1"/>
          <p:nvPr/>
        </p:nvSpPr>
        <p:spPr>
          <a:xfrm>
            <a:off x="5882640" y="370840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This table every time a Leave is applied.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14:cNvPr>
              <p14:cNvContentPartPr/>
              <p14:nvPr/>
            </p14:nvContentPartPr>
            <p14:xfrm>
              <a:off x="4270800" y="3911360"/>
              <a:ext cx="1602000" cy="48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160" y="3902720"/>
                <a:ext cx="16196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14:cNvPr>
              <p14:cNvContentPartPr/>
              <p14:nvPr/>
            </p14:nvContentPartPr>
            <p14:xfrm>
              <a:off x="6522240" y="46328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600" y="462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3986B0-AD7D-4905-BB72-014379FE2383}"/>
              </a:ext>
            </a:extLst>
          </p:cNvPr>
          <p:cNvGrpSpPr/>
          <p:nvPr/>
        </p:nvGrpSpPr>
        <p:grpSpPr>
          <a:xfrm>
            <a:off x="8077080" y="1848920"/>
            <a:ext cx="360" cy="360"/>
            <a:chOff x="8077080" y="1848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B92B4-D4BF-4473-8801-EEF35C1A53FE}"/>
              </a:ext>
            </a:extLst>
          </p:cNvPr>
          <p:cNvGrpSpPr/>
          <p:nvPr/>
        </p:nvGrpSpPr>
        <p:grpSpPr>
          <a:xfrm>
            <a:off x="8178240" y="1828760"/>
            <a:ext cx="360" cy="360"/>
            <a:chOff x="8178240" y="18287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14:cNvPr>
              <p14:cNvContentPartPr/>
              <p14:nvPr/>
            </p14:nvContentPartPr>
            <p14:xfrm>
              <a:off x="9012000" y="2509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000" y="2500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A6F88-73CD-47F2-98FE-B5E5302551B9}"/>
              </a:ext>
            </a:extLst>
          </p:cNvPr>
          <p:cNvGrpSpPr/>
          <p:nvPr/>
        </p:nvGrpSpPr>
        <p:grpSpPr>
          <a:xfrm>
            <a:off x="7671000" y="1726880"/>
            <a:ext cx="360" cy="360"/>
            <a:chOff x="7671000" y="1726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E2215-2451-468E-8F9D-0C70C58E8C2B}"/>
              </a:ext>
            </a:extLst>
          </p:cNvPr>
          <p:cNvGrpSpPr/>
          <p:nvPr/>
        </p:nvGrpSpPr>
        <p:grpSpPr>
          <a:xfrm>
            <a:off x="2620920" y="4460000"/>
            <a:ext cx="360" cy="360"/>
            <a:chOff x="2620920" y="4460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2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4BD86-C6C1-4879-8162-231C8E2E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1" y="113644"/>
            <a:ext cx="8496737" cy="564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14:cNvPr>
              <p14:cNvContentPartPr/>
              <p14:nvPr/>
            </p14:nvContentPartPr>
            <p14:xfrm>
              <a:off x="126120" y="2122160"/>
              <a:ext cx="2585520" cy="161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80" y="2113520"/>
                <a:ext cx="2603160" cy="1635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7277D-1AF8-4296-A748-B37E80E5929E}"/>
              </a:ext>
            </a:extLst>
          </p:cNvPr>
          <p:cNvSpPr txBox="1"/>
          <p:nvPr/>
        </p:nvSpPr>
        <p:spPr>
          <a:xfrm flipH="1">
            <a:off x="3062559" y="1383546"/>
            <a:ext cx="3886201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Register New Employee from the sidebar component.</a:t>
            </a:r>
          </a:p>
          <a:p>
            <a:r>
              <a:rPr lang="en-US" dirty="0"/>
              <a:t>Rename View ALL Employees as </a:t>
            </a:r>
            <a:r>
              <a:rPr lang="en-US" b="1" dirty="0"/>
              <a:t>Employee management.</a:t>
            </a:r>
          </a:p>
          <a:p>
            <a:r>
              <a:rPr lang="en-US" dirty="0"/>
              <a:t>Introduce a button to add a new Employee under this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AEB9C-13A6-42A7-93BD-8DF891A53BC7}"/>
              </a:ext>
            </a:extLst>
          </p:cNvPr>
          <p:cNvSpPr txBox="1"/>
          <p:nvPr/>
        </p:nvSpPr>
        <p:spPr>
          <a:xfrm flipH="1">
            <a:off x="9180439" y="447040"/>
            <a:ext cx="14325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6CD9-AEE7-4214-A926-8C9F1EF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3" y="241804"/>
            <a:ext cx="9811254" cy="507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E5928-FEB2-4BA6-98D8-A85BCD38CF53}"/>
              </a:ext>
            </a:extLst>
          </p:cNvPr>
          <p:cNvSpPr txBox="1"/>
          <p:nvPr/>
        </p:nvSpPr>
        <p:spPr>
          <a:xfrm>
            <a:off x="7721600" y="461264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9FA88-8CAD-48C4-96C8-03106B17CF10}"/>
              </a:ext>
            </a:extLst>
          </p:cNvPr>
          <p:cNvSpPr txBox="1"/>
          <p:nvPr/>
        </p:nvSpPr>
        <p:spPr>
          <a:xfrm>
            <a:off x="3111934" y="4612640"/>
            <a:ext cx="181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</a:t>
            </a:r>
            <a:r>
              <a:rPr lang="en-US" b="1" dirty="0"/>
              <a:t>ADD EMPLOYEE </a:t>
            </a:r>
            <a:r>
              <a:rPr lang="en-US" dirty="0"/>
              <a:t> Button, form should popup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42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5EC17-28A7-4ED7-BE73-2992CC2D77CA}"/>
              </a:ext>
            </a:extLst>
          </p:cNvPr>
          <p:cNvGrpSpPr/>
          <p:nvPr/>
        </p:nvGrpSpPr>
        <p:grpSpPr>
          <a:xfrm>
            <a:off x="211437" y="196818"/>
            <a:ext cx="10995539" cy="6248587"/>
            <a:chOff x="256042" y="486750"/>
            <a:chExt cx="10571083" cy="58844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F38320-F1C0-494A-9B6A-3B26240E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42" y="486750"/>
              <a:ext cx="10571083" cy="58844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3CBA7-1CDE-4FC1-9956-8AE34956DC5F}"/>
                </a:ext>
              </a:extLst>
            </p:cNvPr>
            <p:cNvSpPr txBox="1"/>
            <p:nvPr/>
          </p:nvSpPr>
          <p:spPr>
            <a:xfrm>
              <a:off x="2626403" y="1331126"/>
              <a:ext cx="187840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Emp ID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8D6770-6BFE-4AAD-9ABE-F2E06EC981F1}"/>
                </a:ext>
              </a:extLst>
            </p:cNvPr>
            <p:cNvSpPr txBox="1"/>
            <p:nvPr/>
          </p:nvSpPr>
          <p:spPr>
            <a:xfrm>
              <a:off x="6399365" y="1331126"/>
              <a:ext cx="17345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</a:t>
              </a:r>
              <a:r>
                <a:rPr lang="en-US" dirty="0" err="1"/>
                <a:t>EMail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D1F398-9C21-4E55-A2AC-C81B33313B33}"/>
                </a:ext>
              </a:extLst>
            </p:cNvPr>
            <p:cNvSpPr txBox="1"/>
            <p:nvPr/>
          </p:nvSpPr>
          <p:spPr>
            <a:xfrm>
              <a:off x="8200001" y="782601"/>
              <a:ext cx="2376793" cy="9233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Dropdown for Department &amp; Reporting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C217F9-AA88-4642-89A4-78DF5BD0C68A}"/>
                </a:ext>
              </a:extLst>
            </p:cNvPr>
            <p:cNvSpPr txBox="1"/>
            <p:nvPr/>
          </p:nvSpPr>
          <p:spPr>
            <a:xfrm>
              <a:off x="4598729" y="1331126"/>
              <a:ext cx="17345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Name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236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Gautham</dc:creator>
  <cp:lastModifiedBy>Srinivas Gautham</cp:lastModifiedBy>
  <cp:revision>33</cp:revision>
  <dcterms:created xsi:type="dcterms:W3CDTF">2022-02-25T07:13:16Z</dcterms:created>
  <dcterms:modified xsi:type="dcterms:W3CDTF">2022-03-22T17:31:39Z</dcterms:modified>
</cp:coreProperties>
</file>