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A264F2-7A66-4B0C-B4E1-CF5A54318BBA}" v="15" dt="2025-01-20T01:52:19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tham Nagaraj" userId="42582a7dfd2e08c3" providerId="LiveId" clId="{B8A264F2-7A66-4B0C-B4E1-CF5A54318BBA}"/>
    <pc:docChg chg="custSel addSld modSld modMainMaster">
      <pc:chgData name="Gautham Nagaraj" userId="42582a7dfd2e08c3" providerId="LiveId" clId="{B8A264F2-7A66-4B0C-B4E1-CF5A54318BBA}" dt="2025-01-20T01:52:19.286" v="2098"/>
      <pc:docMkLst>
        <pc:docMk/>
      </pc:docMkLst>
      <pc:sldChg chg="modSp new mod setBg">
        <pc:chgData name="Gautham Nagaraj" userId="42582a7dfd2e08c3" providerId="LiveId" clId="{B8A264F2-7A66-4B0C-B4E1-CF5A54318BBA}" dt="2025-01-20T01:52:19.286" v="2098"/>
        <pc:sldMkLst>
          <pc:docMk/>
          <pc:sldMk cId="713531478" sldId="256"/>
        </pc:sldMkLst>
        <pc:spChg chg="mod">
          <ac:chgData name="Gautham Nagaraj" userId="42582a7dfd2e08c3" providerId="LiveId" clId="{B8A264F2-7A66-4B0C-B4E1-CF5A54318BBA}" dt="2025-01-20T01:11:42.768" v="45" actId="20577"/>
          <ac:spMkLst>
            <pc:docMk/>
            <pc:sldMk cId="713531478" sldId="256"/>
            <ac:spMk id="2" creationId="{9DB6FFCD-471B-73F9-2A7A-587C0FBDD746}"/>
          </ac:spMkLst>
        </pc:spChg>
        <pc:spChg chg="mod">
          <ac:chgData name="Gautham Nagaraj" userId="42582a7dfd2e08c3" providerId="LiveId" clId="{B8A264F2-7A66-4B0C-B4E1-CF5A54318BBA}" dt="2025-01-20T01:12:07.129" v="107" actId="20577"/>
          <ac:spMkLst>
            <pc:docMk/>
            <pc:sldMk cId="713531478" sldId="256"/>
            <ac:spMk id="3" creationId="{A9EACBAB-D22B-C973-3F2B-9B43DDC3F28B}"/>
          </ac:spMkLst>
        </pc:spChg>
      </pc:sldChg>
      <pc:sldChg chg="modSp new mod setBg">
        <pc:chgData name="Gautham Nagaraj" userId="42582a7dfd2e08c3" providerId="LiveId" clId="{B8A264F2-7A66-4B0C-B4E1-CF5A54318BBA}" dt="2025-01-20T01:52:19.286" v="2098"/>
        <pc:sldMkLst>
          <pc:docMk/>
          <pc:sldMk cId="1871976611" sldId="257"/>
        </pc:sldMkLst>
        <pc:spChg chg="mod">
          <ac:chgData name="Gautham Nagaraj" userId="42582a7dfd2e08c3" providerId="LiveId" clId="{B8A264F2-7A66-4B0C-B4E1-CF5A54318BBA}" dt="2025-01-20T01:13:27.613" v="217" actId="20577"/>
          <ac:spMkLst>
            <pc:docMk/>
            <pc:sldMk cId="1871976611" sldId="257"/>
            <ac:spMk id="2" creationId="{303BBBE3-A538-97C6-B213-33E672E58355}"/>
          </ac:spMkLst>
        </pc:spChg>
        <pc:spChg chg="mod">
          <ac:chgData name="Gautham Nagaraj" userId="42582a7dfd2e08c3" providerId="LiveId" clId="{B8A264F2-7A66-4B0C-B4E1-CF5A54318BBA}" dt="2025-01-20T01:22:19.472" v="352" actId="27636"/>
          <ac:spMkLst>
            <pc:docMk/>
            <pc:sldMk cId="1871976611" sldId="257"/>
            <ac:spMk id="3" creationId="{07F3BE45-AD7B-B971-49C6-D68A26ACC8A1}"/>
          </ac:spMkLst>
        </pc:spChg>
      </pc:sldChg>
      <pc:sldChg chg="modSp new mod">
        <pc:chgData name="Gautham Nagaraj" userId="42582a7dfd2e08c3" providerId="LiveId" clId="{B8A264F2-7A66-4B0C-B4E1-CF5A54318BBA}" dt="2025-01-20T01:31:49.929" v="903" actId="14100"/>
        <pc:sldMkLst>
          <pc:docMk/>
          <pc:sldMk cId="2491706385" sldId="258"/>
        </pc:sldMkLst>
        <pc:spChg chg="mod">
          <ac:chgData name="Gautham Nagaraj" userId="42582a7dfd2e08c3" providerId="LiveId" clId="{B8A264F2-7A66-4B0C-B4E1-CF5A54318BBA}" dt="2025-01-20T01:23:36.423" v="378" actId="20577"/>
          <ac:spMkLst>
            <pc:docMk/>
            <pc:sldMk cId="2491706385" sldId="258"/>
            <ac:spMk id="2" creationId="{9DC9B601-8CCA-2E49-28BA-4E4A1C6B189E}"/>
          </ac:spMkLst>
        </pc:spChg>
        <pc:spChg chg="mod">
          <ac:chgData name="Gautham Nagaraj" userId="42582a7dfd2e08c3" providerId="LiveId" clId="{B8A264F2-7A66-4B0C-B4E1-CF5A54318BBA}" dt="2025-01-20T01:31:49.929" v="903" actId="14100"/>
          <ac:spMkLst>
            <pc:docMk/>
            <pc:sldMk cId="2491706385" sldId="258"/>
            <ac:spMk id="3" creationId="{117D2FFC-922E-799E-1F86-F7BB53CC769D}"/>
          </ac:spMkLst>
        </pc:spChg>
      </pc:sldChg>
      <pc:sldChg chg="modSp new mod">
        <pc:chgData name="Gautham Nagaraj" userId="42582a7dfd2e08c3" providerId="LiveId" clId="{B8A264F2-7A66-4B0C-B4E1-CF5A54318BBA}" dt="2025-01-20T01:41:48.128" v="1366" actId="20577"/>
        <pc:sldMkLst>
          <pc:docMk/>
          <pc:sldMk cId="1608309649" sldId="259"/>
        </pc:sldMkLst>
        <pc:spChg chg="mod">
          <ac:chgData name="Gautham Nagaraj" userId="42582a7dfd2e08c3" providerId="LiveId" clId="{B8A264F2-7A66-4B0C-B4E1-CF5A54318BBA}" dt="2025-01-20T01:32:11.248" v="942" actId="20577"/>
          <ac:spMkLst>
            <pc:docMk/>
            <pc:sldMk cId="1608309649" sldId="259"/>
            <ac:spMk id="2" creationId="{C885BB23-1005-B9DA-3CA9-33CF434DFAE0}"/>
          </ac:spMkLst>
        </pc:spChg>
        <pc:spChg chg="mod">
          <ac:chgData name="Gautham Nagaraj" userId="42582a7dfd2e08c3" providerId="LiveId" clId="{B8A264F2-7A66-4B0C-B4E1-CF5A54318BBA}" dt="2025-01-20T01:41:48.128" v="1366" actId="20577"/>
          <ac:spMkLst>
            <pc:docMk/>
            <pc:sldMk cId="1608309649" sldId="259"/>
            <ac:spMk id="3" creationId="{E36DB82C-A56A-49B1-C199-8A6AEBEB451E}"/>
          </ac:spMkLst>
        </pc:spChg>
      </pc:sldChg>
      <pc:sldChg chg="addSp modSp new mod">
        <pc:chgData name="Gautham Nagaraj" userId="42582a7dfd2e08c3" providerId="LiveId" clId="{B8A264F2-7A66-4B0C-B4E1-CF5A54318BBA}" dt="2025-01-20T01:44:58.517" v="1489" actId="14100"/>
        <pc:sldMkLst>
          <pc:docMk/>
          <pc:sldMk cId="10241107" sldId="260"/>
        </pc:sldMkLst>
        <pc:spChg chg="mod">
          <ac:chgData name="Gautham Nagaraj" userId="42582a7dfd2e08c3" providerId="LiveId" clId="{B8A264F2-7A66-4B0C-B4E1-CF5A54318BBA}" dt="2025-01-20T01:44:08.073" v="1398" actId="20577"/>
          <ac:spMkLst>
            <pc:docMk/>
            <pc:sldMk cId="10241107" sldId="260"/>
            <ac:spMk id="2" creationId="{DFF42D9B-CC7A-6BAB-42B6-CD0C7802F124}"/>
          </ac:spMkLst>
        </pc:spChg>
        <pc:spChg chg="mod">
          <ac:chgData name="Gautham Nagaraj" userId="42582a7dfd2e08c3" providerId="LiveId" clId="{B8A264F2-7A66-4B0C-B4E1-CF5A54318BBA}" dt="2025-01-20T01:44:43.671" v="1483" actId="20577"/>
          <ac:spMkLst>
            <pc:docMk/>
            <pc:sldMk cId="10241107" sldId="260"/>
            <ac:spMk id="3" creationId="{28BC4E69-CDED-EF0F-6397-1DAD17FDAEF5}"/>
          </ac:spMkLst>
        </pc:spChg>
        <pc:picChg chg="add mod">
          <ac:chgData name="Gautham Nagaraj" userId="42582a7dfd2e08c3" providerId="LiveId" clId="{B8A264F2-7A66-4B0C-B4E1-CF5A54318BBA}" dt="2025-01-20T01:44:58.517" v="1489" actId="14100"/>
          <ac:picMkLst>
            <pc:docMk/>
            <pc:sldMk cId="10241107" sldId="260"/>
            <ac:picMk id="5" creationId="{5442448A-706D-8B91-FEE6-11296797F22F}"/>
          </ac:picMkLst>
        </pc:picChg>
      </pc:sldChg>
      <pc:sldChg chg="addSp delSp modSp new mod">
        <pc:chgData name="Gautham Nagaraj" userId="42582a7dfd2e08c3" providerId="LiveId" clId="{B8A264F2-7A66-4B0C-B4E1-CF5A54318BBA}" dt="2025-01-20T01:48:12.092" v="1726" actId="20577"/>
        <pc:sldMkLst>
          <pc:docMk/>
          <pc:sldMk cId="2698513032" sldId="261"/>
        </pc:sldMkLst>
        <pc:spChg chg="del">
          <ac:chgData name="Gautham Nagaraj" userId="42582a7dfd2e08c3" providerId="LiveId" clId="{B8A264F2-7A66-4B0C-B4E1-CF5A54318BBA}" dt="2025-01-20T01:46:04.472" v="1491" actId="478"/>
          <ac:spMkLst>
            <pc:docMk/>
            <pc:sldMk cId="2698513032" sldId="261"/>
            <ac:spMk id="2" creationId="{C0A2EAE3-20F5-7AF3-B254-2D0594D3D44A}"/>
          </ac:spMkLst>
        </pc:spChg>
        <pc:spChg chg="mod">
          <ac:chgData name="Gautham Nagaraj" userId="42582a7dfd2e08c3" providerId="LiveId" clId="{B8A264F2-7A66-4B0C-B4E1-CF5A54318BBA}" dt="2025-01-20T01:48:12.092" v="1726" actId="20577"/>
          <ac:spMkLst>
            <pc:docMk/>
            <pc:sldMk cId="2698513032" sldId="261"/>
            <ac:spMk id="3" creationId="{5BA17D3E-4616-BAAF-CE7F-5648162CFE08}"/>
          </ac:spMkLst>
        </pc:spChg>
        <pc:picChg chg="add mod">
          <ac:chgData name="Gautham Nagaraj" userId="42582a7dfd2e08c3" providerId="LiveId" clId="{B8A264F2-7A66-4B0C-B4E1-CF5A54318BBA}" dt="2025-01-20T01:47:14.904" v="1628" actId="1076"/>
          <ac:picMkLst>
            <pc:docMk/>
            <pc:sldMk cId="2698513032" sldId="261"/>
            <ac:picMk id="5" creationId="{A23DD075-A24B-5AFA-E32D-2DEF1686A996}"/>
          </ac:picMkLst>
        </pc:picChg>
      </pc:sldChg>
      <pc:sldChg chg="addSp delSp modSp new mod chgLayout">
        <pc:chgData name="Gautham Nagaraj" userId="42582a7dfd2e08c3" providerId="LiveId" clId="{B8A264F2-7A66-4B0C-B4E1-CF5A54318BBA}" dt="2025-01-20T01:51:31.633" v="2084" actId="14100"/>
        <pc:sldMkLst>
          <pc:docMk/>
          <pc:sldMk cId="2797274606" sldId="262"/>
        </pc:sldMkLst>
        <pc:spChg chg="del">
          <ac:chgData name="Gautham Nagaraj" userId="42582a7dfd2e08c3" providerId="LiveId" clId="{B8A264F2-7A66-4B0C-B4E1-CF5A54318BBA}" dt="2025-01-20T01:48:22.477" v="1728" actId="478"/>
          <ac:spMkLst>
            <pc:docMk/>
            <pc:sldMk cId="2797274606" sldId="262"/>
            <ac:spMk id="2" creationId="{DF06E1E5-B83E-0794-4FE7-263CC413473A}"/>
          </ac:spMkLst>
        </pc:spChg>
        <pc:spChg chg="mod ord">
          <ac:chgData name="Gautham Nagaraj" userId="42582a7dfd2e08c3" providerId="LiveId" clId="{B8A264F2-7A66-4B0C-B4E1-CF5A54318BBA}" dt="2025-01-20T01:51:31.633" v="2084" actId="14100"/>
          <ac:spMkLst>
            <pc:docMk/>
            <pc:sldMk cId="2797274606" sldId="262"/>
            <ac:spMk id="3" creationId="{90C92295-21C6-31DB-D0A4-8A16F210EC77}"/>
          </ac:spMkLst>
        </pc:spChg>
        <pc:spChg chg="add mod ord">
          <ac:chgData name="Gautham Nagaraj" userId="42582a7dfd2e08c3" providerId="LiveId" clId="{B8A264F2-7A66-4B0C-B4E1-CF5A54318BBA}" dt="2025-01-20T01:51:27.107" v="2083" actId="20577"/>
          <ac:spMkLst>
            <pc:docMk/>
            <pc:sldMk cId="2797274606" sldId="262"/>
            <ac:spMk id="4" creationId="{AED72718-7C9D-7EBC-F22D-E53C27BC6561}"/>
          </ac:spMkLst>
        </pc:spChg>
      </pc:sldChg>
      <pc:sldMasterChg chg="setBg modSldLayout">
        <pc:chgData name="Gautham Nagaraj" userId="42582a7dfd2e08c3" providerId="LiveId" clId="{B8A264F2-7A66-4B0C-B4E1-CF5A54318BBA}" dt="2025-01-20T01:52:19.286" v="2098"/>
        <pc:sldMasterMkLst>
          <pc:docMk/>
          <pc:sldMasterMk cId="2055887019" sldId="2147483648"/>
        </pc:sldMasterMkLst>
        <pc:sldLayoutChg chg="setBg">
          <pc:chgData name="Gautham Nagaraj" userId="42582a7dfd2e08c3" providerId="LiveId" clId="{B8A264F2-7A66-4B0C-B4E1-CF5A54318BBA}" dt="2025-01-20T01:52:19.286" v="2098"/>
          <pc:sldLayoutMkLst>
            <pc:docMk/>
            <pc:sldMasterMk cId="2055887019" sldId="2147483648"/>
            <pc:sldLayoutMk cId="426130241" sldId="2147483649"/>
          </pc:sldLayoutMkLst>
        </pc:sldLayoutChg>
        <pc:sldLayoutChg chg="setBg">
          <pc:chgData name="Gautham Nagaraj" userId="42582a7dfd2e08c3" providerId="LiveId" clId="{B8A264F2-7A66-4B0C-B4E1-CF5A54318BBA}" dt="2025-01-20T01:52:19.286" v="2098"/>
          <pc:sldLayoutMkLst>
            <pc:docMk/>
            <pc:sldMasterMk cId="2055887019" sldId="2147483648"/>
            <pc:sldLayoutMk cId="3219391708" sldId="2147483650"/>
          </pc:sldLayoutMkLst>
        </pc:sldLayoutChg>
        <pc:sldLayoutChg chg="setBg">
          <pc:chgData name="Gautham Nagaraj" userId="42582a7dfd2e08c3" providerId="LiveId" clId="{B8A264F2-7A66-4B0C-B4E1-CF5A54318BBA}" dt="2025-01-20T01:52:19.286" v="2098"/>
          <pc:sldLayoutMkLst>
            <pc:docMk/>
            <pc:sldMasterMk cId="2055887019" sldId="2147483648"/>
            <pc:sldLayoutMk cId="3150926842" sldId="2147483651"/>
          </pc:sldLayoutMkLst>
        </pc:sldLayoutChg>
        <pc:sldLayoutChg chg="setBg">
          <pc:chgData name="Gautham Nagaraj" userId="42582a7dfd2e08c3" providerId="LiveId" clId="{B8A264F2-7A66-4B0C-B4E1-CF5A54318BBA}" dt="2025-01-20T01:52:19.286" v="2098"/>
          <pc:sldLayoutMkLst>
            <pc:docMk/>
            <pc:sldMasterMk cId="2055887019" sldId="2147483648"/>
            <pc:sldLayoutMk cId="1587450440" sldId="2147483652"/>
          </pc:sldLayoutMkLst>
        </pc:sldLayoutChg>
        <pc:sldLayoutChg chg="setBg">
          <pc:chgData name="Gautham Nagaraj" userId="42582a7dfd2e08c3" providerId="LiveId" clId="{B8A264F2-7A66-4B0C-B4E1-CF5A54318BBA}" dt="2025-01-20T01:52:19.286" v="2098"/>
          <pc:sldLayoutMkLst>
            <pc:docMk/>
            <pc:sldMasterMk cId="2055887019" sldId="2147483648"/>
            <pc:sldLayoutMk cId="2003906751" sldId="2147483653"/>
          </pc:sldLayoutMkLst>
        </pc:sldLayoutChg>
        <pc:sldLayoutChg chg="setBg">
          <pc:chgData name="Gautham Nagaraj" userId="42582a7dfd2e08c3" providerId="LiveId" clId="{B8A264F2-7A66-4B0C-B4E1-CF5A54318BBA}" dt="2025-01-20T01:52:19.286" v="2098"/>
          <pc:sldLayoutMkLst>
            <pc:docMk/>
            <pc:sldMasterMk cId="2055887019" sldId="2147483648"/>
            <pc:sldLayoutMk cId="3386498967" sldId="2147483654"/>
          </pc:sldLayoutMkLst>
        </pc:sldLayoutChg>
        <pc:sldLayoutChg chg="setBg">
          <pc:chgData name="Gautham Nagaraj" userId="42582a7dfd2e08c3" providerId="LiveId" clId="{B8A264F2-7A66-4B0C-B4E1-CF5A54318BBA}" dt="2025-01-20T01:52:19.286" v="2098"/>
          <pc:sldLayoutMkLst>
            <pc:docMk/>
            <pc:sldMasterMk cId="2055887019" sldId="2147483648"/>
            <pc:sldLayoutMk cId="3470311354" sldId="2147483655"/>
          </pc:sldLayoutMkLst>
        </pc:sldLayoutChg>
        <pc:sldLayoutChg chg="setBg">
          <pc:chgData name="Gautham Nagaraj" userId="42582a7dfd2e08c3" providerId="LiveId" clId="{B8A264F2-7A66-4B0C-B4E1-CF5A54318BBA}" dt="2025-01-20T01:52:19.286" v="2098"/>
          <pc:sldLayoutMkLst>
            <pc:docMk/>
            <pc:sldMasterMk cId="2055887019" sldId="2147483648"/>
            <pc:sldLayoutMk cId="2712811269" sldId="2147483656"/>
          </pc:sldLayoutMkLst>
        </pc:sldLayoutChg>
        <pc:sldLayoutChg chg="setBg">
          <pc:chgData name="Gautham Nagaraj" userId="42582a7dfd2e08c3" providerId="LiveId" clId="{B8A264F2-7A66-4B0C-B4E1-CF5A54318BBA}" dt="2025-01-20T01:52:19.286" v="2098"/>
          <pc:sldLayoutMkLst>
            <pc:docMk/>
            <pc:sldMasterMk cId="2055887019" sldId="2147483648"/>
            <pc:sldLayoutMk cId="3300849388" sldId="2147483657"/>
          </pc:sldLayoutMkLst>
        </pc:sldLayoutChg>
        <pc:sldLayoutChg chg="setBg">
          <pc:chgData name="Gautham Nagaraj" userId="42582a7dfd2e08c3" providerId="LiveId" clId="{B8A264F2-7A66-4B0C-B4E1-CF5A54318BBA}" dt="2025-01-20T01:52:19.286" v="2098"/>
          <pc:sldLayoutMkLst>
            <pc:docMk/>
            <pc:sldMasterMk cId="2055887019" sldId="2147483648"/>
            <pc:sldLayoutMk cId="3741964218" sldId="2147483658"/>
          </pc:sldLayoutMkLst>
        </pc:sldLayoutChg>
        <pc:sldLayoutChg chg="setBg">
          <pc:chgData name="Gautham Nagaraj" userId="42582a7dfd2e08c3" providerId="LiveId" clId="{B8A264F2-7A66-4B0C-B4E1-CF5A54318BBA}" dt="2025-01-20T01:52:19.286" v="2098"/>
          <pc:sldLayoutMkLst>
            <pc:docMk/>
            <pc:sldMasterMk cId="2055887019" sldId="2147483648"/>
            <pc:sldLayoutMk cId="1613912895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980BF-59A3-EE9B-768E-3C84BAF1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51108-7CB0-0923-5F46-8362CC4C7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93342-8CCD-3BDE-1D29-FF713377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A256D-5EAE-4014-9046-4C2A6FEC7C94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EC099-C3A8-42AE-914A-FE16AE11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EA88-2981-F636-B06A-C55C82B1B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B6DF-5867-4B9F-8EB8-20B6BAC0F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3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B5E1A-8C6A-0DC7-E5C6-620738ED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17A16-C18C-B613-51D5-B10CFC388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0514-6FAA-D38D-A875-C8577BDC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A256D-5EAE-4014-9046-4C2A6FEC7C94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96D28-33CD-DE7F-8A68-1BB17195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D0D73-CC1B-88EE-4312-CF9D2ACF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B6DF-5867-4B9F-8EB8-20B6BAC0F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96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2FCFB0-49BD-144E-79EB-324B625A8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BFD24-02EE-BB58-B2CE-CDEFC246D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9BA4F-7E62-1416-6CA8-7B9A396C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A256D-5EAE-4014-9046-4C2A6FEC7C94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A131D-547C-145B-29A0-87C06A56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CFAF5-7E60-207E-2759-FD5EADC2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B6DF-5867-4B9F-8EB8-20B6BAC0F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91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DDC78-04EE-F3A7-E879-DEFF835C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F9ED2-C529-A3B9-A527-BC65A74E8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182DA-8340-2CF3-157B-9E4FB062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A256D-5EAE-4014-9046-4C2A6FEC7C94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B1A7C-2D80-047A-8FC1-BAB2FCCD5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46293-B32C-5640-3AA1-FC62CFF5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B6DF-5867-4B9F-8EB8-20B6BAC0F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39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2F31-296F-03A7-5410-EA84B1652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56387-81B5-E123-3D65-F63EB7682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FF737-9F39-30E4-F7DC-691B778A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A256D-5EAE-4014-9046-4C2A6FEC7C94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B19F3-6B04-5D16-C7B4-FA456B4E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2AD1A-8240-86FE-B91A-1D84BD0C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B6DF-5867-4B9F-8EB8-20B6BAC0F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92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F4FC-C701-5387-747E-D2CB65C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B5495-4B2C-96DA-2D37-CED55AB31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27022-3515-F5F5-C4E9-04733DF3C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14C34-D154-CAA4-3B24-2F23703E0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A256D-5EAE-4014-9046-4C2A6FEC7C94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1E785-E052-B169-200C-0696745BC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25CEE-8C70-A443-CAD1-815C9281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B6DF-5867-4B9F-8EB8-20B6BAC0F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45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109E-5D88-2CFB-F4D2-0E435DA2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BD635-1A85-CE55-6981-A81779012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CE79F-6409-968C-662F-442522451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BC86E7-DA72-8E77-EEB0-C80209630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4F651-7295-9C06-3601-337F07363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2A6A4A-E953-4789-CF26-35B38735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A256D-5EAE-4014-9046-4C2A6FEC7C94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26B54-0E0A-75F3-C0C1-0A7DEEC1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25B5E-96EB-31D7-4886-C6B3599B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B6DF-5867-4B9F-8EB8-20B6BAC0F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90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9D4F-9C7E-4F85-FBA7-912AE037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6FE35E-0C4E-2742-FB72-EADA489E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A256D-5EAE-4014-9046-4C2A6FEC7C94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865F4-1445-DA8E-2623-1D99C919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2398D-3655-89D8-7CC8-AF2AB21E3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B6DF-5867-4B9F-8EB8-20B6BAC0F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49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C31AA6-CD1E-D433-8AEB-FA215AD9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A256D-5EAE-4014-9046-4C2A6FEC7C94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58ADF-CE5D-4E17-16F0-9E4474CC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4F615-C401-0D78-D01D-DA500BFC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B6DF-5867-4B9F-8EB8-20B6BAC0F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31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1789-D4E5-80DE-7FF6-838DCBBE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EE0DF-A625-841A-E73A-747FA0689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639A5-AC5F-08ED-8C9D-FA8AAA76F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5D264-590E-25F7-0069-CBAE57C1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A256D-5EAE-4014-9046-4C2A6FEC7C94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6EDDB-259C-06E1-4B4F-C2E53307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36E4A-5440-F567-20F6-B959D088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B6DF-5867-4B9F-8EB8-20B6BAC0F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81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9764-8DFD-EAC4-D1BD-9AAF92630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DF720-1418-4FDB-3D26-EC60D1EAE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135F0-A15E-11B8-2C63-17D8CAB3C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8F9AF-2EA6-D5D3-37F1-2D05E4CB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A256D-5EAE-4014-9046-4C2A6FEC7C94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CEA22-00F5-8857-262C-039EE322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A375A-A4B8-B7BD-0FF6-C9B63490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B6DF-5867-4B9F-8EB8-20B6BAC0F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84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0B9AB-F74F-DFF6-675C-77A8F6DF1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91AB7-D8ED-99C1-054D-7F519BD0D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7DF41-CF3D-DBD9-FEC5-250FEACA6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8A256D-5EAE-4014-9046-4C2A6FEC7C94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359E5-8E7C-76FF-D9CB-3C3F40E24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D2CEB-0286-AA32-7452-2328078E4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75B6DF-5867-4B9F-8EB8-20B6BAC0F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88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-dataport.org/open-access/seer-breast-cancer-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6FFCD-471B-73F9-2A7A-587C0FBDD7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601 Project Presentation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ACBAB-D22B-C973-3F2B-9B43DDC3F2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Gautham Nagaraj Chandra </a:t>
            </a:r>
            <a:r>
              <a:rPr lang="en-US" dirty="0" err="1"/>
              <a:t>Shekariah</a:t>
            </a:r>
            <a:endParaRPr lang="en-US" dirty="0"/>
          </a:p>
          <a:p>
            <a:r>
              <a:rPr lang="en-US" dirty="0" err="1"/>
              <a:t>Romith</a:t>
            </a:r>
            <a:r>
              <a:rPr lang="en-US" dirty="0"/>
              <a:t> </a:t>
            </a:r>
            <a:r>
              <a:rPr lang="en-US" dirty="0" err="1"/>
              <a:t>Bodanda</a:t>
            </a:r>
            <a:endParaRPr lang="en-US" dirty="0"/>
          </a:p>
          <a:p>
            <a:r>
              <a:rPr lang="en-US" dirty="0"/>
              <a:t>Lamis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353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BBE3-A538-97C6-B213-33E672E5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The dataset</a:t>
            </a:r>
            <a:r>
              <a:rPr lang="en-US" dirty="0"/>
              <a:t>: Obtained from IEEE-dataport.org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3BE45-AD7B-B971-49C6-D68A26AC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618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This dataset of breast cancer patients was obtained from the 2017 November update of the SEER Program of the NCI</a:t>
            </a:r>
          </a:p>
          <a:p>
            <a:endParaRPr lang="en-US" b="0" i="0" dirty="0">
              <a:solidFill>
                <a:srgbClr val="212529"/>
              </a:solidFill>
              <a:effectLst/>
              <a:latin typeface="Open Sans" panose="020F0502020204030204" pitchFamily="34" charset="0"/>
            </a:endParaRPr>
          </a:p>
          <a:p>
            <a:r>
              <a:rPr lang="en-IN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Provides information on population-based cancer statistics</a:t>
            </a:r>
          </a:p>
          <a:p>
            <a:endParaRPr lang="en-IN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The dataset involved female patients with breast cancer diagnosed in 2006-2010</a:t>
            </a:r>
          </a:p>
          <a:p>
            <a:endParaRPr lang="en-US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Patients with unknown tumor size, were less than 1 month were excluded; thus, 4024 patients included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197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B601-8CCA-2E49-28BA-4E4A1C6B1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Why use this dataset?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2FFC-922E-799E-1F86-F7BB53CC7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4715"/>
            <a:ext cx="10515600" cy="4883284"/>
          </a:xfrm>
        </p:spPr>
        <p:txBody>
          <a:bodyPr>
            <a:normAutofit/>
          </a:bodyPr>
          <a:lstStyle/>
          <a:p>
            <a:r>
              <a:rPr lang="en-US" dirty="0"/>
              <a:t>The dataset is uploaded to IEEE-</a:t>
            </a:r>
            <a:r>
              <a:rPr lang="en-US" dirty="0" err="1"/>
              <a:t>dataport</a:t>
            </a:r>
            <a:r>
              <a:rPr lang="en-US" dirty="0"/>
              <a:t> which allows the public to use the data</a:t>
            </a:r>
          </a:p>
          <a:p>
            <a:r>
              <a:rPr lang="en-US" dirty="0"/>
              <a:t>The dataset does not contain any information regarding the patient, like the name or complete address; thus, upholding the law of data privacy</a:t>
            </a:r>
          </a:p>
          <a:p>
            <a:r>
              <a:rPr lang="en-US" dirty="0"/>
              <a:t>The columns of the data set contain medical terminologies which cannot be understood by layman; It will be up to the project group to research and explain these terms, which will better our understanding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170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5BB23-1005-B9DA-3CA9-33CF434DF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  What are the guiding questions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DB82C-A56A-49B1-C199-8A6AEBEB4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3003"/>
            <a:ext cx="10515600" cy="3783959"/>
          </a:xfrm>
        </p:spPr>
        <p:txBody>
          <a:bodyPr/>
          <a:lstStyle/>
          <a:p>
            <a:r>
              <a:rPr lang="en-US" dirty="0"/>
              <a:t>What are the demographic factors; like age, race, marital status that affect/do not affect the survival rate of these patients</a:t>
            </a:r>
          </a:p>
          <a:p>
            <a:r>
              <a:rPr lang="en-US" dirty="0"/>
              <a:t>How do the tumor characteristic; such as size, grade, hormone-receptor status correlate with the survival outcome 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hope to tackle these questions and get a better understanding on what the common misbeliefs or misunderstandings 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830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2D9B-CC7A-6BAB-42B6-CD0C7802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What our dataset looks like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C4E69-CDED-EF0F-6397-1DAD17FDA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head() we have extracted the first 5 rows of the dataset: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2448A-706D-8B91-FEE6-11296797F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3" y="2520216"/>
            <a:ext cx="11001983" cy="409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17D3E-4616-BAAF-CE7F-5648162CF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464"/>
            <a:ext cx="10515600" cy="5943499"/>
          </a:xfrm>
        </p:spPr>
        <p:txBody>
          <a:bodyPr/>
          <a:lstStyle/>
          <a:p>
            <a:r>
              <a:rPr lang="en-US" dirty="0"/>
              <a:t>The data preprocessing will be done based on the guiding questions and what we want to analyze from the dataset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dataset has a few missing values which will be cleaned up as part of the data wrangling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DD075-A24B-5AFA-E32D-2DEF1686A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15" y="1326764"/>
            <a:ext cx="9431066" cy="337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1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D72718-7C9D-7EBC-F22D-E53C27BC6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92295-21C6-31DB-D0A4-8A16F210E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1837"/>
            <a:ext cx="10515600" cy="3385125"/>
          </a:xfrm>
        </p:spPr>
        <p:txBody>
          <a:bodyPr/>
          <a:lstStyle/>
          <a:p>
            <a:r>
              <a:rPr lang="en-US" dirty="0"/>
              <a:t>The data visualization will be done, again, based on the guiding questions</a:t>
            </a:r>
          </a:p>
          <a:p>
            <a:r>
              <a:rPr lang="en-US" dirty="0"/>
              <a:t>We should be able to visualize what the impact of each column is on the patient’s survival chances</a:t>
            </a:r>
          </a:p>
          <a:p>
            <a:r>
              <a:rPr lang="en-US" dirty="0"/>
              <a:t>The results obtained from this project may help clear some common misconceptions around the disease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727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340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Open Sans</vt:lpstr>
      <vt:lpstr>Wingdings</vt:lpstr>
      <vt:lpstr>Office Theme</vt:lpstr>
      <vt:lpstr>Data 601 Project Presentation</vt:lpstr>
      <vt:lpstr>The dataset: Obtained from IEEE-dataport.org</vt:lpstr>
      <vt:lpstr>   Why use this dataset?</vt:lpstr>
      <vt:lpstr>    What are the guiding questions </vt:lpstr>
      <vt:lpstr>  What our dataset looks like</vt:lpstr>
      <vt:lpstr>PowerPoint Presentation</vt:lpstr>
      <vt:lpstr>                                    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Gautham Nagaraj</dc:creator>
  <cp:lastModifiedBy>Gautham Nagaraj</cp:lastModifiedBy>
  <cp:revision>1</cp:revision>
  <dcterms:created xsi:type="dcterms:W3CDTF">2025-01-20T01:10:04Z</dcterms:created>
  <dcterms:modified xsi:type="dcterms:W3CDTF">2025-01-20T01:52:27Z</dcterms:modified>
</cp:coreProperties>
</file>