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DM Sans Medium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Merriweather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Merriweather-bold.fntdata"/><Relationship Id="rId1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7707ea93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7707ea93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7707ea93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7707ea93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7707ea93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7707ea93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7707ea93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7707ea93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7707ea93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7707ea93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7707ea93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7707ea93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903100" y="2443700"/>
            <a:ext cx="4289700" cy="19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5875533" y="525000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5875533" y="1535607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5875533" y="4567427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5875533" y="2546213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2" name="Google Shape;132;p25"/>
          <p:cNvSpPr txBox="1"/>
          <p:nvPr>
            <p:ph idx="5" type="subTitle"/>
          </p:nvPr>
        </p:nvSpPr>
        <p:spPr>
          <a:xfrm>
            <a:off x="5875533" y="5578033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3" name="Google Shape;133;p25"/>
          <p:cNvSpPr txBox="1"/>
          <p:nvPr>
            <p:ph idx="6" type="subTitle"/>
          </p:nvPr>
        </p:nvSpPr>
        <p:spPr>
          <a:xfrm>
            <a:off x="5875533" y="3556820"/>
            <a:ext cx="58797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15600" y="1536633"/>
            <a:ext cx="5965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37" name="Google Shape;137;p26"/>
          <p:cNvSpPr/>
          <p:nvPr>
            <p:ph idx="2" type="pic"/>
          </p:nvPr>
        </p:nvSpPr>
        <p:spPr>
          <a:xfrm>
            <a:off x="6656032" y="1537033"/>
            <a:ext cx="5120400" cy="45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644233" y="600033"/>
            <a:ext cx="10912800" cy="101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44200" y="2983717"/>
            <a:ext cx="4826400" cy="316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6730667" y="2983717"/>
            <a:ext cx="4826400" cy="316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subTitle"/>
          </p:nvPr>
        </p:nvSpPr>
        <p:spPr>
          <a:xfrm>
            <a:off x="644200" y="1781548"/>
            <a:ext cx="48264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6730667" y="1781548"/>
            <a:ext cx="4826400" cy="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44233" y="3223333"/>
            <a:ext cx="3273900" cy="316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4463633" y="3223333"/>
            <a:ext cx="3273900" cy="316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8283033" y="3223333"/>
            <a:ext cx="3273900" cy="316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644233" y="600033"/>
            <a:ext cx="10912800" cy="101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2" name="Google Shape;152;p28"/>
          <p:cNvSpPr txBox="1"/>
          <p:nvPr>
            <p:ph idx="4" type="subTitle"/>
          </p:nvPr>
        </p:nvSpPr>
        <p:spPr>
          <a:xfrm>
            <a:off x="644233" y="1781533"/>
            <a:ext cx="3273900" cy="103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53" name="Google Shape;153;p28"/>
          <p:cNvSpPr txBox="1"/>
          <p:nvPr>
            <p:ph idx="5" type="subTitle"/>
          </p:nvPr>
        </p:nvSpPr>
        <p:spPr>
          <a:xfrm>
            <a:off x="4463633" y="1781533"/>
            <a:ext cx="3273900" cy="103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54" name="Google Shape;154;p28"/>
          <p:cNvSpPr txBox="1"/>
          <p:nvPr>
            <p:ph idx="6" type="subTitle"/>
          </p:nvPr>
        </p:nvSpPr>
        <p:spPr>
          <a:xfrm>
            <a:off x="8283033" y="1781533"/>
            <a:ext cx="3273900" cy="103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88967" y="2345458"/>
            <a:ext cx="5118000" cy="15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6584967" y="2345458"/>
            <a:ext cx="5118000" cy="15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3" type="body"/>
          </p:nvPr>
        </p:nvSpPr>
        <p:spPr>
          <a:xfrm>
            <a:off x="489000" y="4864767"/>
            <a:ext cx="5118000" cy="15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4" type="body"/>
          </p:nvPr>
        </p:nvSpPr>
        <p:spPr>
          <a:xfrm>
            <a:off x="6585000" y="4864767"/>
            <a:ext cx="5118000" cy="15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489000" y="600033"/>
            <a:ext cx="10912800" cy="101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2" name="Google Shape;162;p29"/>
          <p:cNvSpPr txBox="1"/>
          <p:nvPr>
            <p:ph idx="5" type="subTitle"/>
          </p:nvPr>
        </p:nvSpPr>
        <p:spPr>
          <a:xfrm>
            <a:off x="489017" y="1703876"/>
            <a:ext cx="5118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subTitle"/>
          </p:nvPr>
        </p:nvSpPr>
        <p:spPr>
          <a:xfrm>
            <a:off x="6584983" y="1703876"/>
            <a:ext cx="5118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4" name="Google Shape;164;p29"/>
          <p:cNvSpPr txBox="1"/>
          <p:nvPr>
            <p:ph idx="7" type="subTitle"/>
          </p:nvPr>
        </p:nvSpPr>
        <p:spPr>
          <a:xfrm>
            <a:off x="6585014" y="4223150"/>
            <a:ext cx="5118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5" name="Google Shape;165;p29"/>
          <p:cNvSpPr txBox="1"/>
          <p:nvPr>
            <p:ph idx="8" type="subTitle"/>
          </p:nvPr>
        </p:nvSpPr>
        <p:spPr>
          <a:xfrm>
            <a:off x="489000" y="4223150"/>
            <a:ext cx="5118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0"/>
          <p:cNvSpPr/>
          <p:nvPr>
            <p:ph idx="2" type="pic"/>
          </p:nvPr>
        </p:nvSpPr>
        <p:spPr>
          <a:xfrm>
            <a:off x="415600" y="1560567"/>
            <a:ext cx="113607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15600" y="5440300"/>
            <a:ext cx="5370000" cy="12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31"/>
          <p:cNvSpPr/>
          <p:nvPr>
            <p:ph idx="2" type="pic"/>
          </p:nvPr>
        </p:nvSpPr>
        <p:spPr>
          <a:xfrm>
            <a:off x="6406433" y="1511067"/>
            <a:ext cx="53700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>
            <p:ph idx="3" type="pic"/>
          </p:nvPr>
        </p:nvSpPr>
        <p:spPr>
          <a:xfrm>
            <a:off x="415633" y="1511067"/>
            <a:ext cx="53700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6406433" y="5440300"/>
            <a:ext cx="5370000" cy="12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5" type="subTitle"/>
          </p:nvPr>
        </p:nvSpPr>
        <p:spPr>
          <a:xfrm>
            <a:off x="415633" y="4777200"/>
            <a:ext cx="5370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31"/>
          <p:cNvSpPr txBox="1"/>
          <p:nvPr>
            <p:ph idx="6" type="subTitle"/>
          </p:nvPr>
        </p:nvSpPr>
        <p:spPr>
          <a:xfrm>
            <a:off x="6406433" y="4777200"/>
            <a:ext cx="53700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15600" y="5215600"/>
            <a:ext cx="3502800" cy="135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" name="Google Shape;181;p32"/>
          <p:cNvSpPr/>
          <p:nvPr>
            <p:ph idx="2" type="pic"/>
          </p:nvPr>
        </p:nvSpPr>
        <p:spPr>
          <a:xfrm>
            <a:off x="8273633" y="1504433"/>
            <a:ext cx="35028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2"/>
          <p:cNvSpPr/>
          <p:nvPr>
            <p:ph idx="3" type="pic"/>
          </p:nvPr>
        </p:nvSpPr>
        <p:spPr>
          <a:xfrm>
            <a:off x="415633" y="1504433"/>
            <a:ext cx="35028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8273633" y="5215600"/>
            <a:ext cx="3502800" cy="135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4" name="Google Shape;184;p32"/>
          <p:cNvSpPr/>
          <p:nvPr>
            <p:ph idx="5" type="pic"/>
          </p:nvPr>
        </p:nvSpPr>
        <p:spPr>
          <a:xfrm>
            <a:off x="4340333" y="1504433"/>
            <a:ext cx="35028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 txBox="1"/>
          <p:nvPr>
            <p:ph idx="6" type="body"/>
          </p:nvPr>
        </p:nvSpPr>
        <p:spPr>
          <a:xfrm>
            <a:off x="4340333" y="5215600"/>
            <a:ext cx="3502800" cy="135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7" type="subTitle"/>
          </p:nvPr>
        </p:nvSpPr>
        <p:spPr>
          <a:xfrm>
            <a:off x="415633" y="4574000"/>
            <a:ext cx="35028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2"/>
          <p:cNvSpPr txBox="1"/>
          <p:nvPr>
            <p:ph idx="8" type="subTitle"/>
          </p:nvPr>
        </p:nvSpPr>
        <p:spPr>
          <a:xfrm>
            <a:off x="8273633" y="4574000"/>
            <a:ext cx="35028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2"/>
          <p:cNvSpPr txBox="1"/>
          <p:nvPr>
            <p:ph idx="9" type="subTitle"/>
          </p:nvPr>
        </p:nvSpPr>
        <p:spPr>
          <a:xfrm>
            <a:off x="4340333" y="4574000"/>
            <a:ext cx="3502800" cy="6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>
            <p:ph idx="2" type="pic"/>
          </p:nvPr>
        </p:nvSpPr>
        <p:spPr>
          <a:xfrm>
            <a:off x="415600" y="593367"/>
            <a:ext cx="11360700" cy="5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4"/>
          <p:cNvSpPr/>
          <p:nvPr>
            <p:ph idx="2" type="pic"/>
          </p:nvPr>
        </p:nvSpPr>
        <p:spPr>
          <a:xfrm>
            <a:off x="4519467" y="158550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4"/>
          <p:cNvSpPr/>
          <p:nvPr>
            <p:ph idx="3" type="pic"/>
          </p:nvPr>
        </p:nvSpPr>
        <p:spPr>
          <a:xfrm>
            <a:off x="6927913" y="158550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4"/>
          <p:cNvSpPr/>
          <p:nvPr>
            <p:ph idx="4" type="pic"/>
          </p:nvPr>
        </p:nvSpPr>
        <p:spPr>
          <a:xfrm>
            <a:off x="9336360" y="158550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4"/>
          <p:cNvSpPr/>
          <p:nvPr>
            <p:ph idx="5" type="pic"/>
          </p:nvPr>
        </p:nvSpPr>
        <p:spPr>
          <a:xfrm>
            <a:off x="4519450" y="2405616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/>
          <p:nvPr>
            <p:ph idx="6" type="pic"/>
          </p:nvPr>
        </p:nvSpPr>
        <p:spPr>
          <a:xfrm>
            <a:off x="6927897" y="2405616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4"/>
          <p:cNvSpPr/>
          <p:nvPr>
            <p:ph idx="7" type="pic"/>
          </p:nvPr>
        </p:nvSpPr>
        <p:spPr>
          <a:xfrm>
            <a:off x="9336343" y="2405616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468733" y="593367"/>
            <a:ext cx="3462300" cy="227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03" name="Google Shape;203;p34"/>
          <p:cNvSpPr/>
          <p:nvPr>
            <p:ph idx="8" type="pic"/>
          </p:nvPr>
        </p:nvSpPr>
        <p:spPr>
          <a:xfrm>
            <a:off x="4519450" y="4652649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4"/>
          <p:cNvSpPr/>
          <p:nvPr>
            <p:ph idx="9" type="pic"/>
          </p:nvPr>
        </p:nvSpPr>
        <p:spPr>
          <a:xfrm>
            <a:off x="6927897" y="4652649"/>
            <a:ext cx="21915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/>
          <p:nvPr>
            <p:ph idx="13" type="pic"/>
          </p:nvPr>
        </p:nvSpPr>
        <p:spPr>
          <a:xfrm>
            <a:off x="9336343" y="4652649"/>
            <a:ext cx="21915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418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262601" y="63170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5"/>
          <p:cNvSpPr txBox="1"/>
          <p:nvPr>
            <p:ph type="ctrTitle"/>
          </p:nvPr>
        </p:nvSpPr>
        <p:spPr>
          <a:xfrm>
            <a:off x="262600" y="298433"/>
            <a:ext cx="10682400" cy="250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idx="2" type="subTitle"/>
          </p:nvPr>
        </p:nvSpPr>
        <p:spPr>
          <a:xfrm>
            <a:off x="262600" y="2895000"/>
            <a:ext cx="5315700" cy="74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 Medium"/>
              <a:buNone/>
              <a:defRPr sz="25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5"/>
          <p:cNvSpPr/>
          <p:nvPr>
            <p:ph idx="3" type="pic"/>
          </p:nvPr>
        </p:nvSpPr>
        <p:spPr>
          <a:xfrm>
            <a:off x="5916771" y="2895000"/>
            <a:ext cx="6012900" cy="370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1" name="Google Shape;211;p35"/>
          <p:cNvSpPr txBox="1"/>
          <p:nvPr>
            <p:ph idx="4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682603" y="784798"/>
            <a:ext cx="99525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6"/>
          <p:cNvSpPr txBox="1"/>
          <p:nvPr>
            <p:ph idx="2" type="title"/>
          </p:nvPr>
        </p:nvSpPr>
        <p:spPr>
          <a:xfrm>
            <a:off x="682603" y="1907198"/>
            <a:ext cx="99525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6" name="Google Shape;216;p36"/>
          <p:cNvSpPr txBox="1"/>
          <p:nvPr>
            <p:ph idx="3" type="title"/>
          </p:nvPr>
        </p:nvSpPr>
        <p:spPr>
          <a:xfrm>
            <a:off x="682603" y="3029598"/>
            <a:ext cx="99525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7" name="Google Shape;217;p36"/>
          <p:cNvSpPr txBox="1"/>
          <p:nvPr>
            <p:ph idx="4" type="title"/>
          </p:nvPr>
        </p:nvSpPr>
        <p:spPr>
          <a:xfrm>
            <a:off x="682603" y="4151998"/>
            <a:ext cx="99525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36"/>
          <p:cNvSpPr txBox="1"/>
          <p:nvPr>
            <p:ph idx="5" type="title"/>
          </p:nvPr>
        </p:nvSpPr>
        <p:spPr>
          <a:xfrm>
            <a:off x="682603" y="5274398"/>
            <a:ext cx="99525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6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1300400" y="2485400"/>
            <a:ext cx="9591300" cy="188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62601" y="262300"/>
            <a:ext cx="2478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37"/>
          <p:cNvSpPr txBox="1"/>
          <p:nvPr>
            <p:ph idx="3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38"/>
          <p:cNvSpPr txBox="1"/>
          <p:nvPr>
            <p:ph idx="1" type="subTitle"/>
          </p:nvPr>
        </p:nvSpPr>
        <p:spPr>
          <a:xfrm>
            <a:off x="1300400" y="2485400"/>
            <a:ext cx="9591300" cy="188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 sz="3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3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263167" y="1403667"/>
            <a:ext cx="4202400" cy="217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263167" y="3580867"/>
            <a:ext cx="4202400" cy="24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>
                <a:solidFill>
                  <a:schemeClr val="dk1"/>
                </a:solidFill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>
                <a:solidFill>
                  <a:schemeClr val="dk1"/>
                </a:solidFill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>
                <a:solidFill>
                  <a:schemeClr val="dk1"/>
                </a:solidFill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>
                <a:solidFill>
                  <a:schemeClr val="dk1"/>
                </a:solidFill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>
                <a:solidFill>
                  <a:schemeClr val="dk1"/>
                </a:solidFill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>
                <a:solidFill>
                  <a:schemeClr val="dk1"/>
                </a:solidFill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>
                <a:solidFill>
                  <a:schemeClr val="dk1"/>
                </a:solidFill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>
                <a:solidFill>
                  <a:schemeClr val="dk1"/>
                </a:solidFill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9"/>
          <p:cNvSpPr/>
          <p:nvPr>
            <p:ph idx="2" type="pic"/>
          </p:nvPr>
        </p:nvSpPr>
        <p:spPr>
          <a:xfrm>
            <a:off x="4968434" y="893233"/>
            <a:ext cx="6961200" cy="5702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36" name="Google Shape;236;p39"/>
          <p:cNvSpPr txBox="1"/>
          <p:nvPr>
            <p:ph idx="3" type="body"/>
          </p:nvPr>
        </p:nvSpPr>
        <p:spPr>
          <a:xfrm>
            <a:off x="262601" y="262300"/>
            <a:ext cx="24807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9"/>
          <p:cNvSpPr txBox="1"/>
          <p:nvPr>
            <p:ph idx="4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263167" y="1403667"/>
            <a:ext cx="4202400" cy="217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263167" y="3580867"/>
            <a:ext cx="4202400" cy="24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40"/>
          <p:cNvSpPr/>
          <p:nvPr>
            <p:ph idx="2" type="pic"/>
          </p:nvPr>
        </p:nvSpPr>
        <p:spPr>
          <a:xfrm>
            <a:off x="4968434" y="893233"/>
            <a:ext cx="6961200" cy="5702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43" name="Google Shape;243;p40"/>
          <p:cNvSpPr txBox="1"/>
          <p:nvPr>
            <p:ph idx="3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40"/>
          <p:cNvSpPr txBox="1"/>
          <p:nvPr>
            <p:ph idx="4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40"/>
          <p:cNvSpPr txBox="1"/>
          <p:nvPr>
            <p:ph idx="5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/>
          <p:nvPr/>
        </p:nvSpPr>
        <p:spPr>
          <a:xfrm>
            <a:off x="5740000" y="-167"/>
            <a:ext cx="6452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263167" y="1403667"/>
            <a:ext cx="4202400" cy="217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263167" y="3580867"/>
            <a:ext cx="4202400" cy="24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51" name="Google Shape;251;p41"/>
          <p:cNvSpPr txBox="1"/>
          <p:nvPr>
            <p:ph idx="2" type="body"/>
          </p:nvPr>
        </p:nvSpPr>
        <p:spPr>
          <a:xfrm>
            <a:off x="262601" y="262300"/>
            <a:ext cx="24807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2" name="Google Shape;252;p41"/>
          <p:cNvSpPr txBox="1"/>
          <p:nvPr>
            <p:ph idx="3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270667" y="1188600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2" type="body"/>
          </p:nvPr>
        </p:nvSpPr>
        <p:spPr>
          <a:xfrm>
            <a:off x="270667" y="17606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3" type="body"/>
          </p:nvPr>
        </p:nvSpPr>
        <p:spPr>
          <a:xfrm>
            <a:off x="270667" y="21182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4" type="body"/>
          </p:nvPr>
        </p:nvSpPr>
        <p:spPr>
          <a:xfrm>
            <a:off x="270667" y="29420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5" type="body"/>
          </p:nvPr>
        </p:nvSpPr>
        <p:spPr>
          <a:xfrm>
            <a:off x="270667" y="35140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6" type="body"/>
          </p:nvPr>
        </p:nvSpPr>
        <p:spPr>
          <a:xfrm>
            <a:off x="270667" y="38716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1" name="Google Shape;261;p42"/>
          <p:cNvSpPr txBox="1"/>
          <p:nvPr>
            <p:ph idx="7" type="body"/>
          </p:nvPr>
        </p:nvSpPr>
        <p:spPr>
          <a:xfrm>
            <a:off x="270667" y="45778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2" name="Google Shape;262;p42"/>
          <p:cNvSpPr txBox="1"/>
          <p:nvPr>
            <p:ph idx="8" type="body"/>
          </p:nvPr>
        </p:nvSpPr>
        <p:spPr>
          <a:xfrm>
            <a:off x="270667" y="51498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idx="9" type="body"/>
          </p:nvPr>
        </p:nvSpPr>
        <p:spPr>
          <a:xfrm>
            <a:off x="270667" y="55074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13" type="body"/>
          </p:nvPr>
        </p:nvSpPr>
        <p:spPr>
          <a:xfrm>
            <a:off x="4332800" y="1188600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14" type="body"/>
          </p:nvPr>
        </p:nvSpPr>
        <p:spPr>
          <a:xfrm>
            <a:off x="4332800" y="17606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15" type="body"/>
          </p:nvPr>
        </p:nvSpPr>
        <p:spPr>
          <a:xfrm>
            <a:off x="4332800" y="21182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16" type="body"/>
          </p:nvPr>
        </p:nvSpPr>
        <p:spPr>
          <a:xfrm>
            <a:off x="4332800" y="29420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17" type="body"/>
          </p:nvPr>
        </p:nvSpPr>
        <p:spPr>
          <a:xfrm>
            <a:off x="4332800" y="35140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9" name="Google Shape;269;p42"/>
          <p:cNvSpPr txBox="1"/>
          <p:nvPr>
            <p:ph idx="18" type="body"/>
          </p:nvPr>
        </p:nvSpPr>
        <p:spPr>
          <a:xfrm>
            <a:off x="4332800" y="38716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19" type="body"/>
          </p:nvPr>
        </p:nvSpPr>
        <p:spPr>
          <a:xfrm>
            <a:off x="4332800" y="45778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0" type="body"/>
          </p:nvPr>
        </p:nvSpPr>
        <p:spPr>
          <a:xfrm>
            <a:off x="4332800" y="51498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21" type="body"/>
          </p:nvPr>
        </p:nvSpPr>
        <p:spPr>
          <a:xfrm>
            <a:off x="4332800" y="55074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22" type="body"/>
          </p:nvPr>
        </p:nvSpPr>
        <p:spPr>
          <a:xfrm>
            <a:off x="8394933" y="1188600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4" name="Google Shape;274;p42"/>
          <p:cNvSpPr txBox="1"/>
          <p:nvPr>
            <p:ph idx="23" type="body"/>
          </p:nvPr>
        </p:nvSpPr>
        <p:spPr>
          <a:xfrm>
            <a:off x="8394933" y="17606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24" type="body"/>
          </p:nvPr>
        </p:nvSpPr>
        <p:spPr>
          <a:xfrm>
            <a:off x="8394933" y="2118200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5" type="body"/>
          </p:nvPr>
        </p:nvSpPr>
        <p:spPr>
          <a:xfrm>
            <a:off x="8394933" y="29420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26" type="body"/>
          </p:nvPr>
        </p:nvSpPr>
        <p:spPr>
          <a:xfrm>
            <a:off x="8394933" y="35140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8" name="Google Shape;278;p42"/>
          <p:cNvSpPr txBox="1"/>
          <p:nvPr>
            <p:ph idx="27" type="body"/>
          </p:nvPr>
        </p:nvSpPr>
        <p:spPr>
          <a:xfrm>
            <a:off x="8394933" y="38716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28" type="body"/>
          </p:nvPr>
        </p:nvSpPr>
        <p:spPr>
          <a:xfrm>
            <a:off x="8394933" y="4577867"/>
            <a:ext cx="3526500" cy="57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0" name="Google Shape;280;p42"/>
          <p:cNvSpPr txBox="1"/>
          <p:nvPr>
            <p:ph idx="29" type="body"/>
          </p:nvPr>
        </p:nvSpPr>
        <p:spPr>
          <a:xfrm>
            <a:off x="8394933" y="51498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810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810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810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810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●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810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○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810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 Medium"/>
              <a:buChar char="■"/>
              <a:defRPr sz="24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30" type="body"/>
          </p:nvPr>
        </p:nvSpPr>
        <p:spPr>
          <a:xfrm>
            <a:off x="8394933" y="5507467"/>
            <a:ext cx="3526500" cy="35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●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○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Char char="■"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2" name="Google Shape;282;p42"/>
          <p:cNvSpPr txBox="1"/>
          <p:nvPr>
            <p:ph idx="31" type="body"/>
          </p:nvPr>
        </p:nvSpPr>
        <p:spPr>
          <a:xfrm>
            <a:off x="262601" y="262300"/>
            <a:ext cx="24807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83" name="Google Shape;283;p42"/>
          <p:cNvSpPr txBox="1"/>
          <p:nvPr>
            <p:ph idx="32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2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erriweather"/>
              <a:buNone/>
              <a:defRPr b="1" sz="4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■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○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■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○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■"/>
              <a:defRPr sz="1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66">
          <p15:clr>
            <a:srgbClr val="E46962"/>
          </p15:clr>
        </p15:guide>
        <p15:guide id="2" orient="horz" pos="165">
          <p15:clr>
            <a:srgbClr val="E46962"/>
          </p15:clr>
        </p15:guide>
        <p15:guide id="3" pos="7514">
          <p15:clr>
            <a:srgbClr val="E46962"/>
          </p15:clr>
        </p15:guide>
        <p15:guide id="4" orient="horz" pos="4155">
          <p15:clr>
            <a:srgbClr val="E46962"/>
          </p15:clr>
        </p15:guide>
        <p15:guide id="5" pos="1728">
          <p15:clr>
            <a:srgbClr val="E46962"/>
          </p15:clr>
        </p15:guide>
        <p15:guide id="6" pos="595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idx="4" type="body"/>
          </p:nvPr>
        </p:nvSpPr>
        <p:spPr>
          <a:xfrm>
            <a:off x="10945001" y="262300"/>
            <a:ext cx="10833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01.21</a:t>
            </a:r>
            <a:r>
              <a:rPr lang="en-US"/>
              <a:t>.25</a:t>
            </a:r>
            <a:endParaRPr/>
          </a:p>
        </p:txBody>
      </p:sp>
      <p:sp>
        <p:nvSpPr>
          <p:cNvPr id="293" name="Google Shape;293;p44"/>
          <p:cNvSpPr txBox="1"/>
          <p:nvPr>
            <p:ph type="ctrTitle"/>
          </p:nvPr>
        </p:nvSpPr>
        <p:spPr>
          <a:xfrm>
            <a:off x="262600" y="298433"/>
            <a:ext cx="10682400" cy="250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-US"/>
              <a:t>Data 602 Project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-US" sz="6600"/>
              <a:t>Proposal</a:t>
            </a:r>
            <a:endParaRPr b="0" sz="6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 txBox="1"/>
          <p:nvPr>
            <p:ph idx="2" type="subTitle"/>
          </p:nvPr>
        </p:nvSpPr>
        <p:spPr>
          <a:xfrm>
            <a:off x="262600" y="3503050"/>
            <a:ext cx="5315700" cy="74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>
                <a:latin typeface="Merriweather"/>
                <a:ea typeface="Merriweather"/>
                <a:cs typeface="Merriweather"/>
                <a:sym typeface="Merriweather"/>
              </a:rPr>
              <a:t>Gautham Nagaraj Chandra Shekariah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>
                <a:latin typeface="Merriweather"/>
                <a:ea typeface="Merriweather"/>
                <a:cs typeface="Merriweather"/>
                <a:sym typeface="Merriweather"/>
              </a:rPr>
              <a:t>Romith Bodanda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>
                <a:latin typeface="Merriweather"/>
                <a:ea typeface="Merriweather"/>
                <a:cs typeface="Merriweather"/>
                <a:sym typeface="Merriweather"/>
              </a:rPr>
              <a:t>Lamis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8969" l="0" r="0" t="8969"/>
          <a:stretch/>
        </p:blipFill>
        <p:spPr>
          <a:xfrm>
            <a:off x="5916771" y="2895000"/>
            <a:ext cx="6012900" cy="37008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263177" y="1453525"/>
            <a:ext cx="5179500" cy="217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The data</a:t>
            </a:r>
            <a:endParaRPr sz="5600"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482467" y="3580767"/>
            <a:ext cx="4202400" cy="24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from IEEE Dataport</a:t>
            </a:r>
            <a:endParaRPr/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155" y="2076250"/>
            <a:ext cx="4873975" cy="24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46"/>
          <p:cNvSpPr txBox="1"/>
          <p:nvPr>
            <p:ph idx="1" type="subTitle"/>
          </p:nvPr>
        </p:nvSpPr>
        <p:spPr>
          <a:xfrm>
            <a:off x="996800" y="797400"/>
            <a:ext cx="9489300" cy="4925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Why this dataset?</a:t>
            </a:r>
            <a:endParaRPr sz="4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/>
              <a:t>The dataset is uploaded to IEEE-dataport which allows the public to use the data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dataset does not contain any information regarding the patient, like the name or complete address; thus, upholding the law of data privacy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columns of the data set contain medical terminologies which cannot be understood by layman; It will be up to the project group to research and explain these terms, which will better our understanding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Forming a Hypothesis</a:t>
            </a:r>
            <a:endParaRPr/>
          </a:p>
        </p:txBody>
      </p:sp>
      <p:sp>
        <p:nvSpPr>
          <p:cNvPr id="311" name="Google Shape;311;p46"/>
          <p:cNvSpPr txBox="1"/>
          <p:nvPr>
            <p:ph idx="3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Science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599975" y="1475271"/>
            <a:ext cx="4202400" cy="116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Question</a:t>
            </a:r>
            <a:endParaRPr sz="6600"/>
          </a:p>
        </p:txBody>
      </p:sp>
      <p:sp>
        <p:nvSpPr>
          <p:cNvPr id="317" name="Google Shape;317;p47"/>
          <p:cNvSpPr txBox="1"/>
          <p:nvPr>
            <p:ph idx="2" type="body"/>
          </p:nvPr>
        </p:nvSpPr>
        <p:spPr>
          <a:xfrm>
            <a:off x="262601" y="262300"/>
            <a:ext cx="24807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Forming a Hypothesis</a:t>
            </a:r>
            <a:endParaRPr/>
          </a:p>
        </p:txBody>
      </p:sp>
      <p:pic>
        <p:nvPicPr>
          <p:cNvPr id="318" name="Google Shape;318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791" r="12798" t="0"/>
          <a:stretch/>
        </p:blipFill>
        <p:spPr>
          <a:xfrm>
            <a:off x="6101283" y="777450"/>
            <a:ext cx="5719500" cy="5764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 flipH="1" rot="5400000">
            <a:off x="2305325" y="2588675"/>
            <a:ext cx="79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=</a:t>
            </a:r>
            <a:endParaRPr sz="6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1036475" y="3359200"/>
            <a:ext cx="332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Insight</a:t>
            </a:r>
            <a:endParaRPr b="1" sz="6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8"/>
          <p:cNvPicPr preferRelativeResize="0"/>
          <p:nvPr/>
        </p:nvPicPr>
        <p:blipFill rotWithShape="1">
          <a:blip r:embed="rId3">
            <a:alphaModFix/>
          </a:blip>
          <a:srcRect b="0" l="2210" r="0" t="9779"/>
          <a:stretch/>
        </p:blipFill>
        <p:spPr>
          <a:xfrm>
            <a:off x="808275" y="1978076"/>
            <a:ext cx="10758801" cy="3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8"/>
          <p:cNvSpPr txBox="1"/>
          <p:nvPr/>
        </p:nvSpPr>
        <p:spPr>
          <a:xfrm>
            <a:off x="1904400" y="777475"/>
            <a:ext cx="838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Outlook on the data</a:t>
            </a:r>
            <a:endParaRPr sz="6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263175" y="1475270"/>
            <a:ext cx="4202400" cy="879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263167" y="2763492"/>
            <a:ext cx="4202400" cy="24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 data visualization will be done, again, based on the guiding questions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We should be able to visualize what the impact of each column is on the patient’s survival chances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 results obtained from this project may help clear some common misconceptions around the disease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220" r="4220" t="0"/>
          <a:stretch/>
        </p:blipFill>
        <p:spPr>
          <a:xfrm>
            <a:off x="4968434" y="893233"/>
            <a:ext cx="6961200" cy="57024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335" name="Google Shape;335;p49"/>
          <p:cNvSpPr txBox="1"/>
          <p:nvPr>
            <p:ph idx="3" type="body"/>
          </p:nvPr>
        </p:nvSpPr>
        <p:spPr>
          <a:xfrm>
            <a:off x="262601" y="262300"/>
            <a:ext cx="24804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Drawing a Conclusion</a:t>
            </a:r>
            <a:endParaRPr/>
          </a:p>
        </p:txBody>
      </p:sp>
      <p:sp>
        <p:nvSpPr>
          <p:cNvPr id="336" name="Google Shape;336;p49"/>
          <p:cNvSpPr txBox="1"/>
          <p:nvPr>
            <p:ph idx="4" type="body"/>
          </p:nvPr>
        </p:nvSpPr>
        <p:spPr>
          <a:xfrm>
            <a:off x="9450035" y="262300"/>
            <a:ext cx="2577900" cy="27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Science Presentation</a:t>
            </a:r>
            <a:endParaRPr/>
          </a:p>
        </p:txBody>
      </p:sp>
      <p:sp>
        <p:nvSpPr>
          <p:cNvPr id="337" name="Google Shape;337;p49"/>
          <p:cNvSpPr txBox="1"/>
          <p:nvPr>
            <p:ph idx="5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