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0"/>
    <p:restoredTop sz="94647"/>
  </p:normalViewPr>
  <p:slideViewPr>
    <p:cSldViewPr snapToGrid="0" snapToObjects="1" showGuides="1">
      <p:cViewPr>
        <p:scale>
          <a:sx n="51" d="100"/>
          <a:sy n="51" d="100"/>
        </p:scale>
        <p:origin x="67" y="658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279" y="1785343"/>
            <a:ext cx="7841294" cy="23426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279" y="4128032"/>
            <a:ext cx="7841294" cy="71493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849226"/>
            <a:ext cx="7841294" cy="11256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78279" y="5981178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80" y="1637270"/>
            <a:ext cx="8749432" cy="462142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78279" y="1680519"/>
            <a:ext cx="841833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8279" y="3624188"/>
            <a:ext cx="841833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420386"/>
            <a:ext cx="8418337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BE60-5D8F-6C41-A517-E4C3855CF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608 – </a:t>
            </a:r>
            <a:r>
              <a:rPr lang="en-IN" dirty="0"/>
              <a:t>Developing Big Data Applications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28DA3-9E9C-174C-A096-933EB68D5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IN" dirty="0"/>
              <a:t>Stock Market Data Analysis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932DF-6BEC-8349-9E3C-C74C19687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Gautham Nagaraj</a:t>
            </a:r>
          </a:p>
          <a:p>
            <a:r>
              <a:rPr lang="en-US" dirty="0"/>
              <a:t>Franco Ken Doi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23051-1C04-6F46-BEDF-92AECB7401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17/07/2025 – Winter 2025</a:t>
            </a:r>
          </a:p>
        </p:txBody>
      </p:sp>
    </p:spTree>
    <p:extLst>
      <p:ext uri="{BB962C8B-B14F-4D97-AF65-F5344CB8AC3E}">
        <p14:creationId xmlns:p14="http://schemas.microsoft.com/office/powerpoint/2010/main" val="368241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2AD0-B422-9948-BB03-1443DE90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ABD6-B0BD-B94F-9DA7-56F8E322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Stock market movements are </a:t>
            </a:r>
            <a:r>
              <a:rPr lang="en-US" b="1" dirty="0"/>
              <a:t>volatile</a:t>
            </a:r>
            <a:r>
              <a:rPr lang="en-US" dirty="0"/>
              <a:t> and can be difficult to predict</a:t>
            </a:r>
          </a:p>
          <a:p>
            <a:r>
              <a:rPr lang="en-US" dirty="0"/>
              <a:t>The aim of the project is to analyze real-time data analysis using technologies like Kafka, AWS and Python</a:t>
            </a:r>
          </a:p>
          <a:p>
            <a:r>
              <a:rPr lang="en-US" dirty="0"/>
              <a:t>The data used here will be </a:t>
            </a:r>
            <a:r>
              <a:rPr lang="en-US" b="1" dirty="0"/>
              <a:t>simulated </a:t>
            </a:r>
            <a:r>
              <a:rPr lang="en-US" dirty="0"/>
              <a:t>through Python to mimic stock market data flow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FA3F3-625E-CA46-8A0A-6A0AF37C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294B-E89B-2CC4-F501-6E85E7BA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0F64-768A-B4B3-6FD9-75312556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993692"/>
            <a:ext cx="9724372" cy="3895173"/>
          </a:xfrm>
        </p:spPr>
        <p:txBody>
          <a:bodyPr/>
          <a:lstStyle/>
          <a:p>
            <a:r>
              <a:rPr lang="en-US" dirty="0"/>
              <a:t>Kafka Setup – Installing and configuring on an EC2 instance</a:t>
            </a:r>
          </a:p>
          <a:p>
            <a:r>
              <a:rPr lang="en-US" dirty="0"/>
              <a:t>Python – Interact with the Kafka stream</a:t>
            </a:r>
          </a:p>
          <a:p>
            <a:r>
              <a:rPr lang="en-US" dirty="0"/>
              <a:t>Data Streaming Pipeline – Develop a data pipeline and store the data in AWS S3</a:t>
            </a:r>
          </a:p>
          <a:p>
            <a:r>
              <a:rPr lang="en-US" dirty="0"/>
              <a:t>Real-Time data analysis – Analyze the ‘live data’ to gain insights into market trends and patterns</a:t>
            </a:r>
          </a:p>
          <a:p>
            <a:r>
              <a:rPr lang="en-US" dirty="0"/>
              <a:t>Application development – Combine the components to build an application for gathering insights from the data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4296A-6893-71A9-BB5E-9816967B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7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AFDD-D19C-33DE-B6A5-AA3A7410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	Visualized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AF42A5-0757-564F-CAE3-3671C206F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820" y="1304143"/>
            <a:ext cx="6790544" cy="4900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A78CF-EC9F-EBF7-C60D-92B172A2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2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C935-6319-452D-9FCE-1BF7AA5F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development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81F0-8E02-2FB6-9706-197DE734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2758190"/>
            <a:ext cx="9724372" cy="3130674"/>
          </a:xfrm>
        </p:spPr>
        <p:txBody>
          <a:bodyPr/>
          <a:lstStyle/>
          <a:p>
            <a:r>
              <a:rPr lang="en-US" dirty="0"/>
              <a:t>The image from the previous slide depicts the initial workflow of the project</a:t>
            </a:r>
          </a:p>
          <a:p>
            <a:r>
              <a:rPr lang="en-US" dirty="0"/>
              <a:t>Usage of technology can vary based on feedback/suggestions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BBA3F-96DD-0ECE-3BB9-6403F201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1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ervative - Widescreen" id="{1FDA4292-5ABC-2347-8AEC-8713E981E356}" vid="{2CAB1A43-65EA-6D44-BFF7-FD9BC8254A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15" ma:contentTypeDescription="Create a new document." ma:contentTypeScope="" ma:versionID="3387522b3212352fc6bbea455d3cfc53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e28e2b4de73025e43726d49ef756c6aa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1379BBF-6672-4ABD-B16E-D222A38B6B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FE4E6F-A4E5-40F2-8CE2-36663D7A06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6ABDF2-BD05-4010-80BA-3DB41DBF8678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</Template>
  <TotalTime>23</TotalTime>
  <Words>169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DATA 608 – Developing Big Data Applications</vt:lpstr>
      <vt:lpstr>Introduction</vt:lpstr>
      <vt:lpstr>Methodology </vt:lpstr>
      <vt:lpstr>Methodology Visualized</vt:lpstr>
      <vt:lpstr>Further development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Gautham Nagaraj</dc:creator>
  <cp:lastModifiedBy>Gautham Nagaraj</cp:lastModifiedBy>
  <cp:revision>1</cp:revision>
  <dcterms:created xsi:type="dcterms:W3CDTF">2025-07-14T00:08:54Z</dcterms:created>
  <dcterms:modified xsi:type="dcterms:W3CDTF">2025-07-14T00:32:32Z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20700</vt:r8>
  </property>
</Properties>
</file>