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EA9F2-9656-45E0-8531-BFE0E480C116}" v="2" dt="2025-07-15T02:46:53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47"/>
  </p:normalViewPr>
  <p:slideViewPr>
    <p:cSldViewPr snapToGrid="0" snapToObjects="1" showGuides="1">
      <p:cViewPr varScale="1">
        <p:scale>
          <a:sx n="180" d="100"/>
          <a:sy n="180" d="100"/>
        </p:scale>
        <p:origin x="1502" y="34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Doi" userId="e1b95856ff56e5ad" providerId="LiveId" clId="{551EA9F2-9656-45E0-8531-BFE0E480C116}"/>
    <pc:docChg chg="custSel modSld">
      <pc:chgData name="Franco Doi" userId="e1b95856ff56e5ad" providerId="LiveId" clId="{551EA9F2-9656-45E0-8531-BFE0E480C116}" dt="2025-07-15T02:47:08.183" v="14" actId="14100"/>
      <pc:docMkLst>
        <pc:docMk/>
      </pc:docMkLst>
      <pc:sldChg chg="addSp delSp modSp mod">
        <pc:chgData name="Franco Doi" userId="e1b95856ff56e5ad" providerId="LiveId" clId="{551EA9F2-9656-45E0-8531-BFE0E480C116}" dt="2025-07-15T02:47:08.183" v="14" actId="14100"/>
        <pc:sldMkLst>
          <pc:docMk/>
          <pc:sldMk cId="2724626382" sldId="259"/>
        </pc:sldMkLst>
        <pc:spChg chg="add del mod">
          <ac:chgData name="Franco Doi" userId="e1b95856ff56e5ad" providerId="LiveId" clId="{551EA9F2-9656-45E0-8531-BFE0E480C116}" dt="2025-07-15T02:45:24.205" v="1"/>
          <ac:spMkLst>
            <pc:docMk/>
            <pc:sldMk cId="2724626382" sldId="259"/>
            <ac:spMk id="5" creationId="{E0F7867D-9A84-2345-178B-3DCE7BD6BB1B}"/>
          </ac:spMkLst>
        </pc:spChg>
        <pc:spChg chg="add del mod">
          <ac:chgData name="Franco Doi" userId="e1b95856ff56e5ad" providerId="LiveId" clId="{551EA9F2-9656-45E0-8531-BFE0E480C116}" dt="2025-07-15T02:46:53.232" v="8"/>
          <ac:spMkLst>
            <pc:docMk/>
            <pc:sldMk cId="2724626382" sldId="259"/>
            <ac:spMk id="10" creationId="{067B4C6A-37DC-6421-B564-51A2906A4D68}"/>
          </ac:spMkLst>
        </pc:spChg>
        <pc:picChg chg="del">
          <ac:chgData name="Franco Doi" userId="e1b95856ff56e5ad" providerId="LiveId" clId="{551EA9F2-9656-45E0-8531-BFE0E480C116}" dt="2025-07-15T02:45:23.776" v="0" actId="478"/>
          <ac:picMkLst>
            <pc:docMk/>
            <pc:sldMk cId="2724626382" sldId="259"/>
            <ac:picMk id="6" creationId="{57AF42A5-0757-564F-CAE3-3671C206F6CB}"/>
          </ac:picMkLst>
        </pc:picChg>
        <pc:picChg chg="add del mod">
          <ac:chgData name="Franco Doi" userId="e1b95856ff56e5ad" providerId="LiveId" clId="{551EA9F2-9656-45E0-8531-BFE0E480C116}" dt="2025-07-15T02:46:52.656" v="7" actId="478"/>
          <ac:picMkLst>
            <pc:docMk/>
            <pc:sldMk cId="2724626382" sldId="259"/>
            <ac:picMk id="8" creationId="{F2D3010D-BC8E-08C1-FE46-434BC729045F}"/>
          </ac:picMkLst>
        </pc:picChg>
        <pc:picChg chg="add mod">
          <ac:chgData name="Franco Doi" userId="e1b95856ff56e5ad" providerId="LiveId" clId="{551EA9F2-9656-45E0-8531-BFE0E480C116}" dt="2025-07-15T02:47:08.183" v="14" actId="14100"/>
          <ac:picMkLst>
            <pc:docMk/>
            <pc:sldMk cId="2724626382" sldId="259"/>
            <ac:picMk id="12" creationId="{AF6899E4-408D-45B8-637E-6ED9D77169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E60-5D8F-6C41-A517-E4C3855C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608 – </a:t>
            </a:r>
            <a:r>
              <a:rPr lang="en-IN" dirty="0"/>
              <a:t>Developing Big Data Applications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8DA3-9E9C-174C-A096-933EB68D5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IN" dirty="0"/>
              <a:t>Stock Market Data Analysis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932DF-6BEC-8349-9E3C-C74C19687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Gautham Nagaraj</a:t>
            </a:r>
          </a:p>
          <a:p>
            <a:r>
              <a:rPr lang="en-US" dirty="0"/>
              <a:t>Franco Ken Doi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23051-1C04-6F46-BEDF-92AECB740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17/07/2025 – Winter 2025</a:t>
            </a:r>
          </a:p>
        </p:txBody>
      </p:sp>
    </p:spTree>
    <p:extLst>
      <p:ext uri="{BB962C8B-B14F-4D97-AF65-F5344CB8AC3E}">
        <p14:creationId xmlns:p14="http://schemas.microsoft.com/office/powerpoint/2010/main" val="36824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2AD0-B422-9948-BB03-1443DE90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ABD6-B0BD-B94F-9DA7-56F8E322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Stock market movements are </a:t>
            </a:r>
            <a:r>
              <a:rPr lang="en-US" b="1" dirty="0"/>
              <a:t>volatile</a:t>
            </a:r>
            <a:r>
              <a:rPr lang="en-US" dirty="0"/>
              <a:t> and can be difficult to predict</a:t>
            </a:r>
          </a:p>
          <a:p>
            <a:r>
              <a:rPr lang="en-US" dirty="0"/>
              <a:t>The aim of the project is to analyze real-time data analysis using technologies like Kafka, AWS and Python</a:t>
            </a:r>
          </a:p>
          <a:p>
            <a:r>
              <a:rPr lang="en-US" dirty="0"/>
              <a:t>The data used here will be </a:t>
            </a:r>
            <a:r>
              <a:rPr lang="en-US" b="1" dirty="0"/>
              <a:t>simulated </a:t>
            </a:r>
            <a:r>
              <a:rPr lang="en-US" dirty="0"/>
              <a:t>through Python to mimic stock market data flow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FA3F3-625E-CA46-8A0A-6A0AF37C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294B-E89B-2CC4-F501-6E85E7BA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0F64-768A-B4B3-6FD9-75312556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993692"/>
            <a:ext cx="9724372" cy="3895173"/>
          </a:xfrm>
        </p:spPr>
        <p:txBody>
          <a:bodyPr/>
          <a:lstStyle/>
          <a:p>
            <a:r>
              <a:rPr lang="en-US" dirty="0"/>
              <a:t>Kafka Setup – Installing and configuring on an EC2 instance</a:t>
            </a:r>
          </a:p>
          <a:p>
            <a:r>
              <a:rPr lang="en-US" dirty="0"/>
              <a:t>Python – Interact with the Kafka stream</a:t>
            </a:r>
          </a:p>
          <a:p>
            <a:r>
              <a:rPr lang="en-US" dirty="0"/>
              <a:t>Data Streaming Pipeline – Develop a data pipeline and store the data in AWS S3</a:t>
            </a:r>
          </a:p>
          <a:p>
            <a:r>
              <a:rPr lang="en-US" dirty="0"/>
              <a:t>Real-Time data analysis – Analyze the ‘live data’ to gain insights into market trends and patterns</a:t>
            </a:r>
          </a:p>
          <a:p>
            <a:r>
              <a:rPr lang="en-US" dirty="0"/>
              <a:t>Application development – Combine the components to build an application for gathering insights from the data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4296A-6893-71A9-BB5E-9816967B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7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AFDD-D19C-33DE-B6A5-AA3A741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Visualized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A78CF-EC9F-EBF7-C60D-92B172A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 descr="A diagram of a market&#10;&#10;AI-generated content may be incorrect.">
            <a:extLst>
              <a:ext uri="{FF2B5EF4-FFF2-40B4-BE49-F238E27FC236}">
                <a16:creationId xmlns:a16="http://schemas.microsoft.com/office/drawing/2014/main" id="{AF6899E4-408D-45B8-637E-6ED9D771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99" y="1497366"/>
            <a:ext cx="6838834" cy="4778768"/>
          </a:xfrm>
        </p:spPr>
      </p:pic>
    </p:spTree>
    <p:extLst>
      <p:ext uri="{BB962C8B-B14F-4D97-AF65-F5344CB8AC3E}">
        <p14:creationId xmlns:p14="http://schemas.microsoft.com/office/powerpoint/2010/main" val="27246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C935-6319-452D-9FCE-1BF7AA5F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81F0-8E02-2FB6-9706-197DE734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2758190"/>
            <a:ext cx="9724372" cy="3130674"/>
          </a:xfrm>
        </p:spPr>
        <p:txBody>
          <a:bodyPr/>
          <a:lstStyle/>
          <a:p>
            <a:r>
              <a:rPr lang="en-US" dirty="0"/>
              <a:t>The image from the previous slide depicts the initial workflow of the project</a:t>
            </a:r>
          </a:p>
          <a:p>
            <a:r>
              <a:rPr lang="en-US" dirty="0"/>
              <a:t>Usage of technology can vary based on feedback/suggestions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BA3F-96DD-0ECE-3BB9-6403F201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D9A0FA515564792FEACC70AB1043E" ma:contentTypeVersion="15" ma:contentTypeDescription="Create a new document." ma:contentTypeScope="" ma:versionID="3387522b3212352fc6bbea455d3cfc53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e28e2b4de73025e43726d49ef756c6aa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6ABDF2-BD05-4010-80BA-3DB41DBF8678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88FE4E6F-A4E5-40F2-8CE2-36663D7A0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</Template>
  <TotalTime>177</TotalTime>
  <Words>169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DATA 608 – Developing Big Data Applications</vt:lpstr>
      <vt:lpstr>Introduction</vt:lpstr>
      <vt:lpstr>Methodology </vt:lpstr>
      <vt:lpstr>Methodology Visualized</vt:lpstr>
      <vt:lpstr>Further development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Gautham Nagaraj</dc:creator>
  <cp:lastModifiedBy>Franco Doi</cp:lastModifiedBy>
  <cp:revision>1</cp:revision>
  <dcterms:created xsi:type="dcterms:W3CDTF">2025-07-14T00:08:54Z</dcterms:created>
  <dcterms:modified xsi:type="dcterms:W3CDTF">2025-07-15T02:47:12Z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20700</vt:r8>
  </property>
</Properties>
</file>