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Lato" panose="020F0502020204030203" pitchFamily="34" charset="0"/>
      <p:regular r:id="rId27"/>
      <p:bold r:id="rId28"/>
      <p:italic r:id="rId29"/>
      <p:boldItalic r:id="rId30"/>
    </p:embeddedFont>
    <p:embeddedFont>
      <p:font typeface="Montserrat" panose="000005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63f6d0623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63f6d0623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63f6d06238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63f6d06238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63f6d0623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63f6d06238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63f6d06238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63f6d06238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63f6d06238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63f6d06238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63f6d0623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63f6d0623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63f6d06238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63f6d06238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63f6d0623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63f6d0623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63f6d06238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63f6d06238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63f6d0623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63f6d0623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63f6d0623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63f6d0623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63f6d06238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63f6d06238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63f6d0623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63f6d0623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63f6d06238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63f6d06238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63f6d06238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63f6d06238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63f6d06238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63f6d06238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63f6d0623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63f6d06238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63f6d0623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63f6d0623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63f6d0623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63f6d0623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63f6d06238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63f6d06238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63f6d06238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63f6d06238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63f6d0623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63f6d0623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63f6d06238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63f6d06238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552825" y="401825"/>
            <a:ext cx="8520600" cy="10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C1 - NSG CODERS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21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solidFill>
                  <a:schemeClr val="accent2"/>
                </a:solidFill>
              </a:rPr>
              <a:t>LANGUAGE ASSESSMENT TOOL</a:t>
            </a:r>
            <a:endParaRPr sz="290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accent2"/>
                </a:solidFill>
              </a:rPr>
              <a:t>                                                                                                       TEAM MEMBERS :</a:t>
            </a:r>
            <a:endParaRPr sz="160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accent2"/>
                </a:solidFill>
              </a:rPr>
              <a:t>                                                                                                       SANKAR ADITYA</a:t>
            </a:r>
            <a:endParaRPr sz="160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accent2"/>
                </a:solidFill>
              </a:rPr>
              <a:t>                                                                                                       NOEL CYRIAC</a:t>
            </a:r>
            <a:endParaRPr sz="160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accent2"/>
                </a:solidFill>
              </a:rPr>
              <a:t>                                                                                                       GAUTHAMAN S</a:t>
            </a:r>
            <a:endParaRPr sz="16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>
            <a:spLocks noGrp="1"/>
          </p:cNvSpPr>
          <p:nvPr>
            <p:ph type="title"/>
          </p:nvPr>
        </p:nvSpPr>
        <p:spPr>
          <a:xfrm>
            <a:off x="1246950" y="434975"/>
            <a:ext cx="665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WIREFRAME - 5 TEACHER HOMEPAGE</a:t>
            </a:r>
            <a:endParaRPr/>
          </a:p>
        </p:txBody>
      </p:sp>
      <p:sp>
        <p:nvSpPr>
          <p:cNvPr id="193" name="Google Shape;193;p22"/>
          <p:cNvSpPr txBox="1">
            <a:spLocks noGrp="1"/>
          </p:cNvSpPr>
          <p:nvPr>
            <p:ph type="body" idx="1"/>
          </p:nvPr>
        </p:nvSpPr>
        <p:spPr>
          <a:xfrm>
            <a:off x="311700" y="1484000"/>
            <a:ext cx="8520600" cy="24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</a:rPr>
              <a:t>USE LINKED PROFILES TO SEE DATA AND SCORES OF STUDENTS</a:t>
            </a:r>
            <a:endParaRPr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accent2"/>
                </a:solidFill>
              </a:rPr>
              <a:t>CLICK ON ADD NEW PROFILE TO ADMIT A STUDENT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5400" y="249250"/>
            <a:ext cx="2893200" cy="4599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>
            <a:spLocks noGrp="1"/>
          </p:cNvSpPr>
          <p:nvPr>
            <p:ph type="title"/>
          </p:nvPr>
        </p:nvSpPr>
        <p:spPr>
          <a:xfrm>
            <a:off x="1527250" y="424925"/>
            <a:ext cx="56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WIREFRAME - 6   ADD STUDENT</a:t>
            </a:r>
            <a:endParaRPr/>
          </a:p>
        </p:txBody>
      </p:sp>
      <p:sp>
        <p:nvSpPr>
          <p:cNvPr id="206" name="Google Shape;206;p24"/>
          <p:cNvSpPr txBox="1">
            <a:spLocks noGrp="1"/>
          </p:cNvSpPr>
          <p:nvPr>
            <p:ph type="body" idx="1"/>
          </p:nvPr>
        </p:nvSpPr>
        <p:spPr>
          <a:xfrm>
            <a:off x="251400" y="1634675"/>
            <a:ext cx="85206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2"/>
                </a:solidFill>
              </a:rPr>
              <a:t>TEACHER NEEDS TO ENTER THE STUDENT USERNAME/EMAIL AND PASSWORD TO ADMIT THEM</a:t>
            </a:r>
            <a:endParaRPr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>
                <a:solidFill>
                  <a:schemeClr val="accent2"/>
                </a:solidFill>
              </a:rPr>
              <a:t>THE DATA OF THE NEW STUDENTS WILL BE VISIBLE IN LINKED PROFILES</a:t>
            </a:r>
            <a:endParaRPr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5400" y="158600"/>
            <a:ext cx="2893200" cy="478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5400" y="226575"/>
            <a:ext cx="2893200" cy="470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>
            <a:spLocks noGrp="1"/>
          </p:cNvSpPr>
          <p:nvPr>
            <p:ph type="title"/>
          </p:nvPr>
        </p:nvSpPr>
        <p:spPr>
          <a:xfrm>
            <a:off x="1276075" y="445050"/>
            <a:ext cx="688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WIREFRAME - 7  STUDENT  HOME PAGE</a:t>
            </a:r>
            <a:endParaRPr/>
          </a:p>
        </p:txBody>
      </p:sp>
      <p:sp>
        <p:nvSpPr>
          <p:cNvPr id="226" name="Google Shape;226;p27"/>
          <p:cNvSpPr txBox="1">
            <a:spLocks noGrp="1"/>
          </p:cNvSpPr>
          <p:nvPr>
            <p:ph type="body" idx="1"/>
          </p:nvPr>
        </p:nvSpPr>
        <p:spPr>
          <a:xfrm>
            <a:off x="311700" y="1617400"/>
            <a:ext cx="8520600" cy="27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</a:rPr>
              <a:t>CONTAINS THE DETAILS, PROGRESS AND THE NEXT PENDING TASK OF THE USER.</a:t>
            </a:r>
            <a:endParaRPr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</a:rPr>
              <a:t>INCLUDES DIFFERENT SECTIONS OF LEARNING LIKE READING COMPREHENSION , GRAMMAR , WRITING ETC</a:t>
            </a:r>
            <a:endParaRPr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5400" y="226575"/>
            <a:ext cx="2893200" cy="458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>
            <a:spLocks noGrp="1"/>
          </p:cNvSpPr>
          <p:nvPr>
            <p:ph type="title"/>
          </p:nvPr>
        </p:nvSpPr>
        <p:spPr>
          <a:xfrm>
            <a:off x="2181150" y="445025"/>
            <a:ext cx="478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WIREFRAME - 8     TESTS</a:t>
            </a:r>
            <a:endParaRPr/>
          </a:p>
        </p:txBody>
      </p:sp>
      <p:sp>
        <p:nvSpPr>
          <p:cNvPr id="239" name="Google Shape;239;p29"/>
          <p:cNvSpPr txBox="1">
            <a:spLocks noGrp="1"/>
          </p:cNvSpPr>
          <p:nvPr>
            <p:ph type="body" idx="1"/>
          </p:nvPr>
        </p:nvSpPr>
        <p:spPr>
          <a:xfrm>
            <a:off x="311700" y="1885825"/>
            <a:ext cx="8520600" cy="22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</a:rPr>
              <a:t>CONTAINS ALL THE TESTS UNDER THE PARTICULAR SECTION FOR EXAMPLE : READING COMPREHENSION</a:t>
            </a:r>
            <a:endParaRPr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5400" y="158600"/>
            <a:ext cx="2893200" cy="481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>
            <a:spLocks noGrp="1"/>
          </p:cNvSpPr>
          <p:nvPr>
            <p:ph type="title"/>
          </p:nvPr>
        </p:nvSpPr>
        <p:spPr>
          <a:xfrm>
            <a:off x="1407600" y="434975"/>
            <a:ext cx="632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WIREFRAME - 9     TEST PREVIEW</a:t>
            </a:r>
            <a:endParaRPr/>
          </a:p>
        </p:txBody>
      </p:sp>
      <p:sp>
        <p:nvSpPr>
          <p:cNvPr id="252" name="Google Shape;252;p31"/>
          <p:cNvSpPr txBox="1">
            <a:spLocks noGrp="1"/>
          </p:cNvSpPr>
          <p:nvPr>
            <p:ph type="body" idx="1"/>
          </p:nvPr>
        </p:nvSpPr>
        <p:spPr>
          <a:xfrm>
            <a:off x="311700" y="2096775"/>
            <a:ext cx="8520600" cy="19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</a:rPr>
              <a:t>THE INSTRUCTIONS AND TIME LIMIT FOR THE TEST IN DISPLAYED </a:t>
            </a:r>
            <a:endParaRPr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accent2"/>
                </a:solidFill>
              </a:rPr>
              <a:t>CLICK ON START TEST TO BEGIN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567450" y="404825"/>
            <a:ext cx="587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WIREFRAME - 1      DESKTOP VIEW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</a:rPr>
              <a:t>THE FIRST WIREFRAME SHOWS THE VIEW OF USER ACCESSING THE WEBSITE FROM A PC/LAPTOP.</a:t>
            </a:r>
            <a:endParaRPr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</a:rPr>
              <a:t>REST OF THE WIREFRAMES SHOW THE VIEW OF USER ACCESSING THE APP FROM AN ANDROID/IOS DEVICE.</a:t>
            </a:r>
            <a:endParaRPr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accent2"/>
                </a:solidFill>
              </a:rPr>
              <a:t>THE FUNCTIONALITIES IN BOTH THE PLATFORMS REMAINS THE SAME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5400" y="271900"/>
            <a:ext cx="2893200" cy="4758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 txBox="1">
            <a:spLocks noGrp="1"/>
          </p:cNvSpPr>
          <p:nvPr>
            <p:ph type="title"/>
          </p:nvPr>
        </p:nvSpPr>
        <p:spPr>
          <a:xfrm>
            <a:off x="2260600" y="445025"/>
            <a:ext cx="489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WIREFRAME - 10      TEST</a:t>
            </a:r>
            <a:endParaRPr/>
          </a:p>
        </p:txBody>
      </p:sp>
      <p:sp>
        <p:nvSpPr>
          <p:cNvPr id="265" name="Google Shape;265;p33"/>
          <p:cNvSpPr txBox="1">
            <a:spLocks noGrp="1"/>
          </p:cNvSpPr>
          <p:nvPr>
            <p:ph type="body" idx="1"/>
          </p:nvPr>
        </p:nvSpPr>
        <p:spPr>
          <a:xfrm>
            <a:off x="311700" y="1755225"/>
            <a:ext cx="8520600" cy="30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</a:rPr>
              <a:t>ONGOING TEST SCREEN</a:t>
            </a:r>
            <a:endParaRPr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</a:rPr>
              <a:t>REMAINING TIME IS DISPLAYED</a:t>
            </a:r>
            <a:endParaRPr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</a:rPr>
              <a:t>FOR EXAMPLE IN READING COMPREHENSION SECTION , THE USER READS THE GIVEN PARAGRAPH IN THE SPECIFIED TIME</a:t>
            </a:r>
            <a:endParaRPr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5400" y="158600"/>
            <a:ext cx="2893200" cy="474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5"/>
          <p:cNvSpPr txBox="1">
            <a:spLocks noGrp="1"/>
          </p:cNvSpPr>
          <p:nvPr>
            <p:ph type="title"/>
          </p:nvPr>
        </p:nvSpPr>
        <p:spPr>
          <a:xfrm>
            <a:off x="1818600" y="434975"/>
            <a:ext cx="583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WIREFRAME - 11     TEST ANALYSIS</a:t>
            </a:r>
            <a:endParaRPr/>
          </a:p>
        </p:txBody>
      </p:sp>
      <p:sp>
        <p:nvSpPr>
          <p:cNvPr id="278" name="Google Shape;278;p35"/>
          <p:cNvSpPr txBox="1">
            <a:spLocks noGrp="1"/>
          </p:cNvSpPr>
          <p:nvPr>
            <p:ph type="body" idx="1"/>
          </p:nvPr>
        </p:nvSpPr>
        <p:spPr>
          <a:xfrm>
            <a:off x="311700" y="1694950"/>
            <a:ext cx="8520600" cy="30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</a:rPr>
              <a:t>RESULTS OF THE TEST IS DISPLAYED TO THE USER</a:t>
            </a:r>
            <a:endParaRPr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</a:rPr>
              <a:t>RESULT ANALYSIS INCLUDES PARAMETERS LIKE ACCURACY , GRAMMAR , SPEED , COMPREHENSION , ACCENT ETC</a:t>
            </a:r>
            <a:endParaRPr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accent2"/>
                </a:solidFill>
              </a:rPr>
              <a:t>DIFFERENT SECTIONS USE DIFFERENT PARAMETERS TO ANALYSE RESULTS. 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5400" y="237925"/>
            <a:ext cx="2893200" cy="470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393750"/>
            <a:ext cx="7233052" cy="461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664350" y="364650"/>
            <a:ext cx="781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WIREFRAME - 2      APP VIEW     LOGIN SCREEN</a:t>
            </a:r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1"/>
          </p:nvPr>
        </p:nvSpPr>
        <p:spPr>
          <a:xfrm>
            <a:off x="311700" y="1494050"/>
            <a:ext cx="8520600" cy="28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2"/>
                </a:solidFill>
              </a:rPr>
              <a:t>EXISTING USERS CAN ENTER THEIR USERNAME/EMAIL , PASSWORD AND PRESS ENTER TO LOG IN .</a:t>
            </a:r>
            <a:endParaRPr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>
                <a:solidFill>
                  <a:schemeClr val="accent2"/>
                </a:solidFill>
              </a:rPr>
              <a:t>NEW USERS CAN PRESS REGISTER</a:t>
            </a:r>
            <a:endParaRPr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9850" y="236100"/>
            <a:ext cx="3767350" cy="4671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2049650" y="414875"/>
            <a:ext cx="547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WIREFRAME - 3    REGISTER  </a:t>
            </a:r>
            <a:endParaRPr/>
          </a:p>
        </p:txBody>
      </p:sp>
      <p:sp>
        <p:nvSpPr>
          <p:cNvPr id="167" name="Google Shape;167;p18"/>
          <p:cNvSpPr txBox="1">
            <a:spLocks noGrp="1"/>
          </p:cNvSpPr>
          <p:nvPr>
            <p:ph type="body" idx="1"/>
          </p:nvPr>
        </p:nvSpPr>
        <p:spPr>
          <a:xfrm>
            <a:off x="181100" y="2187199"/>
            <a:ext cx="8520600" cy="19878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2"/>
                </a:solidFill>
              </a:rPr>
              <a:t>ENTER NAME AND CLASS FOR STUDENT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accent2"/>
                </a:solidFill>
              </a:rPr>
              <a:t>ENTER NAME FOR TEACHER AND SELECT CLASS AS TEACHER</a:t>
            </a:r>
            <a:endParaRPr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>
                <a:solidFill>
                  <a:schemeClr val="accent2"/>
                </a:solidFill>
              </a:rPr>
              <a:t>TYPE USERNAME/EMAIL AND PASSWORD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5400" y="192600"/>
            <a:ext cx="2893200" cy="482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>
            <a:spLocks noGrp="1"/>
          </p:cNvSpPr>
          <p:nvPr>
            <p:ph type="title"/>
          </p:nvPr>
        </p:nvSpPr>
        <p:spPr>
          <a:xfrm>
            <a:off x="1261950" y="445025"/>
            <a:ext cx="662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WIREFRAME - 4     STUDENT / TEACHER</a:t>
            </a:r>
            <a:endParaRPr/>
          </a:p>
        </p:txBody>
      </p:sp>
      <p:sp>
        <p:nvSpPr>
          <p:cNvPr id="180" name="Google Shape;180;p20"/>
          <p:cNvSpPr txBox="1">
            <a:spLocks noGrp="1"/>
          </p:cNvSpPr>
          <p:nvPr>
            <p:ph type="body" idx="1"/>
          </p:nvPr>
        </p:nvSpPr>
        <p:spPr>
          <a:xfrm>
            <a:off x="311700" y="1323275"/>
            <a:ext cx="8520600" cy="31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</a:rPr>
              <a:t>WHEN REGISTERING , THE USER IS GIVEN THE CHOICE OF EITHER SELECTING STUDENT OR TEACHER</a:t>
            </a:r>
            <a:endParaRPr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</a:rPr>
              <a:t>TEACHERS CAN VIEW THE SCORES AND PROGRESS OF THE STUDENTS UNDER THEIR SUPERVISION</a:t>
            </a:r>
            <a:endParaRPr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accent2"/>
                </a:solidFill>
              </a:rPr>
              <a:t>USER IS GIVEN THE CHOICE OF SELECTING THE LANGUAGE HERE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5400" y="181275"/>
            <a:ext cx="2893200" cy="465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361</Words>
  <Application>Microsoft Office PowerPoint</Application>
  <PresentationFormat>On-screen Show (16:9)</PresentationFormat>
  <Paragraphs>59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Montserrat</vt:lpstr>
      <vt:lpstr>Lato</vt:lpstr>
      <vt:lpstr>Arial</vt:lpstr>
      <vt:lpstr>Focus</vt:lpstr>
      <vt:lpstr>    C1 - NSG CODERS</vt:lpstr>
      <vt:lpstr>WIREFRAME - 1      DESKTOP VIEW  </vt:lpstr>
      <vt:lpstr>PowerPoint Presentation</vt:lpstr>
      <vt:lpstr>WIREFRAME - 2      APP VIEW     LOGIN SCREEN</vt:lpstr>
      <vt:lpstr>PowerPoint Presentation</vt:lpstr>
      <vt:lpstr>WIREFRAME - 3    REGISTER  </vt:lpstr>
      <vt:lpstr>PowerPoint Presentation</vt:lpstr>
      <vt:lpstr>WIREFRAME - 4     STUDENT / TEACHER</vt:lpstr>
      <vt:lpstr>PowerPoint Presentation</vt:lpstr>
      <vt:lpstr>WIREFRAME - 5 TEACHER HOMEPAGE</vt:lpstr>
      <vt:lpstr>PowerPoint Presentation</vt:lpstr>
      <vt:lpstr>WIREFRAME - 6   ADD STUDENT</vt:lpstr>
      <vt:lpstr>PowerPoint Presentation</vt:lpstr>
      <vt:lpstr>PowerPoint Presentation</vt:lpstr>
      <vt:lpstr>WIREFRAME - 7  STUDENT  HOME PAGE</vt:lpstr>
      <vt:lpstr>PowerPoint Presentation</vt:lpstr>
      <vt:lpstr>WIREFRAME - 8     TESTS</vt:lpstr>
      <vt:lpstr>PowerPoint Presentation</vt:lpstr>
      <vt:lpstr>WIREFRAME - 9     TEST PREVIEW</vt:lpstr>
      <vt:lpstr>PowerPoint Presentation</vt:lpstr>
      <vt:lpstr>WIREFRAME - 10      TEST</vt:lpstr>
      <vt:lpstr>PowerPoint Presentation</vt:lpstr>
      <vt:lpstr>WIREFRAME - 11     TEST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C1 - NSG CODERS</dc:title>
  <cp:lastModifiedBy>Gauthaman S (00003137558)</cp:lastModifiedBy>
  <cp:revision>3</cp:revision>
  <dcterms:modified xsi:type="dcterms:W3CDTF">2022-10-09T11:08:19Z</dcterms:modified>
</cp:coreProperties>
</file>