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Dockerfile is where the apps environmnet is defined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linking : creates an entry with alias in /etc/hosts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Define the services that make up the app in docker-compose.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github.com/gauthamgoli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reference/builder/" TargetMode="External"/><Relationship Id="rId3" Type="http://schemas.openxmlformats.org/officeDocument/2006/relationships/hyperlink" Target="https://docs.docker.com/articles/basics/" TargetMode="External"/><Relationship Id="rId5" Type="http://schemas.openxmlformats.org/officeDocument/2006/relationships/hyperlink" Target="http://michal.karzynski.pl/blog/2015/04/19/packaging-django-applications-as-docker-container-images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Relationship Id="rId6" Type="http://schemas.openxmlformats.org/officeDocument/2006/relationships/image" Target="../media/image11.png"/><Relationship Id="rId5" Type="http://schemas.openxmlformats.org/officeDocument/2006/relationships/image" Target="../media/image03.png"/><Relationship Id="rId7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9.png"/><Relationship Id="rId6" Type="http://schemas.openxmlformats.org/officeDocument/2006/relationships/hyperlink" Target="https://docs.docker.com/compose/yml/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456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Docker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1845147"/>
            <a:ext cx="7846499" cy="14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Means of packaging applications within lightweight containers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85325" y="3738075"/>
            <a:ext cx="3460199" cy="10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                                          Gautham Goli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                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                               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Useful references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Docker Basics: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https://docs.docker.com/articles/basics/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Dockerfile reference: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https://docs.docker.com/reference/builder/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Packaging django applications in Docker: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http://michal.karzynski.pl/blog/2015/04/19/packaging-django-applications-as-docker-container-images/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2388000" y="143750"/>
            <a:ext cx="4520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VM  and Containers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74" y="1116200"/>
            <a:ext cx="3459349" cy="30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250" y="1485725"/>
            <a:ext cx="3376375" cy="26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1647600" y="4438400"/>
            <a:ext cx="5848799" cy="44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Containers </a:t>
            </a:r>
            <a:r>
              <a:rPr b="1" lang="en"/>
              <a:t>share </a:t>
            </a:r>
            <a:r>
              <a:rPr lang="en"/>
              <a:t>the OS with other containers unlike Virtual Machines.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Images and Containers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Virtual Machines   : Images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Docker containers : Docker Images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Docker Images are read-only templates.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 Container is loaded with a Docker Image and launched.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Technically, a container consists of isolated group of processes running in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Docker Images are built from base images , as specified in a </a:t>
            </a:r>
            <a:r>
              <a:rPr lang="en" sz="1800" u="sng"/>
              <a:t>Dockerfile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Dockerfile is a text file containing sequence of instructions to build an image.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725" y="1063375"/>
            <a:ext cx="19050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Workflow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Write a Dockerfile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Build Docker Image from the Dockerfile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Run the Image in a container.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Share the Image with others by </a:t>
            </a:r>
            <a:r>
              <a:rPr b="1" lang="en" sz="1800"/>
              <a:t>push</a:t>
            </a:r>
            <a:r>
              <a:rPr lang="en" sz="1800"/>
              <a:t>ing the Image into DockerHub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Others will </a:t>
            </a:r>
            <a:r>
              <a:rPr b="1" lang="en" sz="1800"/>
              <a:t>pull</a:t>
            </a:r>
            <a:r>
              <a:rPr lang="en" sz="1800"/>
              <a:t> the Image and 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56100"/>
            <a:ext cx="2415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Dockerfile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0135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Syntax: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INSTRUCTION arguments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" name="Shape 60"/>
          <p:cNvSpPr txBox="1"/>
          <p:nvPr/>
        </p:nvSpPr>
        <p:spPr>
          <a:xfrm>
            <a:off x="580725" y="2136200"/>
            <a:ext cx="6678299" cy="27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25" y="1986462"/>
            <a:ext cx="69151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316351"/>
            <a:ext cx="8229600" cy="50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Build an image named tutum/postgres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57200" y="1334062"/>
            <a:ext cx="6689399" cy="50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>
                <a:solidFill>
                  <a:srgbClr val="4A86E8"/>
                </a:solidFill>
              </a:rPr>
              <a:t>Running the docker image in a container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50" y="1907800"/>
            <a:ext cx="5171949" cy="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37" y="825150"/>
            <a:ext cx="5171962" cy="3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57200" y="2403500"/>
            <a:ext cx="7081799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>
                <a:solidFill>
                  <a:srgbClr val="4A86E8"/>
                </a:solidFill>
              </a:rPr>
              <a:t>Mounting data from host to container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50" y="2959475"/>
            <a:ext cx="5171950" cy="3591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57200" y="3484325"/>
            <a:ext cx="536010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>
                <a:solidFill>
                  <a:srgbClr val="4A86E8"/>
                </a:solidFill>
              </a:rPr>
              <a:t>Linking containers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350" y="4053025"/>
            <a:ext cx="5195796" cy="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350" y="4480250"/>
            <a:ext cx="2920069" cy="5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Docker Compose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456525"/>
            <a:ext cx="61436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7" y="1063362"/>
            <a:ext cx="1971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025" y="1832762"/>
            <a:ext cx="26479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09450" y="3990162"/>
            <a:ext cx="6143699" cy="51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Run multiple containers , define link them, mount volumes, forward ports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specify commands and more.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09450" y="4591250"/>
            <a:ext cx="5858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Reference: 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https://docs.docker.com/compose/yml/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Running the app with compose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53362"/>
            <a:ext cx="61341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Managing containers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1341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19062"/>
            <a:ext cx="61341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25" y="3380075"/>
            <a:ext cx="61150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