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814cf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814cf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29a6b16d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29a6b16d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29a6b16d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29a6b16d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29a6b16d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29a6b16d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 PROJECT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FOSS.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79" name="Google Shape;79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Index.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4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5"/>
                </a:solidFill>
              </a:rPr>
              <a:t>1.Topic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5"/>
                </a:solidFill>
              </a:rPr>
              <a:t>2.introduction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5"/>
                </a:solidFill>
              </a:rPr>
              <a:t>3.Design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5"/>
                </a:solidFill>
              </a:rPr>
              <a:t>4.Implementation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5"/>
                </a:solidFill>
              </a:rPr>
              <a:t>5.Team Info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256200" y="1179750"/>
            <a:ext cx="8631600" cy="27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TOPIC: </a:t>
            </a:r>
            <a:r>
              <a:rPr lang="en" sz="3000">
                <a:solidFill>
                  <a:schemeClr val="dk1"/>
                </a:solidFill>
              </a:rPr>
              <a:t>Display kernel info in human readable form.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INTRODUCTION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lang="en" sz="3000"/>
              <a:t>this program displays kernel information including system information so that the casual user can understand these informations.</a:t>
            </a:r>
            <a:endParaRPr b="0"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11-20 at 9.47.21 AM.png" id="96" name="Google Shape;96;p17"/>
          <p:cNvPicPr preferRelativeResize="0"/>
          <p:nvPr/>
        </p:nvPicPr>
        <p:blipFill rotWithShape="1">
          <a:blip r:embed="rId3">
            <a:alphaModFix/>
          </a:blip>
          <a:srcRect b="0" l="4413" r="4404" t="0"/>
          <a:stretch/>
        </p:blipFill>
        <p:spPr>
          <a:xfrm>
            <a:off x="0" y="0"/>
            <a:ext cx="9144000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>
            <p:ph type="title"/>
          </p:nvPr>
        </p:nvSpPr>
        <p:spPr>
          <a:xfrm>
            <a:off x="283100" y="289250"/>
            <a:ext cx="8452500" cy="44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Design: </a:t>
            </a:r>
            <a:r>
              <a:rPr lang="en" sz="3000">
                <a:solidFill>
                  <a:srgbClr val="FFFFFF"/>
                </a:solidFill>
              </a:rPr>
              <a:t>the program is created using python, the GUI is made using </a:t>
            </a:r>
            <a:r>
              <a:rPr lang="en" sz="3000">
                <a:solidFill>
                  <a:srgbClr val="FF0000"/>
                </a:solidFill>
              </a:rPr>
              <a:t>Tkinter</a:t>
            </a:r>
            <a:r>
              <a:rPr lang="en" sz="3000">
                <a:solidFill>
                  <a:srgbClr val="FFFFFF"/>
                </a:solidFill>
              </a:rPr>
              <a:t> library available in python. The python codes </a:t>
            </a:r>
            <a:r>
              <a:rPr lang="en" sz="3000">
                <a:solidFill>
                  <a:srgbClr val="FFFFFF"/>
                </a:solidFill>
              </a:rPr>
              <a:t>retrieve</a:t>
            </a:r>
            <a:r>
              <a:rPr lang="en" sz="3000">
                <a:solidFill>
                  <a:srgbClr val="FFFFFF"/>
                </a:solidFill>
              </a:rPr>
              <a:t> system info including Kernel data and </a:t>
            </a:r>
            <a:r>
              <a:rPr lang="en" sz="3000">
                <a:solidFill>
                  <a:srgbClr val="FFFFFF"/>
                </a:solidFill>
              </a:rPr>
              <a:t>display</a:t>
            </a:r>
            <a:r>
              <a:rPr lang="en" sz="3000">
                <a:solidFill>
                  <a:srgbClr val="FFFFFF"/>
                </a:solidFill>
              </a:rPr>
              <a:t> them in  a pop-up box. 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83100" y="161475"/>
            <a:ext cx="8553000" cy="47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Program  &lt; script &gt;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75" y="498400"/>
            <a:ext cx="8916248" cy="46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25" y="1736950"/>
            <a:ext cx="4069899" cy="30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2724" y="1997313"/>
            <a:ext cx="4478576" cy="253170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435575" y="400425"/>
            <a:ext cx="72438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OUTPUT :</a:t>
            </a:r>
            <a:endParaRPr b="1" sz="3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169925" y="699575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</a:t>
            </a:r>
            <a:r>
              <a:rPr lang="en">
                <a:highlight>
                  <a:schemeClr val="accent2"/>
                </a:highlight>
              </a:rPr>
              <a:t>M</a:t>
            </a:r>
            <a:r>
              <a:rPr lang="en">
                <a:solidFill>
                  <a:srgbClr val="FFFFFF"/>
                </a:solidFill>
                <a:highlight>
                  <a:schemeClr val="accent2"/>
                </a:highlight>
              </a:rPr>
              <a:t>e</a:t>
            </a:r>
            <a:r>
              <a:rPr lang="en">
                <a:solidFill>
                  <a:srgbClr val="FFFFFF"/>
                </a:solidFill>
                <a:highlight>
                  <a:srgbClr val="E69138"/>
                </a:highlight>
              </a:rPr>
              <a:t>mbe</a:t>
            </a:r>
            <a:r>
              <a:rPr lang="en">
                <a:solidFill>
                  <a:srgbClr val="FFFFFF"/>
                </a:solidFill>
                <a:highlight>
                  <a:schemeClr val="dk1"/>
                </a:highlight>
              </a:rPr>
              <a:t>rs.</a:t>
            </a:r>
            <a:endParaRPr>
              <a:solidFill>
                <a:srgbClr val="FFFFFF"/>
              </a:solidFill>
              <a:highlight>
                <a:schemeClr val="dk1"/>
              </a:highlight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258600" y="1976325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3097257" y="1976325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5935914" y="1976325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6012100" y="2049325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48: Gautham Kartha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20" name="Google Shape;120;p20"/>
          <p:cNvSpPr txBox="1"/>
          <p:nvPr>
            <p:ph type="title"/>
          </p:nvPr>
        </p:nvSpPr>
        <p:spPr>
          <a:xfrm>
            <a:off x="334800" y="2049325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45: Don Sebastian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46: Eldho Varghese</a:t>
            </a:r>
            <a:endParaRPr sz="2100"/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3173450" y="2049325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47: Gautham Krishna.S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169925" y="4642400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idx="1" type="subTitle"/>
          </p:nvPr>
        </p:nvSpPr>
        <p:spPr>
          <a:xfrm>
            <a:off x="6343501" y="3280275"/>
            <a:ext cx="6331500" cy="14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THE END.</a:t>
            </a:r>
            <a:endParaRPr b="1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