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AB08D-B292-4D42-B53B-EFF0D70F47F2}" type="datetimeFigureOut">
              <a:rPr lang="en-IN" smtClean="0"/>
              <a:t>08-05-2020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FAB08D-B292-4D42-B53B-EFF0D70F47F2}"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AB08D-B292-4D42-B53B-EFF0D70F47F2}" type="datetimeFigureOut">
              <a:rPr lang="en-IN" smtClean="0"/>
              <a:t>08-05-2020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AB08D-B292-4D42-B53B-EFF0D70F47F2}" type="datetimeFigureOut">
              <a:rPr lang="en-IN" smtClean="0"/>
              <a:t>08-05-2020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AB08D-B292-4D42-B53B-EFF0D70F47F2}" type="datetimeFigureOut">
              <a:rPr lang="en-IN" smtClean="0"/>
              <a:t>08-05-2020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323F86-C85C-418F-9F64-2BFCB8B945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AB08D-B292-4D42-B53B-EFF0D70F47F2}" type="datetimeFigureOut">
              <a:rPr lang="en-IN" smtClean="0"/>
              <a:t>08-05-2020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23F86-C85C-418F-9F64-2BFCB8B94575}"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7FAB08D-B292-4D42-B53B-EFF0D70F47F2}" type="datetimeFigureOut">
              <a:rPr lang="en-IN" smtClean="0"/>
              <a:t>08-05-2020</a:t>
            </a:fld>
            <a:endParaRPr lang="en-IN"/>
          </a:p>
        </p:txBody>
      </p:sp>
      <p:sp>
        <p:nvSpPr>
          <p:cNvPr id="9" name="Slide Number Placeholder 8"/>
          <p:cNvSpPr>
            <a:spLocks noGrp="1"/>
          </p:cNvSpPr>
          <p:nvPr>
            <p:ph type="sldNum" sz="quarter" idx="11"/>
          </p:nvPr>
        </p:nvSpPr>
        <p:spPr/>
        <p:txBody>
          <a:bodyPr/>
          <a:lstStyle/>
          <a:p>
            <a:fld id="{9A323F86-C85C-418F-9F64-2BFCB8B9457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A323F86-C85C-418F-9F64-2BFCB8B94575}"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7FAB08D-B292-4D42-B53B-EFF0D70F47F2}" type="datetimeFigureOut">
              <a:rPr lang="en-IN" smtClean="0"/>
              <a:t>08-05-2020</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0"/>
            <a:ext cx="7543800" cy="2593975"/>
          </a:xfrm>
        </p:spPr>
        <p:txBody>
          <a:bodyPr>
            <a:normAutofit fontScale="90000"/>
          </a:bodyPr>
          <a:lstStyle/>
          <a:p>
            <a:r>
              <a:rPr lang="en-IN" dirty="0" smtClean="0">
                <a:latin typeface="Times New Roman" pitchFamily="18" charset="0"/>
                <a:cs typeface="Times New Roman" pitchFamily="18" charset="0"/>
              </a:rPr>
              <a:t>Restaurant Cuisine/Location Selector</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899592" y="4005064"/>
            <a:ext cx="6400800" cy="1752600"/>
          </a:xfrm>
        </p:spPr>
        <p:txBody>
          <a:bodyPr>
            <a:normAutofit/>
          </a:bodyPr>
          <a:lstStyle/>
          <a:p>
            <a:r>
              <a:rPr lang="en-IN" sz="2400" dirty="0" smtClean="0"/>
              <a:t>A project that helps restaurant business </a:t>
            </a:r>
            <a:r>
              <a:rPr lang="en-IN" sz="2400" dirty="0" err="1" smtClean="0">
                <a:effectLst/>
              </a:rPr>
              <a:t>venturers</a:t>
            </a:r>
            <a:endParaRPr lang="en-IN" sz="2400" dirty="0">
              <a:effectLst/>
            </a:endParaRPr>
          </a:p>
        </p:txBody>
      </p:sp>
    </p:spTree>
    <p:extLst>
      <p:ext uri="{BB962C8B-B14F-4D97-AF65-F5344CB8AC3E}">
        <p14:creationId xmlns:p14="http://schemas.microsoft.com/office/powerpoint/2010/main" val="2914821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We can select the least common cuisine and the cluster with lowest ratio of cuisine(x) restaurants : total restaurants.</a:t>
            </a:r>
          </a:p>
          <a:p>
            <a:endParaRPr lang="en-IN" dirty="0" smtClean="0"/>
          </a:p>
          <a:p>
            <a:r>
              <a:rPr lang="en-IN" dirty="0" smtClean="0"/>
              <a:t>In this case, we </a:t>
            </a:r>
            <a:r>
              <a:rPr lang="en-IN" smtClean="0"/>
              <a:t>select </a:t>
            </a:r>
            <a:r>
              <a:rPr lang="en-IN" dirty="0" err="1"/>
              <a:t>S</a:t>
            </a:r>
            <a:r>
              <a:rPr lang="en-IN" smtClean="0"/>
              <a:t>panish </a:t>
            </a:r>
            <a:r>
              <a:rPr lang="en-IN" dirty="0" smtClean="0"/>
              <a:t>cuisine in cluster 0</a:t>
            </a:r>
          </a:p>
        </p:txBody>
      </p:sp>
    </p:spTree>
    <p:extLst>
      <p:ext uri="{BB962C8B-B14F-4D97-AF65-F5344CB8AC3E}">
        <p14:creationId xmlns:p14="http://schemas.microsoft.com/office/powerpoint/2010/main" val="150350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a:t>Venturing into the restaurant business is always risky. The risk is usually higher than other businesses. A crucial step in this business is to select the right location and to select the right cuisine.</a:t>
            </a:r>
          </a:p>
          <a:p>
            <a:r>
              <a:rPr lang="en-IN" dirty="0"/>
              <a:t>Not every available space is right for a restaurant. A good restaurant location is harder to find than some people think. What may look like the perfect spot- say a busy pedestrian street in the heart of city- may turn out to be a dud. The location is an essential factor to consider while discussing how to start a restaurant business, as it can determine the success of your restaurant. While choosing your restaurant’s location, it is a good idea to identify your competitor in that area and gauge their progress and understand their business model.</a:t>
            </a:r>
          </a:p>
          <a:p>
            <a:r>
              <a:rPr lang="en-IN" dirty="0"/>
              <a:t>It is also very essential to select the right cuisine to ensure success in the business. A thorough examination of the competitors around a selected location should give a fair idea of the cuisine to select. Higher the competition, higher the risk.</a:t>
            </a:r>
          </a:p>
          <a:p>
            <a:endParaRPr lang="en-IN" dirty="0"/>
          </a:p>
        </p:txBody>
      </p:sp>
    </p:spTree>
    <p:extLst>
      <p:ext uri="{BB962C8B-B14F-4D97-AF65-F5344CB8AC3E}">
        <p14:creationId xmlns:p14="http://schemas.microsoft.com/office/powerpoint/2010/main" val="116645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AIM &amp; </a:t>
            </a:r>
            <a:r>
              <a:rPr lang="en-IN" b="1" dirty="0"/>
              <a:t>TARGET </a:t>
            </a:r>
            <a:r>
              <a:rPr lang="en-IN" b="1" dirty="0" smtClean="0"/>
              <a:t>AUDIENCE</a:t>
            </a:r>
            <a:endParaRPr lang="en-IN" dirty="0"/>
          </a:p>
        </p:txBody>
      </p:sp>
      <p:sp>
        <p:nvSpPr>
          <p:cNvPr id="3" name="Content Placeholder 2"/>
          <p:cNvSpPr>
            <a:spLocks noGrp="1"/>
          </p:cNvSpPr>
          <p:nvPr>
            <p:ph idx="1"/>
          </p:nvPr>
        </p:nvSpPr>
        <p:spPr/>
        <p:txBody>
          <a:bodyPr/>
          <a:lstStyle/>
          <a:p>
            <a:r>
              <a:rPr lang="en-IN" dirty="0"/>
              <a:t>The aim of this project is to help those venturing into this business to select the right location and cuisine for their restaurant in San Jose, the tech hub in California's Bay Area.</a:t>
            </a:r>
          </a:p>
          <a:p>
            <a:endParaRPr lang="en-IN" dirty="0" smtClean="0"/>
          </a:p>
          <a:p>
            <a:r>
              <a:rPr lang="en-IN" dirty="0" smtClean="0"/>
              <a:t>A </a:t>
            </a:r>
            <a:r>
              <a:rPr lang="en-IN" dirty="0"/>
              <a:t>important step in a restaurant business is choosing the location and cuisine. Anyone who is willing to step into the restaurant business but unclear about the location and cuisine to choose can use this project to come to a conclusion about the same.</a:t>
            </a:r>
          </a:p>
          <a:p>
            <a:endParaRPr lang="en-IN" dirty="0"/>
          </a:p>
        </p:txBody>
      </p:sp>
    </p:spTree>
    <p:extLst>
      <p:ext uri="{BB962C8B-B14F-4D97-AF65-F5344CB8AC3E}">
        <p14:creationId xmlns:p14="http://schemas.microsoft.com/office/powerpoint/2010/main" val="416782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3" name="Content Placeholder 2"/>
          <p:cNvSpPr>
            <a:spLocks noGrp="1"/>
          </p:cNvSpPr>
          <p:nvPr>
            <p:ph idx="1"/>
          </p:nvPr>
        </p:nvSpPr>
        <p:spPr/>
        <p:txBody>
          <a:bodyPr/>
          <a:lstStyle/>
          <a:p>
            <a:r>
              <a:rPr lang="en-IN" dirty="0"/>
              <a:t>The sources data for the project are:</a:t>
            </a:r>
          </a:p>
          <a:p>
            <a:pPr lvl="0"/>
            <a:r>
              <a:rPr lang="en-IN" dirty="0" err="1"/>
              <a:t>FourSquareAPI</a:t>
            </a:r>
            <a:r>
              <a:rPr lang="en-IN" dirty="0"/>
              <a:t> for data on restaurants</a:t>
            </a:r>
          </a:p>
          <a:p>
            <a:pPr lvl="0"/>
            <a:r>
              <a:rPr lang="en-IN" dirty="0" err="1"/>
              <a:t>Geopy</a:t>
            </a:r>
            <a:r>
              <a:rPr lang="en-IN" dirty="0"/>
              <a:t> for translating address to coordinates</a:t>
            </a:r>
          </a:p>
          <a:p>
            <a:r>
              <a:rPr lang="en-IN" dirty="0"/>
              <a:t>First, I used the </a:t>
            </a:r>
            <a:r>
              <a:rPr lang="en-IN" dirty="0" err="1"/>
              <a:t>Geopy</a:t>
            </a:r>
            <a:r>
              <a:rPr lang="en-IN" dirty="0"/>
              <a:t> to fetch the coordinates of the city (San Jose, CA)</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861048"/>
            <a:ext cx="4701540" cy="2004060"/>
          </a:xfrm>
          <a:prstGeom prst="rect">
            <a:avLst/>
          </a:prstGeom>
        </p:spPr>
      </p:pic>
    </p:spTree>
    <p:extLst>
      <p:ext uri="{BB962C8B-B14F-4D97-AF65-F5344CB8AC3E}">
        <p14:creationId xmlns:p14="http://schemas.microsoft.com/office/powerpoint/2010/main" val="203188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FETCHING</a:t>
            </a:r>
            <a:endParaRPr lang="en-IN" dirty="0"/>
          </a:p>
        </p:txBody>
      </p:sp>
      <p:sp>
        <p:nvSpPr>
          <p:cNvPr id="3" name="Content Placeholder 2"/>
          <p:cNvSpPr>
            <a:spLocks noGrp="1"/>
          </p:cNvSpPr>
          <p:nvPr>
            <p:ph idx="1"/>
          </p:nvPr>
        </p:nvSpPr>
        <p:spPr/>
        <p:txBody>
          <a:bodyPr/>
          <a:lstStyle/>
          <a:p>
            <a:r>
              <a:rPr lang="en-IN" dirty="0"/>
              <a:t>Then using the category code for each cuisine, I fetched the data for restaurants of each cuisine type.</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852936"/>
            <a:ext cx="6645226" cy="3231261"/>
          </a:xfrm>
          <a:prstGeom prst="rect">
            <a:avLst/>
          </a:prstGeom>
        </p:spPr>
      </p:pic>
    </p:spTree>
    <p:extLst>
      <p:ext uri="{BB962C8B-B14F-4D97-AF65-F5344CB8AC3E}">
        <p14:creationId xmlns:p14="http://schemas.microsoft.com/office/powerpoint/2010/main" val="389338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lstStyle/>
          <a:p>
            <a:r>
              <a:rPr lang="en-IN" dirty="0"/>
              <a:t>Then I convert the </a:t>
            </a:r>
            <a:r>
              <a:rPr lang="en-IN" dirty="0" err="1"/>
              <a:t>json</a:t>
            </a:r>
            <a:r>
              <a:rPr lang="en-IN" dirty="0"/>
              <a:t> file to a </a:t>
            </a:r>
            <a:r>
              <a:rPr lang="en-IN" dirty="0" err="1"/>
              <a:t>DataFrame</a:t>
            </a:r>
            <a:r>
              <a:rPr lang="en-IN" dirty="0"/>
              <a:t> and filter out the required data from the data fetched</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492896"/>
            <a:ext cx="7648205" cy="3384376"/>
          </a:xfrm>
          <a:prstGeom prst="rect">
            <a:avLst/>
          </a:prstGeom>
        </p:spPr>
      </p:pic>
    </p:spTree>
    <p:extLst>
      <p:ext uri="{BB962C8B-B14F-4D97-AF65-F5344CB8AC3E}">
        <p14:creationId xmlns:p14="http://schemas.microsoft.com/office/powerpoint/2010/main" val="34009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PLOTTING</a:t>
            </a:r>
            <a:endParaRPr lang="en-IN" dirty="0"/>
          </a:p>
        </p:txBody>
      </p:sp>
      <p:sp>
        <p:nvSpPr>
          <p:cNvPr id="3" name="Content Placeholder 2"/>
          <p:cNvSpPr>
            <a:spLocks noGrp="1"/>
          </p:cNvSpPr>
          <p:nvPr>
            <p:ph idx="1"/>
          </p:nvPr>
        </p:nvSpPr>
        <p:spPr/>
        <p:txBody>
          <a:bodyPr/>
          <a:lstStyle/>
          <a:p>
            <a:r>
              <a:rPr lang="en-IN" dirty="0"/>
              <a:t>I then plot a map of the restaurants categorised based on the cuisines</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636912"/>
            <a:ext cx="6408712" cy="3855648"/>
          </a:xfrm>
          <a:prstGeom prst="rect">
            <a:avLst/>
          </a:prstGeom>
        </p:spPr>
      </p:pic>
    </p:spTree>
    <p:extLst>
      <p:ext uri="{BB962C8B-B14F-4D97-AF65-F5344CB8AC3E}">
        <p14:creationId xmlns:p14="http://schemas.microsoft.com/office/powerpoint/2010/main" val="309802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CLUSTERING</a:t>
            </a:r>
            <a:endParaRPr lang="en-IN" dirty="0"/>
          </a:p>
        </p:txBody>
      </p:sp>
      <p:sp>
        <p:nvSpPr>
          <p:cNvPr id="3" name="Content Placeholder 2"/>
          <p:cNvSpPr>
            <a:spLocks noGrp="1"/>
          </p:cNvSpPr>
          <p:nvPr>
            <p:ph idx="1"/>
          </p:nvPr>
        </p:nvSpPr>
        <p:spPr/>
        <p:txBody>
          <a:bodyPr/>
          <a:lstStyle/>
          <a:p>
            <a:r>
              <a:rPr lang="en-IN" dirty="0"/>
              <a:t>Choose the right number of clusters using the elbow </a:t>
            </a:r>
            <a:r>
              <a:rPr lang="en-IN" dirty="0" smtClean="0"/>
              <a:t>method.</a:t>
            </a:r>
            <a:r>
              <a:rPr lang="en-IN" dirty="0"/>
              <a:t> Choosing 5 clusters, plot a map of all the clusters</a:t>
            </a:r>
          </a:p>
          <a:p>
            <a:endParaRPr lang="en-IN" dirty="0"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92896"/>
            <a:ext cx="5976664" cy="4025259"/>
          </a:xfrm>
          <a:prstGeom prst="rect">
            <a:avLst/>
          </a:prstGeom>
        </p:spPr>
      </p:pic>
    </p:spTree>
    <p:extLst>
      <p:ext uri="{BB962C8B-B14F-4D97-AF65-F5344CB8AC3E}">
        <p14:creationId xmlns:p14="http://schemas.microsoft.com/office/powerpoint/2010/main" val="172087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CUISINE INFO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6" y="1600200"/>
            <a:ext cx="2742245" cy="4800600"/>
          </a:xfrm>
        </p:spPr>
      </p:pic>
    </p:spTree>
    <p:extLst>
      <p:ext uri="{BB962C8B-B14F-4D97-AF65-F5344CB8AC3E}">
        <p14:creationId xmlns:p14="http://schemas.microsoft.com/office/powerpoint/2010/main" val="247699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TotalTime>
  <Words>439</Words>
  <Application>Microsoft Office PowerPoint</Application>
  <PresentationFormat>On-screen Show (4:3)</PresentationFormat>
  <Paragraphs>29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Restaurant Cuisine/Location Selector</vt:lpstr>
      <vt:lpstr>THE PROBLEM</vt:lpstr>
      <vt:lpstr>AIM &amp; TARGET AUDIENCE</vt:lpstr>
      <vt:lpstr>DATA</vt:lpstr>
      <vt:lpstr>DATA FETCHING</vt:lpstr>
      <vt:lpstr>DATA PREPROCESSING</vt:lpstr>
      <vt:lpstr>MAP PLOTTING</vt:lpstr>
      <vt:lpstr>CLUSTERING</vt:lpstr>
      <vt:lpstr>CUISINE INFO</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Cuisine/Location Selector</dc:title>
  <dc:creator>Gautham N</dc:creator>
  <cp:lastModifiedBy>Gautham N</cp:lastModifiedBy>
  <cp:revision>3</cp:revision>
  <dcterms:created xsi:type="dcterms:W3CDTF">2020-05-08T12:15:25Z</dcterms:created>
  <dcterms:modified xsi:type="dcterms:W3CDTF">2020-05-08T12:29:00Z</dcterms:modified>
</cp:coreProperties>
</file>