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ABFB6AC-AF69-4620-8B9F-426A60212729}" type="datetimeFigureOut">
              <a:rPr lang="en-IN" smtClean="0"/>
              <a:t>10-05-2020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56970F-E2A4-4077-84EC-996BB859719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HOTEL REVIEW CLASSIFIER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4365104"/>
            <a:ext cx="7846640" cy="1752600"/>
          </a:xfrm>
        </p:spPr>
        <p:txBody>
          <a:bodyPr>
            <a:normAutofit/>
          </a:bodyPr>
          <a:lstStyle/>
          <a:p>
            <a:pPr algn="ctr"/>
            <a:r>
              <a:rPr lang="en-IN" sz="2000" dirty="0" smtClean="0"/>
              <a:t>A project on sentiment analysis trained on Hotel Review Dataset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17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Trained 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MultinomialNB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classifier on the dataset. It worked fine on the positive reviews.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632848" cy="371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0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classifier also worked well on the simple negative reviews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678624" cy="37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1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However, the model suffered when negating words like “not” were used.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66866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9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model also suffered when contractions were used.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668344" cy="37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New rules were constructed to handle both negations and the contractions.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case of a contraction, the word would be looked up the dictionary of contractions and the word is reduced to its simple form.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case of negations, the next adjective in the sentence will be replaced with it’s antonym and the negating word is removed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PROTOTYPE </a:t>
            </a:r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Arial Rounded MT Bold" pitchFamily="34" charset="0"/>
              </a:rPr>
              <a:t>HANDLING CONTRACTIONS</a:t>
            </a:r>
          </a:p>
          <a:p>
            <a:endParaRPr lang="en-IN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103843" cy="396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0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PROTOTYPE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C000"/>
                </a:solidFill>
                <a:latin typeface="Arial Rounded MT Bold" pitchFamily="34" charset="0"/>
              </a:rPr>
              <a:t>HANDLING NEGATIONS</a:t>
            </a:r>
          </a:p>
          <a:p>
            <a:endParaRPr lang="en-IN" dirty="0">
              <a:solidFill>
                <a:srgbClr val="FFC000"/>
              </a:solidFill>
              <a:latin typeface="Arial Rounded MT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20888"/>
            <a:ext cx="8121141" cy="396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9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</TotalTime>
  <Words>142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HOTEL REVIEW CLASSIFIER</vt:lpstr>
      <vt:lpstr>PROTOTYPE 1</vt:lpstr>
      <vt:lpstr>PROTOTYPE 1</vt:lpstr>
      <vt:lpstr>PROTOTYPE 1</vt:lpstr>
      <vt:lpstr>PROTOTYPE 1</vt:lpstr>
      <vt:lpstr>PROTOTYPE 2</vt:lpstr>
      <vt:lpstr>PROTOTYPE 2</vt:lpstr>
      <vt:lpstr>PROTOTYPE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REVIEW CLASSIFIER</dc:title>
  <dc:creator>Gautham N</dc:creator>
  <cp:lastModifiedBy>Gautham N</cp:lastModifiedBy>
  <cp:revision>3</cp:revision>
  <dcterms:created xsi:type="dcterms:W3CDTF">2020-05-10T05:24:16Z</dcterms:created>
  <dcterms:modified xsi:type="dcterms:W3CDTF">2020-05-10T05:43:30Z</dcterms:modified>
</cp:coreProperties>
</file>