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09"/>
  </p:normalViewPr>
  <p:slideViewPr>
    <p:cSldViewPr snapToGrid="0">
      <p:cViewPr varScale="1">
        <p:scale>
          <a:sx n="151" d="100"/>
          <a:sy n="15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04CB-17B4-6F95-0322-55689975C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12857-25D8-D92E-D327-5378B7DAF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B5BB-9E11-A3B1-A9E3-DDD1A45E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E7DA-5650-099F-5CC8-51336098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5C02F-3D0A-349B-2787-DA321DF1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3849-9C74-4C03-0EE6-76E7EE0D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B1550-53A8-2C8A-F0B7-EE25B9494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A569A-37CF-EC7A-C7C2-AFB9E9E7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DDEF-4268-DE0E-09A8-252E8BE5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D736-4F31-AC9B-9B5D-55FD4BB1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8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01506-0DC5-1029-1A5C-F40BB9360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40503-8B4C-A628-851C-EB4F2D623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F646-78D1-0BE1-9919-E94DF0FE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91FC4-CB29-9FE0-5674-F71C6D45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4A606-6EC2-E117-A1BD-27BE4A87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5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95A7-FBCB-7FC6-AA29-77EE1D7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7EC3-3173-70CB-E900-CAF33F2D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DC6B-68ED-383E-B28E-CE747075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0F69A-2B0F-FFD2-F95B-FCF89697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B3D9-B5E6-AA7C-F917-D4C6365F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4734-94A4-054A-20B1-79B79F28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6E827-9258-813C-9F2F-F8777EC9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21F96-A8DD-F895-CAC1-B154C064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63FE4-7A7E-36E1-1B89-38732A8D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C1F8-A45E-2699-3CC0-6C69F00A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2C57-DB6B-FF4A-C5EE-122A3D56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D39A-F092-90A9-FD95-7128E0C1F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EBA2D-DC8D-CB92-B0AA-9E999E82C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E2815-7D35-856D-83DA-E38B2EC7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3365D-6594-BCD6-CE67-2034BF95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E06A4-6A80-EBC3-5320-7FB297E8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5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10BF-3CD4-D06D-AF74-6F8AE214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042CB-43B0-3A49-3A67-72FD37149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FD8D0-E393-CAA4-EFFC-A824C1292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E99C-9FC7-7E63-E5E4-359F0FDC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91552-757D-C47E-FE8C-C045461C0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5D937-0002-064C-45FD-0B802A3C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87E25-D0A5-6131-D4D2-E6FDF0F4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F9378-0C5A-7B88-5285-BDAE4146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DCDF-50D9-01E0-15A7-177A303A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C5E76-D98A-D821-8FF2-71D50634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A49DA-865D-1A9D-2A4F-CA48F704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4138-CB16-E9F8-0A6A-7A1317F4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498A0-6286-C074-E73A-2BF4629E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CE040-B482-614A-F14D-EECF4EC9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D35B4-F438-DC34-9617-617437D8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42BF-748D-24DD-387F-5FCFAC0E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A360-7A18-A33C-99B3-592C7F7F8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E7A0B-E1A6-0717-3567-031B4825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68294-92C1-3BDC-2C7F-D35B5E9D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53A95-D8F3-7994-597C-12651624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93646-2AF0-7465-E93B-4F7D4DF6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5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3B27-8CF7-F5C1-8690-5DCA5197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E3B45-0F71-FA38-15BA-8DC15BDC7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E2100-2457-7AF0-6EB0-E7BC5D92B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92690-8B7E-7298-E8FE-19EFEF1E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565E6-57E2-1D11-195D-C6AF1961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79DBD-7C15-1FB6-5F70-56B2D81D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B441C-ED24-B8F1-0197-0784A413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88B8B-06FF-85D7-6281-A687F92F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424D-88F0-668A-7627-5A8BEF528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1B4F-F260-338A-43AD-B98EA2CEB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74667-81B5-ED2F-33C9-D34FDFE0D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6FAB-BFDA-72EC-D02D-90C3AFFE0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D3BA3-BACB-0237-0A80-54847C6C6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6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PhD - S Gauthameshwar</dc:creator>
  <cp:lastModifiedBy>PhD - S Gauthameshwar</cp:lastModifiedBy>
  <cp:revision>1</cp:revision>
  <dcterms:created xsi:type="dcterms:W3CDTF">2025-09-23T05:33:48Z</dcterms:created>
  <dcterms:modified xsi:type="dcterms:W3CDTF">2025-09-23T05:35:59Z</dcterms:modified>
</cp:coreProperties>
</file>