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21" d="100"/>
          <a:sy n="121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254F9-7203-4947-A812-82674B579E1B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FB318-F69B-704A-BFFF-8FEEBD5B3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9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6665-B47F-7AA8-B1FB-AFFB61209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66F5A-1C4B-EB87-6D8A-59CC3D666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85B9A-5C16-C6A2-A469-A8E9F95D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CD3-8D27-AF4E-8DDA-BA67C156519E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7D7C-B470-F52A-AB5B-501F34BD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90705-1F1E-A5CF-8C8A-756E88C3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C2-5079-1F48-AB84-B4804CA8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9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FB1B-18C6-BF46-2A44-8938F62C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1B1D5-D9A8-6CD7-815B-913C8B090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8391-A616-30AF-F487-62FAEB70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CD3-8D27-AF4E-8DDA-BA67C156519E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3968-E23E-B86C-E0A7-B58D4161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AF0D-56C0-B2D4-F1A0-E80D1CDB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C2-5079-1F48-AB84-B4804CA8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1D274-EB13-23F6-B253-FCB34CEC5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AEC87-1ABE-3170-17D8-67287C00F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607E-6201-60E7-E9FB-3B7D6467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CD3-8D27-AF4E-8DDA-BA67C156519E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D3E42-4930-0C9F-61BD-7E8D6ADB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E7F5-9F81-B8EE-A6B2-4B751BF1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C2-5079-1F48-AB84-B4804CA8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8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0A1B-4883-93C9-AC32-7F63C546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1283-D4C2-2F65-F6BA-CF232BF1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40EE-7881-9CD1-D547-D395CB97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CD3-8D27-AF4E-8DDA-BA67C156519E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A9D9-CAB0-AD74-E97C-3A662AFA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A17C0-6EAB-3076-181E-BD9E3557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C2-5079-1F48-AB84-B4804CA8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8A97-CC20-D901-5FAF-75B4A565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0960-FE59-C0FF-C733-C80BA4ED4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251C-827B-370A-3BF7-96B00A7C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CD3-8D27-AF4E-8DDA-BA67C156519E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D354D-BF3A-CF3C-4652-1E4EE2A9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17FB-C7A0-D1EE-5F1F-5F84ADE8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C2-5079-1F48-AB84-B4804CA8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9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7670-780C-E577-587C-80499FC3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025D-6673-A70C-C719-973003E28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02C8D-1CF1-025E-197B-AA68DE118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2AB38-C346-61FE-12CC-B9579B08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CD3-8D27-AF4E-8DDA-BA67C156519E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1F2AC-CA96-3B9D-2A81-93EAEE39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9867E-FBF2-0986-1411-368AE688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C2-5079-1F48-AB84-B4804CA8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8268-C326-8726-D1CD-F4429300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C7EC8-D458-F5E1-C545-C48DC5A4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772A3-3DC0-DF98-AFE2-1786A7553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67B98-3098-552E-3AEE-B5A43974F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91466-9059-E998-8C68-0892A8890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471B0-49B1-B001-74DB-316749B7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CD3-8D27-AF4E-8DDA-BA67C156519E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FE133-57C2-DF20-AECC-7D437BD1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79D98-D955-2B9E-9D05-0DAB0ED2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C2-5079-1F48-AB84-B4804CA8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2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DC54-BB16-6974-66D6-5F2E91F7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637D6-A421-F7C4-7A8C-4C14A35A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CD3-8D27-AF4E-8DDA-BA67C156519E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5BA52-5642-61AC-7285-C502F330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F6932-59AC-287D-6F4F-C1F26CDC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C2-5079-1F48-AB84-B4804CA8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4F353-184E-74C0-5F39-6455CCB1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CD3-8D27-AF4E-8DDA-BA67C156519E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3805F-8DB1-448B-6870-33519ED9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B8529-4B4B-7FDE-9F0D-CA6CDEA4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C2-5079-1F48-AB84-B4804CA8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8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A350-D82B-ACF6-031C-A12BE069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436B-F5E2-7617-AFD1-4F7BFED1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2F1EC-AB59-9C17-9D69-FF8A57DA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5A71B-7BCD-669F-F789-9B73DA16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CD3-8D27-AF4E-8DDA-BA67C156519E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26EB8-F905-73B9-1027-EF9F7A40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55055-B637-A02E-A532-0B97EDA7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C2-5079-1F48-AB84-B4804CA8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5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3735-14D6-EA9B-4BA2-4F4F8022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A4104-AEEA-3080-7AA1-B0E22F2BE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E8CDF-5A35-5B69-507F-29A07CA2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0E4E1-E403-3E2A-3168-9589B569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CD3-8D27-AF4E-8DDA-BA67C156519E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70BC5-DF83-88AA-38BD-D334D5A6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BCEFB-4C95-1F6E-6B29-93A99970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66C2-5079-1F48-AB84-B4804CA8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512A2-13F0-E0F0-A7AC-DAE272EC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FD3E1-D6F0-8882-0CD8-DF361A2C8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C8FE-CB49-CBE9-07D7-514464230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AECD3-8D27-AF4E-8DDA-BA67C156519E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32F95-5286-8C01-1264-0406ADCA6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ADD64-F788-F7E3-FF32-3125D8F7E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66C2-5079-1F48-AB84-B4804CA8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D35A-86F7-560E-9B38-10E0D7CEA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to know the Songs you love better!</a:t>
            </a:r>
          </a:p>
        </p:txBody>
      </p:sp>
    </p:spTree>
    <p:extLst>
      <p:ext uri="{BB962C8B-B14F-4D97-AF65-F5344CB8AC3E}">
        <p14:creationId xmlns:p14="http://schemas.microsoft.com/office/powerpoint/2010/main" val="16550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EC616CAB-B580-E23E-D65F-F1892F923A4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70115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EC616CAB-B580-E23E-D65F-F1892F923A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792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022D2AC4-42A9-044C-A723-5FB610952E10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ac4fc4b1-29cc-4f52-ba63-ab99e4094060/ReportSection?bookmarkGuid=cad11b42-707e-45bb-b6dc-33d8e2f3205d&amp;bookmarkUsage=1&amp;ctid=3ded8b1b-070d-4629-82e4-c0b019f46057&amp;fromEntryPoint=export&quot;"/>
    <we:property name="reportName" value="&quot;Spotify&quot;"/>
    <we:property name="reportState" value="&quot;CONNECTED&quot;"/>
    <we:property name="embedUrl" value="&quot;/reportEmbed?reportId=ac4fc4b1-29cc-4f52-ba63-ab99e4094060&amp;config=eyJjbHVzdGVyVXJsIjoiaHR0cHM6Ly9XQUJJLVdFU1QtVVMtQy1QUklNQVJZLXJlZGlyZWN0LmFuYWx5c2lzLndpbmRvd3MubmV0IiwiZW1iZWRGZWF0dXJlcyI6eyJ1c2FnZU1ldHJpY3NWTmV4dCI6dHJ1ZX19&amp;disableSensitivityBanner=true&quot;"/>
    <we:property name="pageName" value="&quot;ReportSection&quot;"/>
    <we:property name="pageDisplayName" value="&quot;Page 1&quot;"/>
    <we:property name="datasetId" value="&quot;45349568-d9ad-433d-91e7-63e0fc21a870&quot;"/>
    <we:property name="backgroundColor" value="&quot;#FFFFFF&quot;"/>
    <we:property name="bookmark" value="&quot;H4sIAAAAAAAAA+1abW/bNhD+K4aAoRtgDCJFilS/2bEzFGu3rClSDEMQHMmTo1aWPIlO4xX576MkO42d+CWukzhovhg0X45399wLj9RXzyTlKIXJHzBE77XXzfPPQyg+t4jX9rL5Ph4qIgwhcch4oDCiCIGblY9skmel9/qrZ6EYoD1JyjGkFUHX+c9p24M0PYJB9S+GtMS2N8KizDNIk/+wmeyGbDHGq7aHl6M0L6AieWzBYkX2wk13/x0r5NdqR9A2ucBj1LbpfY+jvLCz/22vbFo1S/NjFbF6w4M8s5BkjnDVh5FgnEQClB/RwJeSKVb1x0lqp1PUpH85Kpw8TsrJqFLLgeNukBeJhtSr+S6wLKebHOTpeFi3+nP9x/m40Pge43oos4mdOErHo9wm8aTVAwslWu/K6eGoyJ2W6mFbgP58VoNRjZznXw4KdJsb77V/1b7mp2MuINOud5GZzmBQ4ABmCug/HKeldYwNy7r7cJxNde7f5vrU9ZRJNkin+H8D5kMjjE7HpVM9mi4UB+dQ2MrQ1CcHY4WGW50XBovupAaklxQzfGl7QY49EP7qdGaybvanG7Y5taBGiIczmdOrapSBZBIMU1qokAY04Nzsj433Klffc+te8MNvGPMtDDx1wec+hk0WDfsh1P8EljrdubFRX0RChwGLqIiR09gYuUc26sBKSvtz+cuyWLwW9DJNNBZziHtDdDmzahi3ay3XqNkywWY8N/Uw1mJ/9d4mThUN7RNIxxXZVz23wuRfslcVhrUyl+BYryh3j+It1TR4go88DKmJqeGRIpIEIPcHz5V59cfF8o7cAZRFvuRGMKJjoggJ42h/cFySO54MwS7aL4hzAO5lUH8oA5oL6Vq7ekGGgTt0+AZDZ0KGrDWdG8m+mVezO6sC3BnvsMiH9YJp2VLNvGav3r/tNSj7lfgfz91RcipoZhJ7re3hCIqkXPz3e5KZGpy3GNuNYWn+1MwsKORvhKLue58Mzu0Ss6E+EW9nJvN9/nLtEHfxsC9OAmWiH95FVqhi936xYrPGGSJ38gYTxUrKmBCpBNN8uTNMy+/DepAR7jOjwZWpWkSUhMoIh8rUYT7koz82dpZyrP4dozvMLar2eDbg2n/NGisp3XS7xagw54HHmDoNb67Ta2cql5ZZ7RkXcYKp8zm3y58bFoXvEMpxgVvzcPYOLlvf6r1qa4eAM9Ya5UZsWhUv99bTkkj1ZkFf97DODTRZ8w8qxRWLZ6axkwB1j0r6Zrgiz6QeDPa8kL2jkHluzJ/pfJzZ9RdNe8X6dX54Ptre4Y0eFGY6tOWNx354dnNaiXwWUkUEBaUF98Mw1CtujOcyuQo4FYFPtYmUIERpEPCSyV8y+Usmf7qc4rJJaROdOTpnPz2zrGIqBkAlqZv97JhPXfn1LLVejhD1efIseb+AFB0Lm/C9+7T+hC9069y8Se0YGoiF1Mr4MbIAQPnh8tS+DtXNEtSmEpx1LrCAAbaO68Dacv2tyZY3O9+P3KPJ1gBDKYuQx9KX1bsCpVTIeG+AcaeGVplng9ZF2eqc/LZLQGqjJCDjkPsqFso3LOaCrP9C4bFkfzOsYDu3w3Qbsat11ecYmFnGgm4/6PQ47/uueSiF7PZ7VLBe0Akl57f1wmKhuVKhDpTQRmMQ0vUvE4+llyN0izJ7dgJbKca4zKhEn/BO/1D63ajPeuxQ9gmNKKMR6R/0ZdTZE9+dF7XxV6WYkYxWX9YQB5H75XQtNrt7NbrrNrYHk1Yetz4ifl75tcHDcvHOWfv5dl877DpqVYXuI9lmtUuAoQ+xivyQG+FjEJFQV7RXP0Gcwwhv0yLAgFPGJIsiTU2EUsG2tIBp5C6wcomuJI+krxtT3YYWZQEF4lKUdMIpFbggFq6lZfHSqvzyNjXBuNEkZFxo7UsuQq5WJL2XJ4OXi4aXi4b9vWj4YZ4MfrDr4ACZVBIUChqpIGKRkuvzB9RUumNr82wx8NdR4a4n93xsyxFoPIIM73h6d/YBmUEzbS97fq+/w75+fL+6+h8+DArWBy4AAA==&quot;"/>
    <we:property name="initialStateBookmark" value="&quot;H4sIAAAAAAAAA+1abW/bNhD+K4aAoRtgDCJFiVS/2bEzDG3aLClSDEMQ8OVkq5ElT6LTeIX/+06SncZO/BLXSRw0XwyaFI9399wLj+Q3x8TFMJHjD3IAzlunnWWXA5lfNojTdNJp38eP745aJ+8uPrSOutidDW2cpYXz9ptjZd4DexYXI5mUFLDzn/OmI5PkWPbKf5FMCmg6Q8iLLJVJ/B/UH+OQzUcwaTpwPUyyXJYkT620UJK9ws/xP65NfvdwRaltfAWnoG3dewLDLLez/02nqFsVS/NjJbFqwYMstTJOkXDZByFnPgm5VG5IPVcIpljZH8WJnX6ixt3rYY7yoJTjYamHA+Sul+WxlolT8Z1DUUwXOciS0aBqdef6T7NRruEEomootbEdI6XTYWbjaNzoSCsLsM4E9XCcZ6ilatjmUl9eVNovR/rZ14MccHHjvHUnzRt+WuZKphp7F5lp9Xo59ORMAd3H47SwyNigqLoPR+lU5+5drs+xp4jTXjLF/zswn2phdDIqUPVg2jI/6MvcloamviCMJRo4O8sN5O1xBUgnzmf40uaCHHsg/OR8ZrL49Zdbtjm1oFqIxzOZ80k5yqRgQhqmNFcB9ajn+2Z/bLxTuvqeW/eCH37H2N/CwBMMPg8xbLJo2I+h/mew1OnKtY26POQ68FhIeQQ+jYwRe2SjCFZc2F+L35bF4rWgF0msIZ9D3BkA5syyYXDVSq5hvWQM9XhmqmGoxP7mvI9RFTXtM5mMSrJvOjjDZF/TNyWGlTKX4FjNKHaP4h3V1HhKF/wgoCaixg8VEcSTYn/wXJlXf14s78kdkrLQFb7hjOiIKEKCKNwfHJfkjmdDsA32K8AcgHsZ1B/LgOZCutYkCkTg4abDNRCgCRmy1nRuJfv6u4rdWRWAe7zDPBtUE6Z1SvnlDXvV+k2nRtktxf/cx63kVNDUxPZG24OhzONi8d+7ODUVOO8hshvDUv+pmFlQyN8g86rvJO717RKzoS7h72cm82P+cuMQ9/GwL04ii1g/vousUMXu/WLFYrUzhLjzliaMlBARIUJxpv3lzjCttw+rQUZ8lxktsUzVPKQkUIYjKlOH+ZQNP2zsLMVI/TsC3MwtqvZ0NoDtv2aNlZRuu91iVJjzwFNIUMOb6/TGmYqlZVZzxkUUQ4I+h6t83LAoPAJZjHLYmoeLI3nd+F7vlUsjAmisFcq12LQsXh6spyWR6s8FfT3AOjfQZMW/VAmsmDwzjZ0EqAdU0rfDFXkh9aC354XsPYXMS2P+Qmej1K4/aNor1m/yw8vR9g5P9GRupkNbnnjsh2fXu5XQZQFVhFOpNPfdIAj0ihPjuUyuPJ9yz6XahIoTorTk8jWTv2by10z+fDkFs0lhY50inYtfXlhWMSUDUsUJfv3imE+w/HqRWi+GALofv0jer2QCyMImfO8+rT/jDd06N69TOwRGRlxoZdwImCelcoPlqX0dqpslqE0luGhdQS570DitAmsD+xvjLU92fhy5J5OtBoZSFoIfCVeU9wqUUi6ivQEGdw2NIkt7jaui0Tr7Y5eAVEZJpIgC31URV65hkc/J+hcKTyX7n4MStr4dJNuIXc4rn2NAahnz2l2v1fH9rovNQ8FFu9uhnHW8ViB8/65eWMS1r1SgPcW10eAFdP3NxFPp5RhwUmovzuRWijGYGRXvEr/VPRRuO+yyDjsUXUJDymhIugddEbb2xHfnRa39VSlmBKPlyxqCEOGvT9dis7tbo/tOYzty3MiixmeAy5WvDR6XiyO09v52rx12HbXKQveJbLNcxYPAlZEK3cA33AUvJIEuaa++gujLIdylRSSTPmVMsDDU1IQglNyWlmQafAysvgAsyUPh6tpUt6FFmUclwRQlUDilPAxiwVpaFq6tyq7vUuPMN5oEzOdau8Lnga9WJL3XK4PXg4bXg4b9PWj4aa4MfrLjYA+YUEIq4DRUXshCJdbnD1lRaY+szdLFwF9Fhfuu3LORLYZSw7FM4Z6rd7QPmRow0/ay6/fqHbZTLYIsxVM/XjGhfJ19c1k/mfwP4x4UNCguAAA=&quot;"/>
    <we:property name="isFiltersActionButtonVisible" value="true"/>
    <we:property name="reportEmbeddedTime" value="&quot;2023-10-21T14:50:55.553Z&quot;"/>
    <we:property name="creatorTenantId" value="&quot;3ded8b1b-070d-4629-82e4-c0b019f46057&quot;"/>
    <we:property name="creatorUserId" value="&quot;1003200133A5A540&quot;"/>
    <we:property name="creatorSessionId" value="&quot;d4255e33-9654-429a-861b-7ad70152a62d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Get to know the Songs you love better!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to know the Songs you love better!</dc:title>
  <dc:creator>Gauthami Aithal</dc:creator>
  <cp:lastModifiedBy>Gauthami Aithal</cp:lastModifiedBy>
  <cp:revision>1</cp:revision>
  <dcterms:created xsi:type="dcterms:W3CDTF">2023-10-21T14:39:59Z</dcterms:created>
  <dcterms:modified xsi:type="dcterms:W3CDTF">2023-10-21T14:53:51Z</dcterms:modified>
</cp:coreProperties>
</file>