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6.jpg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5406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3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3" y="0"/>
                </a:lnTo>
                <a:lnTo>
                  <a:pt x="4512593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7"/>
                </a:moveTo>
                <a:lnTo>
                  <a:pt x="0" y="5708707"/>
                </a:lnTo>
                <a:lnTo>
                  <a:pt x="4883358" y="0"/>
                </a:lnTo>
                <a:lnTo>
                  <a:pt x="4883358" y="5708707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6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6" y="0"/>
                </a:lnTo>
                <a:lnTo>
                  <a:pt x="4279206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9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9" y="0"/>
                </a:lnTo>
                <a:lnTo>
                  <a:pt x="188017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0" y="4891224"/>
                </a:moveTo>
                <a:lnTo>
                  <a:pt x="0" y="4891224"/>
                </a:lnTo>
                <a:lnTo>
                  <a:pt x="2725030" y="0"/>
                </a:lnTo>
                <a:lnTo>
                  <a:pt x="2725030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412" y="9701212"/>
            <a:ext cx="3219449" cy="3047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087" y="9615487"/>
            <a:ext cx="5562599" cy="447123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7760165" y="5945102"/>
            <a:ext cx="869950" cy="130175"/>
          </a:xfrm>
          <a:custGeom>
            <a:avLst/>
            <a:gdLst/>
            <a:ahLst/>
            <a:cxnLst/>
            <a:rect l="l" t="t" r="r" b="b"/>
            <a:pathLst>
              <a:path w="869950" h="130175">
                <a:moveTo>
                  <a:pt x="804513" y="130009"/>
                </a:moveTo>
                <a:lnTo>
                  <a:pt x="64963" y="130009"/>
                </a:lnTo>
                <a:lnTo>
                  <a:pt x="39684" y="124901"/>
                </a:lnTo>
                <a:lnTo>
                  <a:pt x="19034" y="110970"/>
                </a:lnTo>
                <a:lnTo>
                  <a:pt x="5107" y="90307"/>
                </a:lnTo>
                <a:lnTo>
                  <a:pt x="0" y="65004"/>
                </a:lnTo>
                <a:lnTo>
                  <a:pt x="5107" y="39701"/>
                </a:lnTo>
                <a:lnTo>
                  <a:pt x="19034" y="19039"/>
                </a:lnTo>
                <a:lnTo>
                  <a:pt x="39684" y="5108"/>
                </a:lnTo>
                <a:lnTo>
                  <a:pt x="64963" y="0"/>
                </a:lnTo>
                <a:lnTo>
                  <a:pt x="804513" y="0"/>
                </a:lnTo>
                <a:lnTo>
                  <a:pt x="829792" y="5109"/>
                </a:lnTo>
                <a:lnTo>
                  <a:pt x="850443" y="19041"/>
                </a:lnTo>
                <a:lnTo>
                  <a:pt x="864369" y="39704"/>
                </a:lnTo>
                <a:lnTo>
                  <a:pt x="869477" y="65004"/>
                </a:lnTo>
                <a:lnTo>
                  <a:pt x="864369" y="90305"/>
                </a:lnTo>
                <a:lnTo>
                  <a:pt x="850443" y="110967"/>
                </a:lnTo>
                <a:lnTo>
                  <a:pt x="829792" y="124900"/>
                </a:lnTo>
                <a:lnTo>
                  <a:pt x="804513" y="130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678066" y="4760924"/>
            <a:ext cx="4464685" cy="4076700"/>
          </a:xfrm>
          <a:custGeom>
            <a:avLst/>
            <a:gdLst/>
            <a:ahLst/>
            <a:cxnLst/>
            <a:rect l="l" t="t" r="r" b="b"/>
            <a:pathLst>
              <a:path w="4464685" h="4076700">
                <a:moveTo>
                  <a:pt x="2527604" y="2991396"/>
                </a:moveTo>
                <a:lnTo>
                  <a:pt x="2522499" y="2966085"/>
                </a:lnTo>
                <a:lnTo>
                  <a:pt x="2508567" y="2945422"/>
                </a:lnTo>
                <a:lnTo>
                  <a:pt x="2487917" y="2931503"/>
                </a:lnTo>
                <a:lnTo>
                  <a:pt x="2462644" y="2926384"/>
                </a:lnTo>
                <a:lnTo>
                  <a:pt x="1147051" y="2926384"/>
                </a:lnTo>
                <a:lnTo>
                  <a:pt x="1121778" y="2931503"/>
                </a:lnTo>
                <a:lnTo>
                  <a:pt x="1101128" y="2945434"/>
                </a:lnTo>
                <a:lnTo>
                  <a:pt x="1087196" y="2966097"/>
                </a:lnTo>
                <a:lnTo>
                  <a:pt x="1082090" y="2991396"/>
                </a:lnTo>
                <a:lnTo>
                  <a:pt x="1087196" y="3016694"/>
                </a:lnTo>
                <a:lnTo>
                  <a:pt x="1101128" y="3037357"/>
                </a:lnTo>
                <a:lnTo>
                  <a:pt x="1121778" y="3051289"/>
                </a:lnTo>
                <a:lnTo>
                  <a:pt x="1147051" y="3056394"/>
                </a:lnTo>
                <a:lnTo>
                  <a:pt x="2462644" y="3056394"/>
                </a:lnTo>
                <a:lnTo>
                  <a:pt x="2487917" y="3051289"/>
                </a:lnTo>
                <a:lnTo>
                  <a:pt x="2508567" y="3037357"/>
                </a:lnTo>
                <a:lnTo>
                  <a:pt x="2522499" y="3016694"/>
                </a:lnTo>
                <a:lnTo>
                  <a:pt x="2527604" y="2991396"/>
                </a:lnTo>
                <a:close/>
              </a:path>
              <a:path w="4464685" h="4076700">
                <a:moveTo>
                  <a:pt x="2775115" y="3372154"/>
                </a:moveTo>
                <a:lnTo>
                  <a:pt x="2770009" y="3346843"/>
                </a:lnTo>
                <a:lnTo>
                  <a:pt x="2756077" y="3326180"/>
                </a:lnTo>
                <a:lnTo>
                  <a:pt x="2735427" y="3312261"/>
                </a:lnTo>
                <a:lnTo>
                  <a:pt x="2710154" y="3307143"/>
                </a:lnTo>
                <a:lnTo>
                  <a:pt x="2684843" y="3312261"/>
                </a:lnTo>
                <a:lnTo>
                  <a:pt x="2664206" y="3326180"/>
                </a:lnTo>
                <a:lnTo>
                  <a:pt x="2650286" y="3346843"/>
                </a:lnTo>
                <a:lnTo>
                  <a:pt x="2645194" y="3372154"/>
                </a:lnTo>
                <a:lnTo>
                  <a:pt x="2645194" y="3613632"/>
                </a:lnTo>
                <a:lnTo>
                  <a:pt x="2650286" y="3638943"/>
                </a:lnTo>
                <a:lnTo>
                  <a:pt x="2664206" y="3659606"/>
                </a:lnTo>
                <a:lnTo>
                  <a:pt x="2684843" y="3673538"/>
                </a:lnTo>
                <a:lnTo>
                  <a:pt x="2710154" y="3678644"/>
                </a:lnTo>
                <a:lnTo>
                  <a:pt x="2735427" y="3673538"/>
                </a:lnTo>
                <a:lnTo>
                  <a:pt x="2756077" y="3659606"/>
                </a:lnTo>
                <a:lnTo>
                  <a:pt x="2770009" y="3638943"/>
                </a:lnTo>
                <a:lnTo>
                  <a:pt x="2775115" y="3613632"/>
                </a:lnTo>
                <a:lnTo>
                  <a:pt x="2775115" y="3372154"/>
                </a:lnTo>
                <a:close/>
              </a:path>
              <a:path w="4464685" h="4076700">
                <a:moveTo>
                  <a:pt x="4464380" y="1371600"/>
                </a:moveTo>
                <a:lnTo>
                  <a:pt x="4459236" y="1333500"/>
                </a:lnTo>
                <a:lnTo>
                  <a:pt x="4451909" y="1308100"/>
                </a:lnTo>
                <a:lnTo>
                  <a:pt x="4444581" y="1282700"/>
                </a:lnTo>
                <a:lnTo>
                  <a:pt x="4421568" y="1257300"/>
                </a:lnTo>
                <a:lnTo>
                  <a:pt x="4391393" y="1219200"/>
                </a:lnTo>
                <a:lnTo>
                  <a:pt x="4355198" y="1193800"/>
                </a:lnTo>
                <a:lnTo>
                  <a:pt x="4334446" y="1187386"/>
                </a:lnTo>
                <a:lnTo>
                  <a:pt x="4334446" y="1371600"/>
                </a:lnTo>
                <a:lnTo>
                  <a:pt x="4334446" y="2260600"/>
                </a:lnTo>
                <a:lnTo>
                  <a:pt x="4329354" y="2286000"/>
                </a:lnTo>
                <a:lnTo>
                  <a:pt x="4315434" y="2311400"/>
                </a:lnTo>
                <a:lnTo>
                  <a:pt x="4294784" y="2324100"/>
                </a:lnTo>
                <a:lnTo>
                  <a:pt x="4269486" y="2336800"/>
                </a:lnTo>
                <a:lnTo>
                  <a:pt x="2933827" y="2336800"/>
                </a:lnTo>
                <a:lnTo>
                  <a:pt x="2908516" y="2324100"/>
                </a:lnTo>
                <a:lnTo>
                  <a:pt x="2887865" y="2311400"/>
                </a:lnTo>
                <a:lnTo>
                  <a:pt x="2873959" y="2286000"/>
                </a:lnTo>
                <a:lnTo>
                  <a:pt x="2868866" y="2260600"/>
                </a:lnTo>
                <a:lnTo>
                  <a:pt x="2868866" y="1371600"/>
                </a:lnTo>
                <a:lnTo>
                  <a:pt x="2873959" y="1346200"/>
                </a:lnTo>
                <a:lnTo>
                  <a:pt x="2887865" y="1333500"/>
                </a:lnTo>
                <a:lnTo>
                  <a:pt x="2908516" y="1320800"/>
                </a:lnTo>
                <a:lnTo>
                  <a:pt x="2933827" y="1308100"/>
                </a:lnTo>
                <a:lnTo>
                  <a:pt x="4269486" y="1308100"/>
                </a:lnTo>
                <a:lnTo>
                  <a:pt x="4294784" y="1320800"/>
                </a:lnTo>
                <a:lnTo>
                  <a:pt x="4315434" y="1333500"/>
                </a:lnTo>
                <a:lnTo>
                  <a:pt x="4329354" y="1346200"/>
                </a:lnTo>
                <a:lnTo>
                  <a:pt x="4334446" y="1371600"/>
                </a:lnTo>
                <a:lnTo>
                  <a:pt x="4334446" y="1187386"/>
                </a:lnTo>
                <a:lnTo>
                  <a:pt x="4314177" y="1181100"/>
                </a:lnTo>
                <a:lnTo>
                  <a:pt x="2967024" y="1181100"/>
                </a:lnTo>
                <a:lnTo>
                  <a:pt x="2962618" y="1130300"/>
                </a:lnTo>
                <a:lnTo>
                  <a:pt x="2949765" y="1092200"/>
                </a:lnTo>
                <a:lnTo>
                  <a:pt x="2929039" y="1054100"/>
                </a:lnTo>
                <a:lnTo>
                  <a:pt x="2901023" y="1028700"/>
                </a:lnTo>
                <a:lnTo>
                  <a:pt x="2837091" y="973442"/>
                </a:lnTo>
                <a:lnTo>
                  <a:pt x="2837091" y="1181100"/>
                </a:lnTo>
                <a:lnTo>
                  <a:pt x="2837091" y="1206500"/>
                </a:lnTo>
                <a:lnTo>
                  <a:pt x="2797111" y="1231900"/>
                </a:lnTo>
                <a:lnTo>
                  <a:pt x="2766110" y="1270000"/>
                </a:lnTo>
                <a:lnTo>
                  <a:pt x="2746057" y="1320800"/>
                </a:lnTo>
                <a:lnTo>
                  <a:pt x="2738932" y="1371600"/>
                </a:lnTo>
                <a:lnTo>
                  <a:pt x="2738932" y="2260600"/>
                </a:lnTo>
                <a:lnTo>
                  <a:pt x="2746057" y="2324100"/>
                </a:lnTo>
                <a:lnTo>
                  <a:pt x="2766110" y="2362200"/>
                </a:lnTo>
                <a:lnTo>
                  <a:pt x="2797124" y="2400300"/>
                </a:lnTo>
                <a:lnTo>
                  <a:pt x="2837091" y="2438400"/>
                </a:lnTo>
                <a:lnTo>
                  <a:pt x="2837091" y="3009900"/>
                </a:lnTo>
                <a:lnTo>
                  <a:pt x="2822676" y="2997200"/>
                </a:lnTo>
                <a:lnTo>
                  <a:pt x="2792107" y="2959100"/>
                </a:lnTo>
                <a:lnTo>
                  <a:pt x="2753195" y="2933700"/>
                </a:lnTo>
                <a:lnTo>
                  <a:pt x="2710116" y="2921000"/>
                </a:lnTo>
                <a:lnTo>
                  <a:pt x="2667050" y="2933700"/>
                </a:lnTo>
                <a:lnTo>
                  <a:pt x="2628138" y="2959100"/>
                </a:lnTo>
                <a:lnTo>
                  <a:pt x="2597569" y="2997200"/>
                </a:lnTo>
                <a:lnTo>
                  <a:pt x="2445258" y="3251200"/>
                </a:lnTo>
                <a:lnTo>
                  <a:pt x="1147051" y="3251200"/>
                </a:lnTo>
                <a:lnTo>
                  <a:pt x="1121778" y="3263900"/>
                </a:lnTo>
                <a:lnTo>
                  <a:pt x="1101128" y="3276600"/>
                </a:lnTo>
                <a:lnTo>
                  <a:pt x="1087196" y="3289300"/>
                </a:lnTo>
                <a:lnTo>
                  <a:pt x="1082090" y="3314700"/>
                </a:lnTo>
                <a:lnTo>
                  <a:pt x="1087196" y="3340100"/>
                </a:lnTo>
                <a:lnTo>
                  <a:pt x="1101128" y="3365500"/>
                </a:lnTo>
                <a:lnTo>
                  <a:pt x="1121778" y="3378200"/>
                </a:lnTo>
                <a:lnTo>
                  <a:pt x="1147051" y="3390900"/>
                </a:lnTo>
                <a:lnTo>
                  <a:pt x="2370251" y="3390900"/>
                </a:lnTo>
                <a:lnTo>
                  <a:pt x="2254732" y="3581400"/>
                </a:lnTo>
                <a:lnTo>
                  <a:pt x="921791" y="3581400"/>
                </a:lnTo>
                <a:lnTo>
                  <a:pt x="901141" y="3568700"/>
                </a:lnTo>
                <a:lnTo>
                  <a:pt x="887234" y="3543300"/>
                </a:lnTo>
                <a:lnTo>
                  <a:pt x="882129" y="3517900"/>
                </a:lnTo>
                <a:lnTo>
                  <a:pt x="882129" y="3060700"/>
                </a:lnTo>
                <a:lnTo>
                  <a:pt x="882129" y="2806700"/>
                </a:lnTo>
                <a:lnTo>
                  <a:pt x="1037856" y="2501900"/>
                </a:lnTo>
                <a:lnTo>
                  <a:pt x="1044346" y="2489200"/>
                </a:lnTo>
                <a:lnTo>
                  <a:pt x="1258468" y="2070100"/>
                </a:lnTo>
                <a:lnTo>
                  <a:pt x="1357617" y="2120900"/>
                </a:lnTo>
                <a:lnTo>
                  <a:pt x="1363954" y="2120900"/>
                </a:lnTo>
                <a:lnTo>
                  <a:pt x="1072413" y="2692400"/>
                </a:lnTo>
                <a:lnTo>
                  <a:pt x="1065377" y="2717800"/>
                </a:lnTo>
                <a:lnTo>
                  <a:pt x="1068311" y="2743200"/>
                </a:lnTo>
                <a:lnTo>
                  <a:pt x="1080325" y="2768600"/>
                </a:lnTo>
                <a:lnTo>
                  <a:pt x="1100480" y="2781300"/>
                </a:lnTo>
                <a:lnTo>
                  <a:pt x="1125296" y="2794000"/>
                </a:lnTo>
                <a:lnTo>
                  <a:pt x="1150023" y="2781300"/>
                </a:lnTo>
                <a:lnTo>
                  <a:pt x="1171829" y="2768600"/>
                </a:lnTo>
                <a:lnTo>
                  <a:pt x="1187907" y="2755900"/>
                </a:lnTo>
                <a:lnTo>
                  <a:pt x="1207858" y="2717800"/>
                </a:lnTo>
                <a:lnTo>
                  <a:pt x="1886597" y="2717800"/>
                </a:lnTo>
                <a:lnTo>
                  <a:pt x="1911883" y="2705100"/>
                </a:lnTo>
                <a:lnTo>
                  <a:pt x="1932533" y="2692400"/>
                </a:lnTo>
                <a:lnTo>
                  <a:pt x="1946452" y="2679700"/>
                </a:lnTo>
                <a:lnTo>
                  <a:pt x="1951558" y="2654300"/>
                </a:lnTo>
                <a:lnTo>
                  <a:pt x="1946452" y="2628900"/>
                </a:lnTo>
                <a:lnTo>
                  <a:pt x="1932533" y="2603500"/>
                </a:lnTo>
                <a:lnTo>
                  <a:pt x="1911883" y="2590800"/>
                </a:lnTo>
                <a:lnTo>
                  <a:pt x="1274660" y="2590800"/>
                </a:lnTo>
                <a:lnTo>
                  <a:pt x="1480058" y="2184400"/>
                </a:lnTo>
                <a:lnTo>
                  <a:pt x="1490027" y="2159000"/>
                </a:lnTo>
                <a:lnTo>
                  <a:pt x="1494091" y="2133600"/>
                </a:lnTo>
                <a:lnTo>
                  <a:pt x="1492592" y="2108200"/>
                </a:lnTo>
                <a:lnTo>
                  <a:pt x="1485874" y="2082800"/>
                </a:lnTo>
                <a:lnTo>
                  <a:pt x="1499095" y="2070100"/>
                </a:lnTo>
                <a:lnTo>
                  <a:pt x="1578495" y="1993900"/>
                </a:lnTo>
                <a:lnTo>
                  <a:pt x="1631416" y="1943100"/>
                </a:lnTo>
                <a:lnTo>
                  <a:pt x="1902256" y="2171700"/>
                </a:lnTo>
                <a:lnTo>
                  <a:pt x="1946135" y="2197100"/>
                </a:lnTo>
                <a:lnTo>
                  <a:pt x="2041220" y="2197100"/>
                </a:lnTo>
                <a:lnTo>
                  <a:pt x="2081555" y="2159000"/>
                </a:lnTo>
                <a:lnTo>
                  <a:pt x="2162657" y="2070100"/>
                </a:lnTo>
                <a:lnTo>
                  <a:pt x="2348039" y="1866900"/>
                </a:lnTo>
                <a:lnTo>
                  <a:pt x="2348039" y="1993900"/>
                </a:lnTo>
                <a:lnTo>
                  <a:pt x="2353145" y="2019300"/>
                </a:lnTo>
                <a:lnTo>
                  <a:pt x="2367076" y="2032000"/>
                </a:lnTo>
                <a:lnTo>
                  <a:pt x="2387727" y="2057400"/>
                </a:lnTo>
                <a:lnTo>
                  <a:pt x="2438285" y="2057400"/>
                </a:lnTo>
                <a:lnTo>
                  <a:pt x="2458936" y="2032000"/>
                </a:lnTo>
                <a:lnTo>
                  <a:pt x="2472855" y="2019300"/>
                </a:lnTo>
                <a:lnTo>
                  <a:pt x="2477960" y="1993900"/>
                </a:lnTo>
                <a:lnTo>
                  <a:pt x="2477960" y="1866900"/>
                </a:lnTo>
                <a:lnTo>
                  <a:pt x="2477960" y="1778000"/>
                </a:lnTo>
                <a:lnTo>
                  <a:pt x="2477960" y="1701800"/>
                </a:lnTo>
                <a:lnTo>
                  <a:pt x="2472855" y="1676400"/>
                </a:lnTo>
                <a:lnTo>
                  <a:pt x="2458936" y="1663700"/>
                </a:lnTo>
                <a:lnTo>
                  <a:pt x="2438285" y="1638300"/>
                </a:lnTo>
                <a:lnTo>
                  <a:pt x="2348052" y="1638300"/>
                </a:lnTo>
                <a:lnTo>
                  <a:pt x="2348052" y="1765300"/>
                </a:lnTo>
                <a:lnTo>
                  <a:pt x="2348052" y="1778000"/>
                </a:lnTo>
                <a:lnTo>
                  <a:pt x="2346325" y="1765300"/>
                </a:lnTo>
                <a:lnTo>
                  <a:pt x="2348052" y="1765300"/>
                </a:lnTo>
                <a:lnTo>
                  <a:pt x="2348052" y="1638300"/>
                </a:lnTo>
                <a:lnTo>
                  <a:pt x="2099538" y="1638300"/>
                </a:lnTo>
                <a:lnTo>
                  <a:pt x="2078888" y="1663700"/>
                </a:lnTo>
                <a:lnTo>
                  <a:pt x="2064969" y="1676400"/>
                </a:lnTo>
                <a:lnTo>
                  <a:pt x="2059863" y="1701800"/>
                </a:lnTo>
                <a:lnTo>
                  <a:pt x="2064969" y="1727200"/>
                </a:lnTo>
                <a:lnTo>
                  <a:pt x="2078888" y="1752600"/>
                </a:lnTo>
                <a:lnTo>
                  <a:pt x="2099538" y="1765300"/>
                </a:lnTo>
                <a:lnTo>
                  <a:pt x="2264295" y="1765300"/>
                </a:lnTo>
                <a:lnTo>
                  <a:pt x="2260219" y="1778000"/>
                </a:lnTo>
                <a:lnTo>
                  <a:pt x="1985670" y="2070100"/>
                </a:lnTo>
                <a:lnTo>
                  <a:pt x="1835238" y="1943100"/>
                </a:lnTo>
                <a:lnTo>
                  <a:pt x="1714893" y="1841500"/>
                </a:lnTo>
                <a:lnTo>
                  <a:pt x="1673707" y="1828800"/>
                </a:lnTo>
                <a:lnTo>
                  <a:pt x="1628305" y="1816100"/>
                </a:lnTo>
                <a:lnTo>
                  <a:pt x="1583296" y="1828800"/>
                </a:lnTo>
                <a:lnTo>
                  <a:pt x="1543265" y="1854200"/>
                </a:lnTo>
                <a:lnTo>
                  <a:pt x="1389659" y="1993900"/>
                </a:lnTo>
                <a:lnTo>
                  <a:pt x="1317853" y="1955800"/>
                </a:lnTo>
                <a:lnTo>
                  <a:pt x="1324533" y="1943100"/>
                </a:lnTo>
                <a:lnTo>
                  <a:pt x="1371295" y="1854200"/>
                </a:lnTo>
                <a:lnTo>
                  <a:pt x="1387170" y="1803400"/>
                </a:lnTo>
                <a:lnTo>
                  <a:pt x="1392897" y="1765300"/>
                </a:lnTo>
                <a:lnTo>
                  <a:pt x="1388986" y="1727200"/>
                </a:lnTo>
                <a:lnTo>
                  <a:pt x="1375943" y="1689100"/>
                </a:lnTo>
                <a:lnTo>
                  <a:pt x="1354289" y="1651000"/>
                </a:lnTo>
                <a:lnTo>
                  <a:pt x="1324508" y="1612900"/>
                </a:lnTo>
                <a:lnTo>
                  <a:pt x="1287106" y="1587500"/>
                </a:lnTo>
                <a:lnTo>
                  <a:pt x="1262824" y="1574863"/>
                </a:lnTo>
                <a:lnTo>
                  <a:pt x="1262824" y="1765300"/>
                </a:lnTo>
                <a:lnTo>
                  <a:pt x="1255814" y="1790700"/>
                </a:lnTo>
                <a:lnTo>
                  <a:pt x="1175829" y="1943100"/>
                </a:lnTo>
                <a:lnTo>
                  <a:pt x="1129360" y="1930400"/>
                </a:lnTo>
                <a:lnTo>
                  <a:pt x="1116342" y="1922564"/>
                </a:lnTo>
                <a:lnTo>
                  <a:pt x="1116342" y="2057400"/>
                </a:lnTo>
                <a:lnTo>
                  <a:pt x="897229" y="2489200"/>
                </a:lnTo>
                <a:lnTo>
                  <a:pt x="856551" y="2489200"/>
                </a:lnTo>
                <a:lnTo>
                  <a:pt x="833158" y="2480335"/>
                </a:lnTo>
                <a:lnTo>
                  <a:pt x="833158" y="2616200"/>
                </a:lnTo>
                <a:lnTo>
                  <a:pt x="756424" y="2768600"/>
                </a:lnTo>
                <a:lnTo>
                  <a:pt x="752208" y="2768600"/>
                </a:lnTo>
                <a:lnTo>
                  <a:pt x="361911" y="3530600"/>
                </a:lnTo>
                <a:lnTo>
                  <a:pt x="358368" y="3543300"/>
                </a:lnTo>
                <a:lnTo>
                  <a:pt x="349491" y="3543300"/>
                </a:lnTo>
                <a:lnTo>
                  <a:pt x="344233" y="3556000"/>
                </a:lnTo>
                <a:lnTo>
                  <a:pt x="129794" y="3721100"/>
                </a:lnTo>
                <a:lnTo>
                  <a:pt x="141681" y="3454400"/>
                </a:lnTo>
                <a:lnTo>
                  <a:pt x="142354" y="3441700"/>
                </a:lnTo>
                <a:lnTo>
                  <a:pt x="143789" y="3429000"/>
                </a:lnTo>
                <a:lnTo>
                  <a:pt x="145961" y="3429000"/>
                </a:lnTo>
                <a:lnTo>
                  <a:pt x="148831" y="3416300"/>
                </a:lnTo>
                <a:lnTo>
                  <a:pt x="618578" y="2501900"/>
                </a:lnTo>
                <a:lnTo>
                  <a:pt x="640994" y="2527300"/>
                </a:lnTo>
                <a:lnTo>
                  <a:pt x="664565" y="2552700"/>
                </a:lnTo>
                <a:lnTo>
                  <a:pt x="716546" y="2578100"/>
                </a:lnTo>
                <a:lnTo>
                  <a:pt x="772909" y="2603500"/>
                </a:lnTo>
                <a:lnTo>
                  <a:pt x="802563" y="2616200"/>
                </a:lnTo>
                <a:lnTo>
                  <a:pt x="833158" y="2616200"/>
                </a:lnTo>
                <a:lnTo>
                  <a:pt x="833158" y="2480335"/>
                </a:lnTo>
                <a:lnTo>
                  <a:pt x="823048" y="2476500"/>
                </a:lnTo>
                <a:lnTo>
                  <a:pt x="795324" y="2476500"/>
                </a:lnTo>
                <a:lnTo>
                  <a:pt x="772020" y="2463800"/>
                </a:lnTo>
                <a:lnTo>
                  <a:pt x="751281" y="2451100"/>
                </a:lnTo>
                <a:lnTo>
                  <a:pt x="730135" y="2438400"/>
                </a:lnTo>
                <a:lnTo>
                  <a:pt x="707885" y="2413000"/>
                </a:lnTo>
                <a:lnTo>
                  <a:pt x="683856" y="2374900"/>
                </a:lnTo>
                <a:lnTo>
                  <a:pt x="903033" y="1955800"/>
                </a:lnTo>
                <a:lnTo>
                  <a:pt x="946899" y="1981200"/>
                </a:lnTo>
                <a:lnTo>
                  <a:pt x="988110" y="2006600"/>
                </a:lnTo>
                <a:lnTo>
                  <a:pt x="1028725" y="2019300"/>
                </a:lnTo>
                <a:lnTo>
                  <a:pt x="1070787" y="2044700"/>
                </a:lnTo>
                <a:lnTo>
                  <a:pt x="1116342" y="2057400"/>
                </a:lnTo>
                <a:lnTo>
                  <a:pt x="1116342" y="1922564"/>
                </a:lnTo>
                <a:lnTo>
                  <a:pt x="1087196" y="1905000"/>
                </a:lnTo>
                <a:lnTo>
                  <a:pt x="1046937" y="1892300"/>
                </a:lnTo>
                <a:lnTo>
                  <a:pt x="1006195" y="1866900"/>
                </a:lnTo>
                <a:lnTo>
                  <a:pt x="962571" y="1841500"/>
                </a:lnTo>
                <a:lnTo>
                  <a:pt x="1024178" y="1714500"/>
                </a:lnTo>
                <a:lnTo>
                  <a:pt x="1042670" y="1676400"/>
                </a:lnTo>
                <a:lnTo>
                  <a:pt x="1080592" y="1651000"/>
                </a:lnTo>
                <a:lnTo>
                  <a:pt x="1130173" y="1651000"/>
                </a:lnTo>
                <a:lnTo>
                  <a:pt x="1227747" y="1701800"/>
                </a:lnTo>
                <a:lnTo>
                  <a:pt x="1247889" y="1714500"/>
                </a:lnTo>
                <a:lnTo>
                  <a:pt x="1259878" y="1739900"/>
                </a:lnTo>
                <a:lnTo>
                  <a:pt x="1262824" y="1765300"/>
                </a:lnTo>
                <a:lnTo>
                  <a:pt x="1262824" y="1574863"/>
                </a:lnTo>
                <a:lnTo>
                  <a:pt x="1189532" y="1536700"/>
                </a:lnTo>
                <a:lnTo>
                  <a:pt x="1104239" y="1511300"/>
                </a:lnTo>
                <a:lnTo>
                  <a:pt x="1061529" y="1524000"/>
                </a:lnTo>
                <a:lnTo>
                  <a:pt x="1020889" y="1536700"/>
                </a:lnTo>
                <a:lnTo>
                  <a:pt x="983894" y="1562100"/>
                </a:lnTo>
                <a:lnTo>
                  <a:pt x="952093" y="1587500"/>
                </a:lnTo>
                <a:lnTo>
                  <a:pt x="927074" y="1625600"/>
                </a:lnTo>
                <a:lnTo>
                  <a:pt x="882116" y="1714500"/>
                </a:lnTo>
                <a:lnTo>
                  <a:pt x="882116" y="863600"/>
                </a:lnTo>
                <a:lnTo>
                  <a:pt x="887234" y="838200"/>
                </a:lnTo>
                <a:lnTo>
                  <a:pt x="901153" y="825500"/>
                </a:lnTo>
                <a:lnTo>
                  <a:pt x="921791" y="812800"/>
                </a:lnTo>
                <a:lnTo>
                  <a:pt x="947102" y="800100"/>
                </a:lnTo>
                <a:lnTo>
                  <a:pt x="2440127" y="800100"/>
                </a:lnTo>
                <a:lnTo>
                  <a:pt x="2447455" y="812800"/>
                </a:lnTo>
                <a:lnTo>
                  <a:pt x="2422309" y="849083"/>
                </a:lnTo>
                <a:lnTo>
                  <a:pt x="2422309" y="1130300"/>
                </a:lnTo>
                <a:lnTo>
                  <a:pt x="2422017" y="1168400"/>
                </a:lnTo>
                <a:lnTo>
                  <a:pt x="2403729" y="1219200"/>
                </a:lnTo>
                <a:lnTo>
                  <a:pt x="2370086" y="1244600"/>
                </a:lnTo>
                <a:lnTo>
                  <a:pt x="2327948" y="1270000"/>
                </a:lnTo>
                <a:lnTo>
                  <a:pt x="2282609" y="1270000"/>
                </a:lnTo>
                <a:lnTo>
                  <a:pt x="2239365" y="1244600"/>
                </a:lnTo>
                <a:lnTo>
                  <a:pt x="2206650" y="1206500"/>
                </a:lnTo>
                <a:lnTo>
                  <a:pt x="2189924" y="1168400"/>
                </a:lnTo>
                <a:lnTo>
                  <a:pt x="2190216" y="1130300"/>
                </a:lnTo>
                <a:lnTo>
                  <a:pt x="2208504" y="1079500"/>
                </a:lnTo>
                <a:lnTo>
                  <a:pt x="2242147" y="1054100"/>
                </a:lnTo>
                <a:lnTo>
                  <a:pt x="2284285" y="1028700"/>
                </a:lnTo>
                <a:lnTo>
                  <a:pt x="2329624" y="1028700"/>
                </a:lnTo>
                <a:lnTo>
                  <a:pt x="2372868" y="1054100"/>
                </a:lnTo>
                <a:lnTo>
                  <a:pt x="2405583" y="1079500"/>
                </a:lnTo>
                <a:lnTo>
                  <a:pt x="2422309" y="1130300"/>
                </a:lnTo>
                <a:lnTo>
                  <a:pt x="2422309" y="849083"/>
                </a:lnTo>
                <a:lnTo>
                  <a:pt x="2377033" y="914400"/>
                </a:lnTo>
                <a:lnTo>
                  <a:pt x="2333320" y="901700"/>
                </a:lnTo>
                <a:lnTo>
                  <a:pt x="2245868" y="901700"/>
                </a:lnTo>
                <a:lnTo>
                  <a:pt x="2204301" y="927100"/>
                </a:lnTo>
                <a:lnTo>
                  <a:pt x="2165629" y="939800"/>
                </a:lnTo>
                <a:lnTo>
                  <a:pt x="2130907" y="977900"/>
                </a:lnTo>
                <a:lnTo>
                  <a:pt x="2101253" y="1003300"/>
                </a:lnTo>
                <a:lnTo>
                  <a:pt x="2077186" y="1054100"/>
                </a:lnTo>
                <a:lnTo>
                  <a:pt x="2062822" y="1104900"/>
                </a:lnTo>
                <a:lnTo>
                  <a:pt x="2057920" y="1143000"/>
                </a:lnTo>
                <a:lnTo>
                  <a:pt x="2062213" y="1193800"/>
                </a:lnTo>
                <a:lnTo>
                  <a:pt x="2075446" y="1244600"/>
                </a:lnTo>
                <a:lnTo>
                  <a:pt x="2097328" y="1282700"/>
                </a:lnTo>
                <a:lnTo>
                  <a:pt x="2127631" y="1320800"/>
                </a:lnTo>
                <a:lnTo>
                  <a:pt x="2166086" y="1358900"/>
                </a:lnTo>
                <a:lnTo>
                  <a:pt x="2210231" y="1371600"/>
                </a:lnTo>
                <a:lnTo>
                  <a:pt x="2256853" y="1397000"/>
                </a:lnTo>
                <a:lnTo>
                  <a:pt x="2351976" y="1397000"/>
                </a:lnTo>
                <a:lnTo>
                  <a:pt x="2397722" y="1384300"/>
                </a:lnTo>
                <a:lnTo>
                  <a:pt x="2440394" y="1358900"/>
                </a:lnTo>
                <a:lnTo>
                  <a:pt x="2478608" y="1320800"/>
                </a:lnTo>
                <a:lnTo>
                  <a:pt x="2510980" y="1282700"/>
                </a:lnTo>
                <a:lnTo>
                  <a:pt x="2534742" y="1244600"/>
                </a:lnTo>
                <a:lnTo>
                  <a:pt x="2549029" y="1193800"/>
                </a:lnTo>
                <a:lnTo>
                  <a:pt x="2554135" y="1155700"/>
                </a:lnTo>
                <a:lnTo>
                  <a:pt x="2550299" y="1104900"/>
                </a:lnTo>
                <a:lnTo>
                  <a:pt x="2537790" y="1054100"/>
                </a:lnTo>
                <a:lnTo>
                  <a:pt x="2523845" y="1028700"/>
                </a:lnTo>
                <a:lnTo>
                  <a:pt x="2516860" y="1016000"/>
                </a:lnTo>
                <a:lnTo>
                  <a:pt x="2487803" y="977900"/>
                </a:lnTo>
                <a:lnTo>
                  <a:pt x="2530818" y="914400"/>
                </a:lnTo>
                <a:lnTo>
                  <a:pt x="2548013" y="889000"/>
                </a:lnTo>
                <a:lnTo>
                  <a:pt x="2815132" y="1130300"/>
                </a:lnTo>
                <a:lnTo>
                  <a:pt x="2824454" y="1143000"/>
                </a:lnTo>
                <a:lnTo>
                  <a:pt x="2831350" y="1143000"/>
                </a:lnTo>
                <a:lnTo>
                  <a:pt x="2835630" y="1155700"/>
                </a:lnTo>
                <a:lnTo>
                  <a:pt x="2837091" y="1181100"/>
                </a:lnTo>
                <a:lnTo>
                  <a:pt x="2837091" y="973442"/>
                </a:lnTo>
                <a:lnTo>
                  <a:pt x="2739415" y="889000"/>
                </a:lnTo>
                <a:lnTo>
                  <a:pt x="2636583" y="800100"/>
                </a:lnTo>
                <a:lnTo>
                  <a:pt x="2621889" y="787400"/>
                </a:lnTo>
                <a:lnTo>
                  <a:pt x="2681262" y="698500"/>
                </a:lnTo>
                <a:lnTo>
                  <a:pt x="2833903" y="469900"/>
                </a:lnTo>
                <a:lnTo>
                  <a:pt x="2926981" y="495300"/>
                </a:lnTo>
                <a:lnTo>
                  <a:pt x="2973603" y="482600"/>
                </a:lnTo>
                <a:lnTo>
                  <a:pt x="3018510" y="469900"/>
                </a:lnTo>
                <a:lnTo>
                  <a:pt x="3060382" y="444500"/>
                </a:lnTo>
                <a:lnTo>
                  <a:pt x="3097911" y="419100"/>
                </a:lnTo>
                <a:lnTo>
                  <a:pt x="3129750" y="381000"/>
                </a:lnTo>
                <a:lnTo>
                  <a:pt x="3153803" y="342900"/>
                </a:lnTo>
                <a:lnTo>
                  <a:pt x="3168142" y="292100"/>
                </a:lnTo>
                <a:lnTo>
                  <a:pt x="3173031" y="241300"/>
                </a:lnTo>
                <a:lnTo>
                  <a:pt x="3168726" y="190500"/>
                </a:lnTo>
                <a:lnTo>
                  <a:pt x="3155505" y="152400"/>
                </a:lnTo>
                <a:lnTo>
                  <a:pt x="3144558" y="127000"/>
                </a:lnTo>
                <a:lnTo>
                  <a:pt x="3133610" y="101600"/>
                </a:lnTo>
                <a:lnTo>
                  <a:pt x="3103308" y="63500"/>
                </a:lnTo>
                <a:lnTo>
                  <a:pt x="3064853" y="38100"/>
                </a:lnTo>
                <a:lnTo>
                  <a:pt x="3041065" y="24409"/>
                </a:lnTo>
                <a:lnTo>
                  <a:pt x="3041065" y="215900"/>
                </a:lnTo>
                <a:lnTo>
                  <a:pt x="3040786" y="266700"/>
                </a:lnTo>
                <a:lnTo>
                  <a:pt x="3022498" y="304800"/>
                </a:lnTo>
                <a:lnTo>
                  <a:pt x="2988830" y="342900"/>
                </a:lnTo>
                <a:lnTo>
                  <a:pt x="2946704" y="355600"/>
                </a:lnTo>
                <a:lnTo>
                  <a:pt x="2901378" y="355600"/>
                </a:lnTo>
                <a:lnTo>
                  <a:pt x="2858147" y="342900"/>
                </a:lnTo>
                <a:lnTo>
                  <a:pt x="2825381" y="304800"/>
                </a:lnTo>
                <a:lnTo>
                  <a:pt x="2808643" y="266700"/>
                </a:lnTo>
                <a:lnTo>
                  <a:pt x="2808922" y="215900"/>
                </a:lnTo>
                <a:lnTo>
                  <a:pt x="2827223" y="177800"/>
                </a:lnTo>
                <a:lnTo>
                  <a:pt x="2860852" y="139700"/>
                </a:lnTo>
                <a:lnTo>
                  <a:pt x="2902991" y="127000"/>
                </a:lnTo>
                <a:lnTo>
                  <a:pt x="2948330" y="127000"/>
                </a:lnTo>
                <a:lnTo>
                  <a:pt x="2991574" y="139700"/>
                </a:lnTo>
                <a:lnTo>
                  <a:pt x="3024340" y="177800"/>
                </a:lnTo>
                <a:lnTo>
                  <a:pt x="3041065" y="215900"/>
                </a:lnTo>
                <a:lnTo>
                  <a:pt x="3041065" y="24409"/>
                </a:lnTo>
                <a:lnTo>
                  <a:pt x="3020733" y="12700"/>
                </a:lnTo>
                <a:lnTo>
                  <a:pt x="2974124" y="0"/>
                </a:lnTo>
                <a:lnTo>
                  <a:pt x="2878988" y="0"/>
                </a:lnTo>
                <a:lnTo>
                  <a:pt x="2833243" y="12700"/>
                </a:lnTo>
                <a:lnTo>
                  <a:pt x="2790558" y="38100"/>
                </a:lnTo>
                <a:lnTo>
                  <a:pt x="2752344" y="63500"/>
                </a:lnTo>
                <a:lnTo>
                  <a:pt x="2719959" y="101600"/>
                </a:lnTo>
                <a:lnTo>
                  <a:pt x="2697467" y="139700"/>
                </a:lnTo>
                <a:lnTo>
                  <a:pt x="2683345" y="190500"/>
                </a:lnTo>
                <a:lnTo>
                  <a:pt x="2677376" y="228600"/>
                </a:lnTo>
                <a:lnTo>
                  <a:pt x="2679306" y="279400"/>
                </a:lnTo>
                <a:lnTo>
                  <a:pt x="2688894" y="317500"/>
                </a:lnTo>
                <a:lnTo>
                  <a:pt x="2705912" y="355600"/>
                </a:lnTo>
                <a:lnTo>
                  <a:pt x="2730119" y="393700"/>
                </a:lnTo>
                <a:lnTo>
                  <a:pt x="2695727" y="444500"/>
                </a:lnTo>
                <a:lnTo>
                  <a:pt x="2622397" y="393725"/>
                </a:lnTo>
                <a:lnTo>
                  <a:pt x="2622397" y="546100"/>
                </a:lnTo>
                <a:lnTo>
                  <a:pt x="2521293" y="698500"/>
                </a:lnTo>
                <a:lnTo>
                  <a:pt x="2498585" y="685800"/>
                </a:lnTo>
                <a:lnTo>
                  <a:pt x="2474684" y="685800"/>
                </a:lnTo>
                <a:lnTo>
                  <a:pt x="2449855" y="673100"/>
                </a:lnTo>
                <a:lnTo>
                  <a:pt x="2242680" y="673100"/>
                </a:lnTo>
                <a:lnTo>
                  <a:pt x="2252027" y="660400"/>
                </a:lnTo>
                <a:lnTo>
                  <a:pt x="2260968" y="660400"/>
                </a:lnTo>
                <a:lnTo>
                  <a:pt x="2269464" y="647700"/>
                </a:lnTo>
                <a:lnTo>
                  <a:pt x="2277440" y="635000"/>
                </a:lnTo>
                <a:lnTo>
                  <a:pt x="2292858" y="609600"/>
                </a:lnTo>
                <a:lnTo>
                  <a:pt x="2300567" y="596900"/>
                </a:lnTo>
                <a:lnTo>
                  <a:pt x="2314765" y="546100"/>
                </a:lnTo>
                <a:lnTo>
                  <a:pt x="2320290" y="495300"/>
                </a:lnTo>
                <a:lnTo>
                  <a:pt x="2317381" y="457200"/>
                </a:lnTo>
                <a:lnTo>
                  <a:pt x="2306332" y="406400"/>
                </a:lnTo>
                <a:lnTo>
                  <a:pt x="2293683" y="381000"/>
                </a:lnTo>
                <a:lnTo>
                  <a:pt x="2287359" y="368300"/>
                </a:lnTo>
                <a:lnTo>
                  <a:pt x="2260752" y="330200"/>
                </a:lnTo>
                <a:lnTo>
                  <a:pt x="2273922" y="317500"/>
                </a:lnTo>
                <a:lnTo>
                  <a:pt x="2622397" y="546100"/>
                </a:lnTo>
                <a:lnTo>
                  <a:pt x="2622397" y="393725"/>
                </a:lnTo>
                <a:lnTo>
                  <a:pt x="2512326" y="317500"/>
                </a:lnTo>
                <a:lnTo>
                  <a:pt x="2420632" y="254000"/>
                </a:lnTo>
                <a:lnTo>
                  <a:pt x="2347264" y="203200"/>
                </a:lnTo>
                <a:lnTo>
                  <a:pt x="2299754" y="190500"/>
                </a:lnTo>
                <a:lnTo>
                  <a:pt x="2249944" y="190500"/>
                </a:lnTo>
                <a:lnTo>
                  <a:pt x="2203653" y="203200"/>
                </a:lnTo>
                <a:lnTo>
                  <a:pt x="2188768" y="218541"/>
                </a:lnTo>
                <a:lnTo>
                  <a:pt x="2188768" y="469900"/>
                </a:lnTo>
                <a:lnTo>
                  <a:pt x="2188464" y="520700"/>
                </a:lnTo>
                <a:lnTo>
                  <a:pt x="2170176" y="558800"/>
                </a:lnTo>
                <a:lnTo>
                  <a:pt x="2136546" y="596900"/>
                </a:lnTo>
                <a:lnTo>
                  <a:pt x="2094407" y="609600"/>
                </a:lnTo>
                <a:lnTo>
                  <a:pt x="2049068" y="609600"/>
                </a:lnTo>
                <a:lnTo>
                  <a:pt x="2005825" y="596900"/>
                </a:lnTo>
                <a:lnTo>
                  <a:pt x="1973097" y="558800"/>
                </a:lnTo>
                <a:lnTo>
                  <a:pt x="1956384" y="520700"/>
                </a:lnTo>
                <a:lnTo>
                  <a:pt x="1956676" y="469900"/>
                </a:lnTo>
                <a:lnTo>
                  <a:pt x="1974964" y="431800"/>
                </a:lnTo>
                <a:lnTo>
                  <a:pt x="2008568" y="393700"/>
                </a:lnTo>
                <a:lnTo>
                  <a:pt x="2050656" y="381000"/>
                </a:lnTo>
                <a:lnTo>
                  <a:pt x="2095957" y="381000"/>
                </a:lnTo>
                <a:lnTo>
                  <a:pt x="2139213" y="393700"/>
                </a:lnTo>
                <a:lnTo>
                  <a:pt x="2139340" y="393700"/>
                </a:lnTo>
                <a:lnTo>
                  <a:pt x="2172068" y="431800"/>
                </a:lnTo>
                <a:lnTo>
                  <a:pt x="2188768" y="469900"/>
                </a:lnTo>
                <a:lnTo>
                  <a:pt x="2188768" y="218541"/>
                </a:lnTo>
                <a:lnTo>
                  <a:pt x="2166670" y="241300"/>
                </a:lnTo>
                <a:lnTo>
                  <a:pt x="2153488" y="254000"/>
                </a:lnTo>
                <a:lnTo>
                  <a:pt x="2108555" y="254000"/>
                </a:lnTo>
                <a:lnTo>
                  <a:pt x="2063000" y="241300"/>
                </a:lnTo>
                <a:lnTo>
                  <a:pt x="2018017" y="254000"/>
                </a:lnTo>
                <a:lnTo>
                  <a:pt x="1974799" y="266700"/>
                </a:lnTo>
                <a:lnTo>
                  <a:pt x="1934540" y="292100"/>
                </a:lnTo>
                <a:lnTo>
                  <a:pt x="1898446" y="317500"/>
                </a:lnTo>
                <a:lnTo>
                  <a:pt x="1867712" y="355600"/>
                </a:lnTo>
                <a:lnTo>
                  <a:pt x="1845525" y="393700"/>
                </a:lnTo>
                <a:lnTo>
                  <a:pt x="1831378" y="431800"/>
                </a:lnTo>
                <a:lnTo>
                  <a:pt x="1825053" y="482600"/>
                </a:lnTo>
                <a:lnTo>
                  <a:pt x="1826348" y="520700"/>
                </a:lnTo>
                <a:lnTo>
                  <a:pt x="1835048" y="558800"/>
                </a:lnTo>
                <a:lnTo>
                  <a:pt x="1850923" y="609600"/>
                </a:lnTo>
                <a:lnTo>
                  <a:pt x="1873796" y="635000"/>
                </a:lnTo>
                <a:lnTo>
                  <a:pt x="1903425" y="673100"/>
                </a:lnTo>
                <a:lnTo>
                  <a:pt x="902411" y="673100"/>
                </a:lnTo>
                <a:lnTo>
                  <a:pt x="861390" y="698500"/>
                </a:lnTo>
                <a:lnTo>
                  <a:pt x="825207" y="711200"/>
                </a:lnTo>
                <a:lnTo>
                  <a:pt x="795020" y="749300"/>
                </a:lnTo>
                <a:lnTo>
                  <a:pt x="772020" y="787400"/>
                </a:lnTo>
                <a:lnTo>
                  <a:pt x="757364" y="825500"/>
                </a:lnTo>
                <a:lnTo>
                  <a:pt x="752208" y="863600"/>
                </a:lnTo>
                <a:lnTo>
                  <a:pt x="752208" y="1955800"/>
                </a:lnTo>
                <a:lnTo>
                  <a:pt x="757288" y="1955800"/>
                </a:lnTo>
                <a:lnTo>
                  <a:pt x="33261" y="3365500"/>
                </a:lnTo>
                <a:lnTo>
                  <a:pt x="24663" y="3378200"/>
                </a:lnTo>
                <a:lnTo>
                  <a:pt x="18211" y="3403600"/>
                </a:lnTo>
                <a:lnTo>
                  <a:pt x="13931" y="3416300"/>
                </a:lnTo>
                <a:lnTo>
                  <a:pt x="11887" y="3441700"/>
                </a:lnTo>
                <a:lnTo>
                  <a:pt x="0" y="3721100"/>
                </a:lnTo>
                <a:lnTo>
                  <a:pt x="5524" y="3759200"/>
                </a:lnTo>
                <a:lnTo>
                  <a:pt x="24231" y="3797300"/>
                </a:lnTo>
                <a:lnTo>
                  <a:pt x="53098" y="3822700"/>
                </a:lnTo>
                <a:lnTo>
                  <a:pt x="89128" y="3848100"/>
                </a:lnTo>
                <a:lnTo>
                  <a:pt x="170561" y="3848100"/>
                </a:lnTo>
                <a:lnTo>
                  <a:pt x="209956" y="3822700"/>
                </a:lnTo>
                <a:lnTo>
                  <a:pt x="341884" y="3721100"/>
                </a:lnTo>
                <a:lnTo>
                  <a:pt x="424332" y="3657600"/>
                </a:lnTo>
                <a:lnTo>
                  <a:pt x="454393" y="3632200"/>
                </a:lnTo>
                <a:lnTo>
                  <a:pt x="466864" y="3606800"/>
                </a:lnTo>
                <a:lnTo>
                  <a:pt x="477481" y="3594100"/>
                </a:lnTo>
                <a:lnTo>
                  <a:pt x="752208" y="3060700"/>
                </a:lnTo>
                <a:lnTo>
                  <a:pt x="752208" y="3517900"/>
                </a:lnTo>
                <a:lnTo>
                  <a:pt x="757364" y="3568700"/>
                </a:lnTo>
                <a:lnTo>
                  <a:pt x="772020" y="3606800"/>
                </a:lnTo>
                <a:lnTo>
                  <a:pt x="795020" y="3644900"/>
                </a:lnTo>
                <a:lnTo>
                  <a:pt x="825207" y="3670300"/>
                </a:lnTo>
                <a:lnTo>
                  <a:pt x="861390" y="3695700"/>
                </a:lnTo>
                <a:lnTo>
                  <a:pt x="902411" y="3708400"/>
                </a:lnTo>
                <a:lnTo>
                  <a:pt x="947102" y="3721100"/>
                </a:lnTo>
                <a:lnTo>
                  <a:pt x="2179739" y="3721100"/>
                </a:lnTo>
                <a:lnTo>
                  <a:pt x="2083320" y="3886200"/>
                </a:lnTo>
                <a:lnTo>
                  <a:pt x="2067344" y="3924300"/>
                </a:lnTo>
                <a:lnTo>
                  <a:pt x="2068029" y="3975100"/>
                </a:lnTo>
                <a:lnTo>
                  <a:pt x="2083308" y="4013200"/>
                </a:lnTo>
                <a:lnTo>
                  <a:pt x="2111095" y="4051300"/>
                </a:lnTo>
                <a:lnTo>
                  <a:pt x="2149297" y="4064000"/>
                </a:lnTo>
                <a:lnTo>
                  <a:pt x="2195842" y="4076700"/>
                </a:lnTo>
                <a:lnTo>
                  <a:pt x="3224415" y="4076700"/>
                </a:lnTo>
                <a:lnTo>
                  <a:pt x="3270961" y="4064000"/>
                </a:lnTo>
                <a:lnTo>
                  <a:pt x="3309162" y="4051300"/>
                </a:lnTo>
                <a:lnTo>
                  <a:pt x="3336950" y="4013200"/>
                </a:lnTo>
                <a:lnTo>
                  <a:pt x="3352228" y="3975100"/>
                </a:lnTo>
                <a:lnTo>
                  <a:pt x="3352571" y="3949700"/>
                </a:lnTo>
                <a:lnTo>
                  <a:pt x="3352914" y="3924300"/>
                </a:lnTo>
                <a:lnTo>
                  <a:pt x="3336937" y="3886200"/>
                </a:lnTo>
                <a:lnTo>
                  <a:pt x="3224403" y="3689159"/>
                </a:lnTo>
                <a:lnTo>
                  <a:pt x="3224403" y="3949700"/>
                </a:lnTo>
                <a:lnTo>
                  <a:pt x="2195830" y="3949700"/>
                </a:lnTo>
                <a:lnTo>
                  <a:pt x="2408910" y="3581400"/>
                </a:lnTo>
                <a:lnTo>
                  <a:pt x="2710154" y="3060700"/>
                </a:lnTo>
                <a:lnTo>
                  <a:pt x="3224403" y="3949700"/>
                </a:lnTo>
                <a:lnTo>
                  <a:pt x="3224403" y="3689159"/>
                </a:lnTo>
                <a:lnTo>
                  <a:pt x="2967024" y="3238500"/>
                </a:lnTo>
                <a:lnTo>
                  <a:pt x="2967024" y="3060700"/>
                </a:lnTo>
                <a:lnTo>
                  <a:pt x="2967024" y="3009900"/>
                </a:lnTo>
                <a:lnTo>
                  <a:pt x="2967024" y="2463800"/>
                </a:lnTo>
                <a:lnTo>
                  <a:pt x="4269486" y="2463800"/>
                </a:lnTo>
                <a:lnTo>
                  <a:pt x="4314177" y="2451100"/>
                </a:lnTo>
                <a:lnTo>
                  <a:pt x="4355198" y="2438400"/>
                </a:lnTo>
                <a:lnTo>
                  <a:pt x="4391393" y="2413000"/>
                </a:lnTo>
                <a:lnTo>
                  <a:pt x="4421568" y="2387600"/>
                </a:lnTo>
                <a:lnTo>
                  <a:pt x="4444581" y="2349500"/>
                </a:lnTo>
                <a:lnTo>
                  <a:pt x="4449457" y="2336800"/>
                </a:lnTo>
                <a:lnTo>
                  <a:pt x="4459236" y="2311400"/>
                </a:lnTo>
                <a:lnTo>
                  <a:pt x="4464380" y="2260600"/>
                </a:lnTo>
                <a:lnTo>
                  <a:pt x="446438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23262" y="8475932"/>
            <a:ext cx="129927" cy="152520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9734741" y="6233350"/>
            <a:ext cx="1139825" cy="718185"/>
          </a:xfrm>
          <a:custGeom>
            <a:avLst/>
            <a:gdLst/>
            <a:ahLst/>
            <a:cxnLst/>
            <a:rect l="l" t="t" r="r" b="b"/>
            <a:pathLst>
              <a:path w="1139825" h="718184">
                <a:moveTo>
                  <a:pt x="442175" y="484695"/>
                </a:moveTo>
                <a:lnTo>
                  <a:pt x="438226" y="460095"/>
                </a:lnTo>
                <a:lnTo>
                  <a:pt x="424675" y="438137"/>
                </a:lnTo>
                <a:lnTo>
                  <a:pt x="403644" y="423164"/>
                </a:lnTo>
                <a:lnTo>
                  <a:pt x="379349" y="417614"/>
                </a:lnTo>
                <a:lnTo>
                  <a:pt x="354761" y="421589"/>
                </a:lnTo>
                <a:lnTo>
                  <a:pt x="332816" y="435152"/>
                </a:lnTo>
                <a:lnTo>
                  <a:pt x="193992" y="565391"/>
                </a:lnTo>
                <a:lnTo>
                  <a:pt x="107708" y="489572"/>
                </a:lnTo>
                <a:lnTo>
                  <a:pt x="85344" y="476707"/>
                </a:lnTo>
                <a:lnTo>
                  <a:pt x="60642" y="473544"/>
                </a:lnTo>
                <a:lnTo>
                  <a:pt x="36563" y="479869"/>
                </a:lnTo>
                <a:lnTo>
                  <a:pt x="16052" y="495515"/>
                </a:lnTo>
                <a:lnTo>
                  <a:pt x="3175" y="517893"/>
                </a:lnTo>
                <a:lnTo>
                  <a:pt x="0" y="542607"/>
                </a:lnTo>
                <a:lnTo>
                  <a:pt x="6324" y="566712"/>
                </a:lnTo>
                <a:lnTo>
                  <a:pt x="21958" y="587248"/>
                </a:lnTo>
                <a:lnTo>
                  <a:pt x="152476" y="701992"/>
                </a:lnTo>
                <a:lnTo>
                  <a:pt x="173291" y="714311"/>
                </a:lnTo>
                <a:lnTo>
                  <a:pt x="196418" y="718146"/>
                </a:lnTo>
                <a:lnTo>
                  <a:pt x="219405" y="713562"/>
                </a:lnTo>
                <a:lnTo>
                  <a:pt x="239788" y="700582"/>
                </a:lnTo>
                <a:lnTo>
                  <a:pt x="421690" y="530021"/>
                </a:lnTo>
                <a:lnTo>
                  <a:pt x="436638" y="508990"/>
                </a:lnTo>
                <a:lnTo>
                  <a:pt x="442175" y="484695"/>
                </a:lnTo>
                <a:close/>
              </a:path>
              <a:path w="1139825" h="718184">
                <a:moveTo>
                  <a:pt x="448106" y="67081"/>
                </a:moveTo>
                <a:lnTo>
                  <a:pt x="444157" y="42468"/>
                </a:lnTo>
                <a:lnTo>
                  <a:pt x="430580" y="20523"/>
                </a:lnTo>
                <a:lnTo>
                  <a:pt x="409562" y="5549"/>
                </a:lnTo>
                <a:lnTo>
                  <a:pt x="385292" y="0"/>
                </a:lnTo>
                <a:lnTo>
                  <a:pt x="360718" y="3962"/>
                </a:lnTo>
                <a:lnTo>
                  <a:pt x="338785" y="17538"/>
                </a:lnTo>
                <a:lnTo>
                  <a:pt x="199898" y="147777"/>
                </a:lnTo>
                <a:lnTo>
                  <a:pt x="113614" y="71958"/>
                </a:lnTo>
                <a:lnTo>
                  <a:pt x="91287" y="59093"/>
                </a:lnTo>
                <a:lnTo>
                  <a:pt x="66598" y="55930"/>
                </a:lnTo>
                <a:lnTo>
                  <a:pt x="42494" y="62255"/>
                </a:lnTo>
                <a:lnTo>
                  <a:pt x="21958" y="77901"/>
                </a:lnTo>
                <a:lnTo>
                  <a:pt x="9118" y="100279"/>
                </a:lnTo>
                <a:lnTo>
                  <a:pt x="5956" y="124993"/>
                </a:lnTo>
                <a:lnTo>
                  <a:pt x="12268" y="149098"/>
                </a:lnTo>
                <a:lnTo>
                  <a:pt x="27863" y="169633"/>
                </a:lnTo>
                <a:lnTo>
                  <a:pt x="158445" y="284378"/>
                </a:lnTo>
                <a:lnTo>
                  <a:pt x="179260" y="296684"/>
                </a:lnTo>
                <a:lnTo>
                  <a:pt x="202374" y="300532"/>
                </a:lnTo>
                <a:lnTo>
                  <a:pt x="225348" y="295948"/>
                </a:lnTo>
                <a:lnTo>
                  <a:pt x="245757" y="282968"/>
                </a:lnTo>
                <a:lnTo>
                  <a:pt x="427596" y="112407"/>
                </a:lnTo>
                <a:lnTo>
                  <a:pt x="442556" y="91376"/>
                </a:lnTo>
                <a:lnTo>
                  <a:pt x="448106" y="67081"/>
                </a:lnTo>
                <a:close/>
              </a:path>
              <a:path w="1139825" h="718184">
                <a:moveTo>
                  <a:pt x="1139469" y="558647"/>
                </a:moveTo>
                <a:lnTo>
                  <a:pt x="1134376" y="533349"/>
                </a:lnTo>
                <a:lnTo>
                  <a:pt x="1120457" y="512686"/>
                </a:lnTo>
                <a:lnTo>
                  <a:pt x="1099820" y="498754"/>
                </a:lnTo>
                <a:lnTo>
                  <a:pt x="1074508" y="493649"/>
                </a:lnTo>
                <a:lnTo>
                  <a:pt x="613130" y="493649"/>
                </a:lnTo>
                <a:lnTo>
                  <a:pt x="587857" y="498754"/>
                </a:lnTo>
                <a:lnTo>
                  <a:pt x="567207" y="512686"/>
                </a:lnTo>
                <a:lnTo>
                  <a:pt x="553275" y="533349"/>
                </a:lnTo>
                <a:lnTo>
                  <a:pt x="548170" y="558647"/>
                </a:lnTo>
                <a:lnTo>
                  <a:pt x="553275" y="583958"/>
                </a:lnTo>
                <a:lnTo>
                  <a:pt x="567207" y="604621"/>
                </a:lnTo>
                <a:lnTo>
                  <a:pt x="587857" y="618553"/>
                </a:lnTo>
                <a:lnTo>
                  <a:pt x="613130" y="623658"/>
                </a:lnTo>
                <a:lnTo>
                  <a:pt x="1074508" y="623658"/>
                </a:lnTo>
                <a:lnTo>
                  <a:pt x="1099820" y="618553"/>
                </a:lnTo>
                <a:lnTo>
                  <a:pt x="1120457" y="604621"/>
                </a:lnTo>
                <a:lnTo>
                  <a:pt x="1134376" y="583958"/>
                </a:lnTo>
                <a:lnTo>
                  <a:pt x="1139469" y="558647"/>
                </a:lnTo>
                <a:close/>
              </a:path>
              <a:path w="1139825" h="718184">
                <a:moveTo>
                  <a:pt x="1139469" y="161290"/>
                </a:moveTo>
                <a:lnTo>
                  <a:pt x="1134376" y="135978"/>
                </a:lnTo>
                <a:lnTo>
                  <a:pt x="1120457" y="115316"/>
                </a:lnTo>
                <a:lnTo>
                  <a:pt x="1099820" y="101384"/>
                </a:lnTo>
                <a:lnTo>
                  <a:pt x="1074508" y="96278"/>
                </a:lnTo>
                <a:lnTo>
                  <a:pt x="613130" y="96278"/>
                </a:lnTo>
                <a:lnTo>
                  <a:pt x="587857" y="101384"/>
                </a:lnTo>
                <a:lnTo>
                  <a:pt x="567207" y="115316"/>
                </a:lnTo>
                <a:lnTo>
                  <a:pt x="553275" y="135978"/>
                </a:lnTo>
                <a:lnTo>
                  <a:pt x="548170" y="161290"/>
                </a:lnTo>
                <a:lnTo>
                  <a:pt x="553275" y="186588"/>
                </a:lnTo>
                <a:lnTo>
                  <a:pt x="567207" y="207251"/>
                </a:lnTo>
                <a:lnTo>
                  <a:pt x="587857" y="221183"/>
                </a:lnTo>
                <a:lnTo>
                  <a:pt x="613130" y="226288"/>
                </a:lnTo>
                <a:lnTo>
                  <a:pt x="1074508" y="226288"/>
                </a:lnTo>
                <a:lnTo>
                  <a:pt x="1099820" y="221183"/>
                </a:lnTo>
                <a:lnTo>
                  <a:pt x="1120457" y="207251"/>
                </a:lnTo>
                <a:lnTo>
                  <a:pt x="1134376" y="186588"/>
                </a:lnTo>
                <a:lnTo>
                  <a:pt x="1139469" y="161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1210150"/>
            <a:ext cx="5826759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3" y="5714998"/>
                </a:moveTo>
                <a:lnTo>
                  <a:pt x="0" y="5714998"/>
                </a:lnTo>
                <a:lnTo>
                  <a:pt x="4886323" y="0"/>
                </a:lnTo>
                <a:lnTo>
                  <a:pt x="4886323" y="571499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69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4" y="4896827"/>
                </a:moveTo>
                <a:lnTo>
                  <a:pt x="0" y="4896827"/>
                </a:lnTo>
                <a:lnTo>
                  <a:pt x="2726804" y="0"/>
                </a:lnTo>
                <a:lnTo>
                  <a:pt x="2726804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2789740" y="5596959"/>
            <a:ext cx="1114425" cy="2127885"/>
          </a:xfrm>
          <a:custGeom>
            <a:avLst/>
            <a:gdLst/>
            <a:ahLst/>
            <a:cxnLst/>
            <a:rect l="l" t="t" r="r" b="b"/>
            <a:pathLst>
              <a:path w="1114425" h="2127884">
                <a:moveTo>
                  <a:pt x="1036007" y="2127781"/>
                </a:moveTo>
                <a:lnTo>
                  <a:pt x="78107" y="2127781"/>
                </a:lnTo>
                <a:lnTo>
                  <a:pt x="47596" y="2121681"/>
                </a:lnTo>
                <a:lnTo>
                  <a:pt x="22781" y="2105007"/>
                </a:lnTo>
                <a:lnTo>
                  <a:pt x="6102" y="2080199"/>
                </a:lnTo>
                <a:lnTo>
                  <a:pt x="0" y="2049697"/>
                </a:lnTo>
                <a:lnTo>
                  <a:pt x="89" y="288476"/>
                </a:lnTo>
                <a:lnTo>
                  <a:pt x="3833" y="242977"/>
                </a:lnTo>
                <a:lnTo>
                  <a:pt x="14918" y="198645"/>
                </a:lnTo>
                <a:lnTo>
                  <a:pt x="32629" y="157189"/>
                </a:lnTo>
                <a:lnTo>
                  <a:pt x="56341" y="119233"/>
                </a:lnTo>
                <a:lnTo>
                  <a:pt x="85429" y="85404"/>
                </a:lnTo>
                <a:lnTo>
                  <a:pt x="119269" y="56324"/>
                </a:lnTo>
                <a:lnTo>
                  <a:pt x="157236" y="32619"/>
                </a:lnTo>
                <a:lnTo>
                  <a:pt x="198705" y="14913"/>
                </a:lnTo>
                <a:lnTo>
                  <a:pt x="243050" y="3832"/>
                </a:lnTo>
                <a:lnTo>
                  <a:pt x="289648" y="0"/>
                </a:lnTo>
                <a:lnTo>
                  <a:pt x="824466" y="0"/>
                </a:lnTo>
                <a:lnTo>
                  <a:pt x="871327" y="3803"/>
                </a:lnTo>
                <a:lnTo>
                  <a:pt x="915826" y="14809"/>
                </a:lnTo>
                <a:lnTo>
                  <a:pt x="957356" y="32414"/>
                </a:lnTo>
                <a:lnTo>
                  <a:pt x="995313" y="56012"/>
                </a:lnTo>
                <a:lnTo>
                  <a:pt x="1029091" y="84997"/>
                </a:lnTo>
                <a:lnTo>
                  <a:pt x="1058085" y="118765"/>
                </a:lnTo>
                <a:lnTo>
                  <a:pt x="1080678" y="155083"/>
                </a:lnTo>
                <a:lnTo>
                  <a:pt x="289648" y="155083"/>
                </a:lnTo>
                <a:lnTo>
                  <a:pt x="262680" y="157828"/>
                </a:lnTo>
                <a:lnTo>
                  <a:pt x="214439" y="177959"/>
                </a:lnTo>
                <a:lnTo>
                  <a:pt x="178012" y="213747"/>
                </a:lnTo>
                <a:lnTo>
                  <a:pt x="157875" y="261533"/>
                </a:lnTo>
                <a:lnTo>
                  <a:pt x="155129" y="288476"/>
                </a:lnTo>
                <a:lnTo>
                  <a:pt x="155129" y="1970530"/>
                </a:lnTo>
                <a:lnTo>
                  <a:pt x="1114114" y="1970530"/>
                </a:lnTo>
                <a:lnTo>
                  <a:pt x="1114114" y="2049697"/>
                </a:lnTo>
                <a:lnTo>
                  <a:pt x="1108012" y="2080199"/>
                </a:lnTo>
                <a:lnTo>
                  <a:pt x="1091333" y="2105007"/>
                </a:lnTo>
                <a:lnTo>
                  <a:pt x="1066518" y="2121681"/>
                </a:lnTo>
                <a:lnTo>
                  <a:pt x="1036007" y="2127781"/>
                </a:lnTo>
                <a:close/>
              </a:path>
              <a:path w="1114425" h="2127884">
                <a:moveTo>
                  <a:pt x="1114114" y="1970530"/>
                </a:moveTo>
                <a:lnTo>
                  <a:pt x="957900" y="1970530"/>
                </a:lnTo>
                <a:lnTo>
                  <a:pt x="957900" y="289560"/>
                </a:lnTo>
                <a:lnTo>
                  <a:pt x="951521" y="247256"/>
                </a:lnTo>
                <a:lnTo>
                  <a:pt x="932645" y="210366"/>
                </a:lnTo>
                <a:lnTo>
                  <a:pt x="903615" y="181180"/>
                </a:lnTo>
                <a:lnTo>
                  <a:pt x="866774" y="161989"/>
                </a:lnTo>
                <a:lnTo>
                  <a:pt x="824466" y="155083"/>
                </a:lnTo>
                <a:lnTo>
                  <a:pt x="1080678" y="155083"/>
                </a:lnTo>
                <a:lnTo>
                  <a:pt x="1081690" y="156710"/>
                </a:lnTo>
                <a:lnTo>
                  <a:pt x="1099300" y="198228"/>
                </a:lnTo>
                <a:lnTo>
                  <a:pt x="1110310" y="242713"/>
                </a:lnTo>
                <a:lnTo>
                  <a:pt x="1114026" y="288476"/>
                </a:lnTo>
                <a:lnTo>
                  <a:pt x="1114114" y="1970530"/>
                </a:lnTo>
                <a:close/>
              </a:path>
            </a:pathLst>
          </a:custGeom>
          <a:solidFill>
            <a:srgbClr val="4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7405" y="2447582"/>
            <a:ext cx="5183156" cy="554530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994" y="2786062"/>
            <a:ext cx="9734548" cy="5667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3" y="5714998"/>
                </a:moveTo>
                <a:lnTo>
                  <a:pt x="0" y="5714998"/>
                </a:lnTo>
                <a:lnTo>
                  <a:pt x="4886323" y="0"/>
                </a:lnTo>
                <a:lnTo>
                  <a:pt x="4886323" y="571499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69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4" y="4896827"/>
                </a:moveTo>
                <a:lnTo>
                  <a:pt x="0" y="4896827"/>
                </a:lnTo>
                <a:lnTo>
                  <a:pt x="2726804" y="0"/>
                </a:lnTo>
                <a:lnTo>
                  <a:pt x="2726804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517841"/>
            <a:ext cx="14496415" cy="1836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165" y="3878032"/>
            <a:ext cx="1434782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993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g" /><Relationship Id="rId4" Type="http://schemas.openxmlformats.org/officeDocument/2006/relationships/image" Target="../media/image9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 /><Relationship Id="rId3" Type="http://schemas.openxmlformats.org/officeDocument/2006/relationships/image" Target="../media/image15.png" /><Relationship Id="rId7" Type="http://schemas.openxmlformats.org/officeDocument/2006/relationships/image" Target="../media/image2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2.png" /><Relationship Id="rId5" Type="http://schemas.openxmlformats.org/officeDocument/2006/relationships/image" Target="../media/image21.png" /><Relationship Id="rId4" Type="http://schemas.openxmlformats.org/officeDocument/2006/relationships/image" Target="../media/image20.png" /><Relationship Id="rId9" Type="http://schemas.openxmlformats.org/officeDocument/2006/relationships/image" Target="../media/image25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3087" y="163588"/>
            <a:ext cx="9317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4935" algn="l"/>
                <a:tab pos="4090035" algn="l"/>
                <a:tab pos="6395085" algn="l"/>
                <a:tab pos="7861300" algn="l"/>
              </a:tabLst>
            </a:pPr>
            <a:r>
              <a:rPr sz="4800" spc="-10" dirty="0">
                <a:solidFill>
                  <a:srgbClr val="0E0E0E"/>
                </a:solidFill>
              </a:rPr>
              <a:t>Employee</a:t>
            </a:r>
            <a:r>
              <a:rPr sz="4800" dirty="0">
                <a:solidFill>
                  <a:srgbClr val="0E0E0E"/>
                </a:solidFill>
              </a:rPr>
              <a:t>	</a:t>
            </a:r>
            <a:r>
              <a:rPr sz="4800" spc="-20" dirty="0">
                <a:solidFill>
                  <a:srgbClr val="0E0E0E"/>
                </a:solidFill>
              </a:rPr>
              <a:t>Data</a:t>
            </a:r>
            <a:r>
              <a:rPr sz="4800" dirty="0">
                <a:solidFill>
                  <a:srgbClr val="0E0E0E"/>
                </a:solidFill>
              </a:rPr>
              <a:t>	</a:t>
            </a:r>
            <a:r>
              <a:rPr sz="4800" spc="-10" dirty="0">
                <a:solidFill>
                  <a:srgbClr val="0E0E0E"/>
                </a:solidFill>
              </a:rPr>
              <a:t>Analysis</a:t>
            </a:r>
            <a:r>
              <a:rPr sz="4800" dirty="0">
                <a:solidFill>
                  <a:srgbClr val="0E0E0E"/>
                </a:solidFill>
              </a:rPr>
              <a:t>	</a:t>
            </a:r>
            <a:r>
              <a:rPr sz="4800" spc="-10" dirty="0">
                <a:solidFill>
                  <a:srgbClr val="0E0E0E"/>
                </a:solidFill>
              </a:rPr>
              <a:t>using</a:t>
            </a:r>
            <a:r>
              <a:rPr sz="4800" dirty="0">
                <a:solidFill>
                  <a:srgbClr val="0E0E0E"/>
                </a:solidFill>
              </a:rPr>
              <a:t>	</a:t>
            </a:r>
            <a:r>
              <a:rPr sz="4800" spc="-10" dirty="0">
                <a:solidFill>
                  <a:srgbClr val="0E0E0E"/>
                </a:solidFill>
              </a:rPr>
              <a:t>Excel</a:t>
            </a:r>
            <a:endParaRPr sz="4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24137" y="4580531"/>
            <a:ext cx="14377448" cy="229229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2516505">
              <a:lnSpc>
                <a:spcPts val="4280"/>
              </a:lnSpc>
              <a:spcBef>
                <a:spcPts val="275"/>
              </a:spcBef>
              <a:tabLst>
                <a:tab pos="3002915" algn="l"/>
                <a:tab pos="3523615" algn="l"/>
              </a:tabLst>
            </a:pPr>
            <a:r>
              <a:rPr sz="3600" spc="-25" dirty="0">
                <a:latin typeface="Trebuchet MS"/>
                <a:cs typeface="Trebuchet MS"/>
              </a:rPr>
              <a:t>STUDENT</a:t>
            </a:r>
            <a:r>
              <a:rPr sz="3600" spc="-30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NAME:</a:t>
            </a:r>
            <a:r>
              <a:rPr sz="3600" dirty="0">
                <a:latin typeface="Trebuchet MS"/>
                <a:cs typeface="Trebuchet MS"/>
              </a:rPr>
              <a:t>	</a:t>
            </a:r>
            <a:r>
              <a:rPr lang="en-IN" sz="3600" spc="-125" dirty="0">
                <a:latin typeface="Trebuchet MS"/>
                <a:cs typeface="Trebuchet MS"/>
              </a:rPr>
              <a:t>V.GAUTHAM KUMAR</a:t>
            </a:r>
            <a:r>
              <a:rPr sz="3600" spc="-125" dirty="0">
                <a:latin typeface="Trebuchet MS"/>
                <a:cs typeface="Trebuchet MS"/>
              </a:rPr>
              <a:t> </a:t>
            </a:r>
            <a:endParaRPr lang="en-IN" sz="3600" spc="-125" dirty="0">
              <a:latin typeface="Trebuchet MS"/>
              <a:cs typeface="Trebuchet MS"/>
            </a:endParaRPr>
          </a:p>
          <a:p>
            <a:pPr marL="12700" marR="2516505">
              <a:lnSpc>
                <a:spcPts val="4280"/>
              </a:lnSpc>
              <a:spcBef>
                <a:spcPts val="275"/>
              </a:spcBef>
              <a:tabLst>
                <a:tab pos="3002915" algn="l"/>
                <a:tab pos="3523615" algn="l"/>
              </a:tabLst>
            </a:pPr>
            <a:r>
              <a:rPr sz="3600" spc="-10" dirty="0">
                <a:latin typeface="Trebuchet MS"/>
                <a:cs typeface="Trebuchet MS"/>
              </a:rPr>
              <a:t>REGISTER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NO:</a:t>
            </a:r>
            <a:r>
              <a:rPr sz="3600" dirty="0">
                <a:latin typeface="Trebuchet MS"/>
                <a:cs typeface="Trebuchet MS"/>
              </a:rPr>
              <a:t>	</a:t>
            </a:r>
            <a:r>
              <a:rPr sz="3600" spc="-25" dirty="0">
                <a:latin typeface="Trebuchet MS"/>
                <a:cs typeface="Trebuchet MS"/>
              </a:rPr>
              <a:t>3122193</a:t>
            </a:r>
            <a:r>
              <a:rPr lang="en-IN" sz="3600" spc="-25" dirty="0">
                <a:latin typeface="Trebuchet MS"/>
                <a:cs typeface="Trebuchet MS"/>
              </a:rPr>
              <a:t>26</a:t>
            </a:r>
          </a:p>
          <a:p>
            <a:pPr marL="12700" marR="2516505">
              <a:lnSpc>
                <a:spcPts val="4280"/>
              </a:lnSpc>
              <a:spcBef>
                <a:spcPts val="275"/>
              </a:spcBef>
              <a:tabLst>
                <a:tab pos="3002915" algn="l"/>
                <a:tab pos="3523615" algn="l"/>
              </a:tabLst>
            </a:pP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DEPARTMENT:</a:t>
            </a:r>
            <a:r>
              <a:rPr sz="3600" spc="-30" dirty="0">
                <a:latin typeface="Trebuchet MS"/>
                <a:cs typeface="Trebuchet MS"/>
              </a:rPr>
              <a:t> </a:t>
            </a:r>
            <a:r>
              <a:rPr sz="3600" spc="-204" dirty="0" err="1">
                <a:latin typeface="Trebuchet MS"/>
                <a:cs typeface="Trebuchet MS"/>
              </a:rPr>
              <a:t>B.Com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(</a:t>
            </a:r>
            <a:r>
              <a:rPr lang="en-IN" sz="3600" spc="-120" dirty="0">
                <a:latin typeface="Trebuchet MS"/>
                <a:cs typeface="Trebuchet MS"/>
              </a:rPr>
              <a:t>ACCOUNTING &amp; FINANCE</a:t>
            </a:r>
            <a:r>
              <a:rPr sz="3600" spc="-120" dirty="0">
                <a:latin typeface="Trebuchet MS"/>
                <a:cs typeface="Trebuchet MS"/>
              </a:rPr>
              <a:t>)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130"/>
              </a:lnSpc>
            </a:pPr>
            <a:r>
              <a:rPr sz="3600" spc="-65" dirty="0">
                <a:latin typeface="Trebuchet MS"/>
                <a:cs typeface="Trebuchet MS"/>
              </a:rPr>
              <a:t>COLLEGE:</a:t>
            </a:r>
            <a:r>
              <a:rPr sz="3600" spc="55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S.A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College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of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Arts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30" dirty="0">
                <a:latin typeface="Trebuchet MS"/>
                <a:cs typeface="Trebuchet MS"/>
              </a:rPr>
              <a:t>and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Science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233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03126" y="9707554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168" y="5757141"/>
            <a:ext cx="2976473" cy="43132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6527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799"/>
              </a:lnSpc>
              <a:spcBef>
                <a:spcPts val="100"/>
              </a:spcBef>
            </a:pPr>
            <a:r>
              <a:rPr spc="-75" dirty="0"/>
              <a:t>From</a:t>
            </a:r>
            <a:r>
              <a:rPr spc="-320" dirty="0"/>
              <a:t> </a:t>
            </a:r>
            <a:r>
              <a:rPr spc="-85" dirty="0"/>
              <a:t>This</a:t>
            </a:r>
            <a:r>
              <a:rPr spc="-320" dirty="0"/>
              <a:t> </a:t>
            </a:r>
            <a:r>
              <a:rPr spc="-120" dirty="0"/>
              <a:t>we</a:t>
            </a:r>
            <a:r>
              <a:rPr spc="-320" dirty="0"/>
              <a:t> </a:t>
            </a:r>
            <a:r>
              <a:rPr dirty="0"/>
              <a:t>conclude</a:t>
            </a:r>
            <a:r>
              <a:rPr spc="-320" dirty="0"/>
              <a:t> </a:t>
            </a:r>
            <a:r>
              <a:rPr spc="-35" dirty="0"/>
              <a:t>that</a:t>
            </a:r>
            <a:r>
              <a:rPr spc="-320" dirty="0"/>
              <a:t> </a:t>
            </a:r>
            <a:r>
              <a:rPr spc="-35" dirty="0"/>
              <a:t>the</a:t>
            </a:r>
            <a:r>
              <a:rPr spc="-320" dirty="0"/>
              <a:t> </a:t>
            </a:r>
            <a:r>
              <a:rPr spc="-45" dirty="0"/>
              <a:t>performance</a:t>
            </a:r>
            <a:r>
              <a:rPr spc="-320" dirty="0"/>
              <a:t> </a:t>
            </a:r>
            <a:r>
              <a:rPr spc="-90" dirty="0"/>
              <a:t>analysis</a:t>
            </a:r>
            <a:r>
              <a:rPr spc="-320" dirty="0"/>
              <a:t> </a:t>
            </a:r>
            <a:r>
              <a:rPr spc="-110" dirty="0"/>
              <a:t>using</a:t>
            </a:r>
            <a:r>
              <a:rPr spc="-320" dirty="0"/>
              <a:t> </a:t>
            </a:r>
            <a:r>
              <a:rPr spc="-10" dirty="0"/>
              <a:t>Excel </a:t>
            </a:r>
            <a:r>
              <a:rPr spc="-55" dirty="0"/>
              <a:t>showed</a:t>
            </a:r>
            <a:r>
              <a:rPr spc="-325" dirty="0"/>
              <a:t> </a:t>
            </a:r>
            <a:r>
              <a:rPr spc="-35" dirty="0"/>
              <a:t>the</a:t>
            </a:r>
            <a:r>
              <a:rPr spc="-325" dirty="0"/>
              <a:t> </a:t>
            </a:r>
            <a:r>
              <a:rPr spc="-45" dirty="0"/>
              <a:t>performance</a:t>
            </a:r>
            <a:r>
              <a:rPr spc="-325" dirty="0"/>
              <a:t> </a:t>
            </a:r>
            <a:r>
              <a:rPr spc="-35" dirty="0"/>
              <a:t>level</a:t>
            </a:r>
            <a:r>
              <a:rPr spc="-325" dirty="0"/>
              <a:t> </a:t>
            </a:r>
            <a:r>
              <a:rPr spc="-60" dirty="0"/>
              <a:t>and</a:t>
            </a:r>
            <a:r>
              <a:rPr spc="-325" dirty="0"/>
              <a:t> </a:t>
            </a:r>
            <a:r>
              <a:rPr spc="-30" dirty="0"/>
              <a:t>other</a:t>
            </a:r>
            <a:r>
              <a:rPr spc="-325" dirty="0"/>
              <a:t> </a:t>
            </a:r>
            <a:r>
              <a:rPr spc="-65" dirty="0"/>
              <a:t>datasets</a:t>
            </a:r>
            <a:r>
              <a:rPr spc="-325" dirty="0"/>
              <a:t> </a:t>
            </a:r>
            <a:r>
              <a:rPr spc="-40" dirty="0"/>
              <a:t>which</a:t>
            </a:r>
            <a:r>
              <a:rPr spc="-325" dirty="0"/>
              <a:t> </a:t>
            </a:r>
            <a:r>
              <a:rPr spc="-70" dirty="0"/>
              <a:t>is</a:t>
            </a:r>
            <a:r>
              <a:rPr spc="-325" dirty="0"/>
              <a:t> </a:t>
            </a:r>
            <a:r>
              <a:rPr spc="-45" dirty="0"/>
              <a:t>useful</a:t>
            </a:r>
            <a:r>
              <a:rPr spc="-325" dirty="0"/>
              <a:t> </a:t>
            </a:r>
            <a:r>
              <a:rPr spc="-25" dirty="0"/>
              <a:t>the </a:t>
            </a:r>
            <a:r>
              <a:rPr spc="-130" dirty="0"/>
              <a:t>management</a:t>
            </a:r>
            <a:r>
              <a:rPr spc="-320" dirty="0"/>
              <a:t> </a:t>
            </a:r>
            <a:r>
              <a:rPr spc="-60" dirty="0"/>
              <a:t>and</a:t>
            </a:r>
            <a:r>
              <a:rPr spc="-320" dirty="0"/>
              <a:t> </a:t>
            </a:r>
            <a:r>
              <a:rPr spc="-65" dirty="0"/>
              <a:t>employees</a:t>
            </a:r>
            <a:r>
              <a:rPr spc="-315" dirty="0"/>
              <a:t> </a:t>
            </a:r>
            <a:r>
              <a:rPr spc="-60" dirty="0"/>
              <a:t>and</a:t>
            </a:r>
            <a:r>
              <a:rPr spc="-320" dirty="0"/>
              <a:t> </a:t>
            </a:r>
            <a:r>
              <a:rPr spc="-60" dirty="0"/>
              <a:t>employers</a:t>
            </a:r>
            <a:r>
              <a:rPr spc="-320" dirty="0"/>
              <a:t> </a:t>
            </a:r>
            <a:r>
              <a:rPr dirty="0"/>
              <a:t>to</a:t>
            </a:r>
            <a:r>
              <a:rPr spc="-315" dirty="0"/>
              <a:t> </a:t>
            </a:r>
            <a:r>
              <a:rPr spc="-25" dirty="0"/>
              <a:t>Find</a:t>
            </a:r>
            <a:r>
              <a:rPr spc="-320" dirty="0"/>
              <a:t> </a:t>
            </a:r>
            <a:r>
              <a:rPr spc="-35" dirty="0"/>
              <a:t>the</a:t>
            </a:r>
            <a:r>
              <a:rPr spc="-315" dirty="0"/>
              <a:t> </a:t>
            </a:r>
            <a:r>
              <a:rPr spc="-35" dirty="0"/>
              <a:t>trends</a:t>
            </a:r>
            <a:r>
              <a:rPr spc="-320" dirty="0"/>
              <a:t> </a:t>
            </a:r>
            <a:r>
              <a:rPr spc="-25" dirty="0"/>
              <a:t>and </a:t>
            </a:r>
            <a:r>
              <a:rPr spc="-45" dirty="0"/>
              <a:t>levels</a:t>
            </a:r>
            <a:r>
              <a:rPr spc="-330" dirty="0"/>
              <a:t> </a:t>
            </a:r>
            <a:r>
              <a:rPr spc="-60" dirty="0"/>
              <a:t>and</a:t>
            </a:r>
            <a:r>
              <a:rPr spc="-325" dirty="0"/>
              <a:t> </a:t>
            </a:r>
            <a:r>
              <a:rPr spc="-75" dirty="0"/>
              <a:t>achievements</a:t>
            </a:r>
            <a:r>
              <a:rPr spc="-325" dirty="0"/>
              <a:t> </a:t>
            </a:r>
            <a:r>
              <a:rPr spc="55" dirty="0"/>
              <a:t>of</a:t>
            </a:r>
            <a:r>
              <a:rPr spc="-325" dirty="0"/>
              <a:t> </a:t>
            </a:r>
            <a:r>
              <a:rPr spc="-114" dirty="0"/>
              <a:t>an</a:t>
            </a:r>
            <a:r>
              <a:rPr spc="-325" dirty="0"/>
              <a:t> </a:t>
            </a:r>
            <a:r>
              <a:rPr spc="-10" dirty="0"/>
              <a:t>emplyee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>
                <a:latin typeface="Trebuchet MS"/>
                <a:cs typeface="Trebuchet MS"/>
              </a:rPr>
              <a:t>PROJECT</a:t>
            </a:r>
            <a:r>
              <a:rPr sz="6350" spc="40" dirty="0">
                <a:latin typeface="Trebuchet MS"/>
                <a:cs typeface="Trebuchet MS"/>
              </a:rPr>
              <a:t> </a:t>
            </a:r>
            <a:r>
              <a:rPr sz="6350" spc="-10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905023" y="3056001"/>
            <a:ext cx="11316970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6600" b="1" spc="-8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7"/>
                  </a:moveTo>
                  <a:lnTo>
                    <a:pt x="0" y="5708707"/>
                  </a:lnTo>
                  <a:lnTo>
                    <a:pt x="4883358" y="0"/>
                  </a:lnTo>
                  <a:lnTo>
                    <a:pt x="4883358" y="5708707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8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4"/>
                </a:moveTo>
                <a:lnTo>
                  <a:pt x="199358" y="533304"/>
                </a:lnTo>
                <a:lnTo>
                  <a:pt x="134492" y="505967"/>
                </a:lnTo>
                <a:lnTo>
                  <a:pt x="79533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1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3" y="79533"/>
                </a:lnTo>
                <a:lnTo>
                  <a:pt x="134492" y="37052"/>
                </a:lnTo>
                <a:lnTo>
                  <a:pt x="199262" y="9715"/>
                </a:lnTo>
                <a:lnTo>
                  <a:pt x="271462" y="0"/>
                </a:lnTo>
                <a:lnTo>
                  <a:pt x="343566" y="9620"/>
                </a:lnTo>
                <a:lnTo>
                  <a:pt x="408431" y="36956"/>
                </a:lnTo>
                <a:lnTo>
                  <a:pt x="463391" y="79438"/>
                </a:lnTo>
                <a:lnTo>
                  <a:pt x="505872" y="134397"/>
                </a:lnTo>
                <a:lnTo>
                  <a:pt x="533209" y="199262"/>
                </a:lnTo>
                <a:lnTo>
                  <a:pt x="542924" y="271462"/>
                </a:lnTo>
                <a:lnTo>
                  <a:pt x="533304" y="343566"/>
                </a:lnTo>
                <a:lnTo>
                  <a:pt x="505967" y="408431"/>
                </a:lnTo>
                <a:lnTo>
                  <a:pt x="463486" y="463391"/>
                </a:lnTo>
                <a:lnTo>
                  <a:pt x="408527" y="505872"/>
                </a:lnTo>
                <a:lnTo>
                  <a:pt x="343661" y="533209"/>
                </a:lnTo>
                <a:lnTo>
                  <a:pt x="271462" y="54292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91250" cy="4514850"/>
            <a:chOff x="71437" y="5729284"/>
            <a:chExt cx="619125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87162" y="3636166"/>
            <a:ext cx="5915024" cy="4190999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6884" algn="l"/>
                <a:tab pos="1521460" algn="l"/>
                <a:tab pos="3593465" algn="l"/>
              </a:tabLst>
            </a:pPr>
            <a:r>
              <a:rPr sz="4200" spc="175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4845"/>
              </a:lnSpc>
              <a:buAutoNum type="arabicPeriod"/>
              <a:tabLst>
                <a:tab pos="476884" algn="l"/>
                <a:tab pos="2376805" algn="l"/>
              </a:tabLst>
            </a:pP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95592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6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7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5616" y="1879852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0064" y="3496850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35324" y="3222517"/>
            <a:ext cx="1037717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6875">
              <a:lnSpc>
                <a:spcPct val="115199"/>
              </a:lnSpc>
              <a:spcBef>
                <a:spcPts val="100"/>
              </a:spcBef>
            </a:pPr>
            <a:r>
              <a:rPr sz="3200" spc="-95" dirty="0">
                <a:latin typeface="Verdana"/>
                <a:cs typeface="Verdana"/>
              </a:rPr>
              <a:t>The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Employee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Performance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Analysis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is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Analysed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to </a:t>
            </a:r>
            <a:r>
              <a:rPr sz="3200" dirty="0">
                <a:latin typeface="Verdana"/>
                <a:cs typeface="Verdana"/>
              </a:rPr>
              <a:t>Track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the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performance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of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each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employee</a:t>
            </a:r>
            <a:endParaRPr sz="3200">
              <a:latin typeface="Verdana"/>
              <a:cs typeface="Verdana"/>
            </a:endParaRPr>
          </a:p>
          <a:p>
            <a:pPr marL="12700" marR="1075055">
              <a:lnSpc>
                <a:spcPct val="115199"/>
              </a:lnSpc>
            </a:pPr>
            <a:r>
              <a:rPr sz="3200" spc="-70" dirty="0">
                <a:latin typeface="Verdana"/>
                <a:cs typeface="Verdana"/>
              </a:rPr>
              <a:t>From</a:t>
            </a:r>
            <a:r>
              <a:rPr sz="3200" spc="-31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this</a:t>
            </a:r>
            <a:r>
              <a:rPr sz="3200" spc="-31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Analysis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the</a:t>
            </a:r>
            <a:r>
              <a:rPr sz="3200" spc="-310" dirty="0">
                <a:latin typeface="Verdana"/>
                <a:cs typeface="Verdana"/>
              </a:rPr>
              <a:t> </a:t>
            </a:r>
            <a:r>
              <a:rPr sz="3200" spc="-130" dirty="0">
                <a:latin typeface="Verdana"/>
                <a:cs typeface="Verdana"/>
              </a:rPr>
              <a:t>management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125" dirty="0">
                <a:latin typeface="Verdana"/>
                <a:cs typeface="Verdana"/>
              </a:rPr>
              <a:t>know</a:t>
            </a:r>
            <a:r>
              <a:rPr sz="3200" spc="-31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the </a:t>
            </a:r>
            <a:r>
              <a:rPr sz="3200" spc="-45" dirty="0">
                <a:latin typeface="Verdana"/>
                <a:cs typeface="Verdana"/>
              </a:rPr>
              <a:t>performance</a:t>
            </a:r>
            <a:r>
              <a:rPr sz="3200" spc="-31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of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each</a:t>
            </a:r>
            <a:r>
              <a:rPr sz="3200" spc="-310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employees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and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they</a:t>
            </a:r>
            <a:r>
              <a:rPr sz="3200" spc="-31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Make </a:t>
            </a:r>
            <a:r>
              <a:rPr sz="3200" spc="-75" dirty="0">
                <a:latin typeface="Verdana"/>
                <a:cs typeface="Verdana"/>
              </a:rPr>
              <a:t>necessary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Decision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about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their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Increment.</a:t>
            </a:r>
            <a:endParaRPr sz="3200">
              <a:latin typeface="Verdana"/>
              <a:cs typeface="Verdana"/>
            </a:endParaRPr>
          </a:p>
          <a:p>
            <a:pPr marL="12700" marR="5080" algn="just">
              <a:lnSpc>
                <a:spcPct val="115199"/>
              </a:lnSpc>
              <a:spcBef>
                <a:spcPts val="5"/>
              </a:spcBef>
            </a:pPr>
            <a:r>
              <a:rPr sz="3200" spc="-165" dirty="0">
                <a:latin typeface="Verdana"/>
                <a:cs typeface="Verdana"/>
              </a:rPr>
              <a:t>The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spc="-105" dirty="0">
                <a:latin typeface="Verdana"/>
                <a:cs typeface="Verdana"/>
              </a:rPr>
              <a:t>analysis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also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helps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for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employee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for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their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growth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33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the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Organisation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can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270" dirty="0">
                <a:latin typeface="Verdana"/>
                <a:cs typeface="Verdana"/>
              </a:rPr>
              <a:t>make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better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decisions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 </a:t>
            </a:r>
            <a:r>
              <a:rPr sz="3200" spc="-55" dirty="0">
                <a:latin typeface="Verdana"/>
                <a:cs typeface="Verdana"/>
              </a:rPr>
              <a:t>motivate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them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improve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more.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0064" y="4620800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0064" y="6306725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67654" y="2525287"/>
            <a:ext cx="2616612" cy="27431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4585469" y="5678712"/>
            <a:ext cx="867410" cy="941069"/>
          </a:xfrm>
          <a:custGeom>
            <a:avLst/>
            <a:gdLst/>
            <a:ahLst/>
            <a:cxnLst/>
            <a:rect l="l" t="t" r="r" b="b"/>
            <a:pathLst>
              <a:path w="867409" h="941070">
                <a:moveTo>
                  <a:pt x="810713" y="39369"/>
                </a:moveTo>
                <a:lnTo>
                  <a:pt x="354088" y="39369"/>
                </a:lnTo>
                <a:lnTo>
                  <a:pt x="405704" y="35559"/>
                </a:lnTo>
                <a:lnTo>
                  <a:pt x="508758" y="25399"/>
                </a:lnTo>
                <a:lnTo>
                  <a:pt x="610619" y="12699"/>
                </a:lnTo>
                <a:lnTo>
                  <a:pt x="714235" y="2539"/>
                </a:lnTo>
                <a:lnTo>
                  <a:pt x="766341" y="0"/>
                </a:lnTo>
                <a:lnTo>
                  <a:pt x="772597" y="0"/>
                </a:lnTo>
                <a:lnTo>
                  <a:pt x="785984" y="2539"/>
                </a:lnTo>
                <a:lnTo>
                  <a:pt x="797024" y="8889"/>
                </a:lnTo>
                <a:lnTo>
                  <a:pt x="805191" y="19049"/>
                </a:lnTo>
                <a:lnTo>
                  <a:pt x="809962" y="31749"/>
                </a:lnTo>
                <a:lnTo>
                  <a:pt x="810713" y="39369"/>
                </a:lnTo>
                <a:close/>
              </a:path>
              <a:path w="867409" h="941070">
                <a:moveTo>
                  <a:pt x="524460" y="219709"/>
                </a:moveTo>
                <a:lnTo>
                  <a:pt x="34699" y="219709"/>
                </a:lnTo>
                <a:lnTo>
                  <a:pt x="36138" y="215899"/>
                </a:lnTo>
                <a:lnTo>
                  <a:pt x="64530" y="185419"/>
                </a:lnTo>
                <a:lnTo>
                  <a:pt x="116164" y="139699"/>
                </a:lnTo>
                <a:lnTo>
                  <a:pt x="173875" y="92709"/>
                </a:lnTo>
                <a:lnTo>
                  <a:pt x="189436" y="78739"/>
                </a:lnTo>
                <a:lnTo>
                  <a:pt x="204627" y="66039"/>
                </a:lnTo>
                <a:lnTo>
                  <a:pt x="231368" y="48259"/>
                </a:lnTo>
                <a:lnTo>
                  <a:pt x="258936" y="39369"/>
                </a:lnTo>
                <a:lnTo>
                  <a:pt x="286898" y="36829"/>
                </a:lnTo>
                <a:lnTo>
                  <a:pt x="314822" y="38099"/>
                </a:lnTo>
                <a:lnTo>
                  <a:pt x="324438" y="38099"/>
                </a:lnTo>
                <a:lnTo>
                  <a:pt x="334194" y="39369"/>
                </a:lnTo>
                <a:lnTo>
                  <a:pt x="810713" y="39369"/>
                </a:lnTo>
                <a:lnTo>
                  <a:pt x="810964" y="41909"/>
                </a:lnTo>
                <a:lnTo>
                  <a:pt x="810232" y="50799"/>
                </a:lnTo>
                <a:lnTo>
                  <a:pt x="807884" y="59689"/>
                </a:lnTo>
                <a:lnTo>
                  <a:pt x="804038" y="67309"/>
                </a:lnTo>
                <a:lnTo>
                  <a:pt x="806874" y="69849"/>
                </a:lnTo>
                <a:lnTo>
                  <a:pt x="809338" y="72389"/>
                </a:lnTo>
                <a:lnTo>
                  <a:pt x="811249" y="76199"/>
                </a:lnTo>
                <a:lnTo>
                  <a:pt x="814119" y="81279"/>
                </a:lnTo>
                <a:lnTo>
                  <a:pt x="815536" y="87629"/>
                </a:lnTo>
                <a:lnTo>
                  <a:pt x="815487" y="93979"/>
                </a:lnTo>
                <a:lnTo>
                  <a:pt x="814465" y="99059"/>
                </a:lnTo>
                <a:lnTo>
                  <a:pt x="696821" y="99059"/>
                </a:lnTo>
                <a:lnTo>
                  <a:pt x="614919" y="109219"/>
                </a:lnTo>
                <a:lnTo>
                  <a:pt x="568145" y="115569"/>
                </a:lnTo>
                <a:lnTo>
                  <a:pt x="473338" y="125729"/>
                </a:lnTo>
                <a:lnTo>
                  <a:pt x="425620" y="129539"/>
                </a:lnTo>
                <a:lnTo>
                  <a:pt x="401763" y="130809"/>
                </a:lnTo>
                <a:lnTo>
                  <a:pt x="276934" y="130809"/>
                </a:lnTo>
                <a:lnTo>
                  <a:pt x="266600" y="133349"/>
                </a:lnTo>
                <a:lnTo>
                  <a:pt x="255848" y="138429"/>
                </a:lnTo>
                <a:lnTo>
                  <a:pt x="245046" y="146049"/>
                </a:lnTo>
                <a:lnTo>
                  <a:pt x="234560" y="154939"/>
                </a:lnTo>
                <a:lnTo>
                  <a:pt x="229551" y="158749"/>
                </a:lnTo>
                <a:lnTo>
                  <a:pt x="224713" y="162559"/>
                </a:lnTo>
                <a:lnTo>
                  <a:pt x="220117" y="166369"/>
                </a:lnTo>
                <a:lnTo>
                  <a:pt x="213644" y="170179"/>
                </a:lnTo>
                <a:lnTo>
                  <a:pt x="200732" y="180339"/>
                </a:lnTo>
                <a:lnTo>
                  <a:pt x="194288" y="184149"/>
                </a:lnTo>
                <a:lnTo>
                  <a:pt x="304824" y="184149"/>
                </a:lnTo>
                <a:lnTo>
                  <a:pt x="354608" y="189229"/>
                </a:lnTo>
                <a:lnTo>
                  <a:pt x="404103" y="196849"/>
                </a:lnTo>
                <a:lnTo>
                  <a:pt x="453134" y="205739"/>
                </a:lnTo>
                <a:lnTo>
                  <a:pt x="501526" y="215899"/>
                </a:lnTo>
                <a:lnTo>
                  <a:pt x="524460" y="219709"/>
                </a:lnTo>
                <a:close/>
              </a:path>
              <a:path w="867409" h="941070">
                <a:moveTo>
                  <a:pt x="709012" y="227329"/>
                </a:moveTo>
                <a:lnTo>
                  <a:pt x="562035" y="227329"/>
                </a:lnTo>
                <a:lnTo>
                  <a:pt x="575164" y="214629"/>
                </a:lnTo>
                <a:lnTo>
                  <a:pt x="588102" y="203199"/>
                </a:lnTo>
                <a:lnTo>
                  <a:pt x="623698" y="167639"/>
                </a:lnTo>
                <a:lnTo>
                  <a:pt x="634154" y="157479"/>
                </a:lnTo>
                <a:lnTo>
                  <a:pt x="644750" y="147319"/>
                </a:lnTo>
                <a:lnTo>
                  <a:pt x="655473" y="137159"/>
                </a:lnTo>
                <a:lnTo>
                  <a:pt x="659928" y="133349"/>
                </a:lnTo>
                <a:lnTo>
                  <a:pt x="682648" y="111759"/>
                </a:lnTo>
                <a:lnTo>
                  <a:pt x="689605" y="105409"/>
                </a:lnTo>
                <a:lnTo>
                  <a:pt x="696821" y="99059"/>
                </a:lnTo>
                <a:lnTo>
                  <a:pt x="814465" y="99059"/>
                </a:lnTo>
                <a:lnTo>
                  <a:pt x="793453" y="134619"/>
                </a:lnTo>
                <a:lnTo>
                  <a:pt x="782765" y="146049"/>
                </a:lnTo>
                <a:lnTo>
                  <a:pt x="783288" y="147319"/>
                </a:lnTo>
                <a:lnTo>
                  <a:pt x="783701" y="148589"/>
                </a:lnTo>
                <a:lnTo>
                  <a:pt x="784002" y="149859"/>
                </a:lnTo>
                <a:lnTo>
                  <a:pt x="790549" y="199389"/>
                </a:lnTo>
                <a:lnTo>
                  <a:pt x="790930" y="208279"/>
                </a:lnTo>
                <a:lnTo>
                  <a:pt x="715880" y="208279"/>
                </a:lnTo>
                <a:lnTo>
                  <a:pt x="709012" y="227329"/>
                </a:lnTo>
                <a:close/>
              </a:path>
              <a:path w="867409" h="941070">
                <a:moveTo>
                  <a:pt x="328109" y="133349"/>
                </a:moveTo>
                <a:lnTo>
                  <a:pt x="276934" y="130809"/>
                </a:lnTo>
                <a:lnTo>
                  <a:pt x="401763" y="130809"/>
                </a:lnTo>
                <a:lnTo>
                  <a:pt x="377905" y="132079"/>
                </a:lnTo>
                <a:lnTo>
                  <a:pt x="353292" y="132079"/>
                </a:lnTo>
                <a:lnTo>
                  <a:pt x="328109" y="133349"/>
                </a:lnTo>
                <a:close/>
              </a:path>
              <a:path w="867409" h="941070">
                <a:moveTo>
                  <a:pt x="304824" y="184149"/>
                </a:moveTo>
                <a:lnTo>
                  <a:pt x="194288" y="184149"/>
                </a:lnTo>
                <a:lnTo>
                  <a:pt x="247086" y="181609"/>
                </a:lnTo>
                <a:lnTo>
                  <a:pt x="304824" y="184149"/>
                </a:lnTo>
                <a:close/>
              </a:path>
              <a:path w="867409" h="941070">
                <a:moveTo>
                  <a:pt x="788320" y="374649"/>
                </a:moveTo>
                <a:lnTo>
                  <a:pt x="622151" y="374649"/>
                </a:lnTo>
                <a:lnTo>
                  <a:pt x="624032" y="372109"/>
                </a:lnTo>
                <a:lnTo>
                  <a:pt x="642606" y="351789"/>
                </a:lnTo>
                <a:lnTo>
                  <a:pt x="683948" y="312419"/>
                </a:lnTo>
                <a:lnTo>
                  <a:pt x="706969" y="293369"/>
                </a:lnTo>
                <a:lnTo>
                  <a:pt x="708134" y="273049"/>
                </a:lnTo>
                <a:lnTo>
                  <a:pt x="709874" y="252729"/>
                </a:lnTo>
                <a:lnTo>
                  <a:pt x="712390" y="229869"/>
                </a:lnTo>
                <a:lnTo>
                  <a:pt x="715880" y="208279"/>
                </a:lnTo>
                <a:lnTo>
                  <a:pt x="790930" y="208279"/>
                </a:lnTo>
                <a:lnTo>
                  <a:pt x="792508" y="245109"/>
                </a:lnTo>
                <a:lnTo>
                  <a:pt x="792399" y="265429"/>
                </a:lnTo>
                <a:lnTo>
                  <a:pt x="791856" y="298449"/>
                </a:lnTo>
                <a:lnTo>
                  <a:pt x="789467" y="351789"/>
                </a:lnTo>
                <a:lnTo>
                  <a:pt x="788320" y="374649"/>
                </a:lnTo>
                <a:close/>
              </a:path>
              <a:path w="867409" h="941070">
                <a:moveTo>
                  <a:pt x="241043" y="941069"/>
                </a:moveTo>
                <a:lnTo>
                  <a:pt x="189259" y="939799"/>
                </a:lnTo>
                <a:lnTo>
                  <a:pt x="126796" y="927099"/>
                </a:lnTo>
                <a:lnTo>
                  <a:pt x="89716" y="902969"/>
                </a:lnTo>
                <a:lnTo>
                  <a:pt x="77838" y="869949"/>
                </a:lnTo>
                <a:lnTo>
                  <a:pt x="78682" y="857249"/>
                </a:lnTo>
                <a:lnTo>
                  <a:pt x="79688" y="850899"/>
                </a:lnTo>
                <a:lnTo>
                  <a:pt x="82394" y="843279"/>
                </a:lnTo>
                <a:lnTo>
                  <a:pt x="86407" y="838199"/>
                </a:lnTo>
                <a:lnTo>
                  <a:pt x="80845" y="835659"/>
                </a:lnTo>
                <a:lnTo>
                  <a:pt x="46748" y="787399"/>
                </a:lnTo>
                <a:lnTo>
                  <a:pt x="31881" y="739139"/>
                </a:lnTo>
                <a:lnTo>
                  <a:pt x="24435" y="685799"/>
                </a:lnTo>
                <a:lnTo>
                  <a:pt x="21983" y="632459"/>
                </a:lnTo>
                <a:lnTo>
                  <a:pt x="21884" y="539749"/>
                </a:lnTo>
                <a:lnTo>
                  <a:pt x="21704" y="529589"/>
                </a:lnTo>
                <a:lnTo>
                  <a:pt x="21415" y="518159"/>
                </a:lnTo>
                <a:lnTo>
                  <a:pt x="20135" y="455929"/>
                </a:lnTo>
                <a:lnTo>
                  <a:pt x="19175" y="424179"/>
                </a:lnTo>
                <a:lnTo>
                  <a:pt x="15227" y="359409"/>
                </a:lnTo>
                <a:lnTo>
                  <a:pt x="8641" y="316229"/>
                </a:lnTo>
                <a:lnTo>
                  <a:pt x="7263" y="307339"/>
                </a:lnTo>
                <a:lnTo>
                  <a:pt x="6007" y="299719"/>
                </a:lnTo>
                <a:lnTo>
                  <a:pt x="4948" y="290829"/>
                </a:lnTo>
                <a:lnTo>
                  <a:pt x="1750" y="285749"/>
                </a:lnTo>
                <a:lnTo>
                  <a:pt x="0" y="280669"/>
                </a:lnTo>
                <a:lnTo>
                  <a:pt x="100" y="270509"/>
                </a:lnTo>
                <a:lnTo>
                  <a:pt x="1387" y="266699"/>
                </a:lnTo>
                <a:lnTo>
                  <a:pt x="3771" y="262889"/>
                </a:lnTo>
                <a:lnTo>
                  <a:pt x="4176" y="255269"/>
                </a:lnTo>
                <a:lnTo>
                  <a:pt x="23970" y="219709"/>
                </a:lnTo>
                <a:lnTo>
                  <a:pt x="32547" y="218439"/>
                </a:lnTo>
                <a:lnTo>
                  <a:pt x="33271" y="219709"/>
                </a:lnTo>
                <a:lnTo>
                  <a:pt x="524460" y="219709"/>
                </a:lnTo>
                <a:lnTo>
                  <a:pt x="532105" y="220979"/>
                </a:lnTo>
                <a:lnTo>
                  <a:pt x="547160" y="224789"/>
                </a:lnTo>
                <a:lnTo>
                  <a:pt x="562035" y="227329"/>
                </a:lnTo>
                <a:lnTo>
                  <a:pt x="709012" y="227329"/>
                </a:lnTo>
                <a:lnTo>
                  <a:pt x="702602" y="245109"/>
                </a:lnTo>
                <a:lnTo>
                  <a:pt x="691095" y="264159"/>
                </a:lnTo>
                <a:lnTo>
                  <a:pt x="224110" y="264159"/>
                </a:lnTo>
                <a:lnTo>
                  <a:pt x="173140" y="265429"/>
                </a:lnTo>
                <a:lnTo>
                  <a:pt x="126460" y="273049"/>
                </a:lnTo>
                <a:lnTo>
                  <a:pt x="84214" y="283209"/>
                </a:lnTo>
                <a:lnTo>
                  <a:pt x="94720" y="322579"/>
                </a:lnTo>
                <a:lnTo>
                  <a:pt x="100734" y="365759"/>
                </a:lnTo>
                <a:lnTo>
                  <a:pt x="103716" y="407669"/>
                </a:lnTo>
                <a:lnTo>
                  <a:pt x="105125" y="448309"/>
                </a:lnTo>
                <a:lnTo>
                  <a:pt x="105734" y="468629"/>
                </a:lnTo>
                <a:lnTo>
                  <a:pt x="106096" y="477519"/>
                </a:lnTo>
                <a:lnTo>
                  <a:pt x="106533" y="486409"/>
                </a:lnTo>
                <a:lnTo>
                  <a:pt x="107294" y="500379"/>
                </a:lnTo>
                <a:lnTo>
                  <a:pt x="108586" y="529589"/>
                </a:lnTo>
                <a:lnTo>
                  <a:pt x="110482" y="575309"/>
                </a:lnTo>
                <a:lnTo>
                  <a:pt x="114690" y="641349"/>
                </a:lnTo>
                <a:lnTo>
                  <a:pt x="119654" y="683259"/>
                </a:lnTo>
                <a:lnTo>
                  <a:pt x="125804" y="713739"/>
                </a:lnTo>
                <a:lnTo>
                  <a:pt x="130535" y="736599"/>
                </a:lnTo>
                <a:lnTo>
                  <a:pt x="134248" y="759459"/>
                </a:lnTo>
                <a:lnTo>
                  <a:pt x="135844" y="782319"/>
                </a:lnTo>
                <a:lnTo>
                  <a:pt x="134222" y="805179"/>
                </a:lnTo>
                <a:lnTo>
                  <a:pt x="133166" y="812799"/>
                </a:lnTo>
                <a:lnTo>
                  <a:pt x="130380" y="819149"/>
                </a:lnTo>
                <a:lnTo>
                  <a:pt x="126407" y="824229"/>
                </a:lnTo>
                <a:lnTo>
                  <a:pt x="127926" y="824229"/>
                </a:lnTo>
                <a:lnTo>
                  <a:pt x="174554" y="836929"/>
                </a:lnTo>
                <a:lnTo>
                  <a:pt x="227720" y="840739"/>
                </a:lnTo>
                <a:lnTo>
                  <a:pt x="678635" y="840739"/>
                </a:lnTo>
                <a:lnTo>
                  <a:pt x="677009" y="842009"/>
                </a:lnTo>
                <a:lnTo>
                  <a:pt x="643158" y="867409"/>
                </a:lnTo>
                <a:lnTo>
                  <a:pt x="609602" y="890269"/>
                </a:lnTo>
                <a:lnTo>
                  <a:pt x="575110" y="890269"/>
                </a:lnTo>
                <a:lnTo>
                  <a:pt x="550510" y="896619"/>
                </a:lnTo>
                <a:lnTo>
                  <a:pt x="513422" y="904239"/>
                </a:lnTo>
                <a:lnTo>
                  <a:pt x="466713" y="914399"/>
                </a:lnTo>
                <a:lnTo>
                  <a:pt x="413252" y="923289"/>
                </a:lnTo>
                <a:lnTo>
                  <a:pt x="355908" y="930909"/>
                </a:lnTo>
                <a:lnTo>
                  <a:pt x="297548" y="937259"/>
                </a:lnTo>
                <a:lnTo>
                  <a:pt x="241043" y="941069"/>
                </a:lnTo>
                <a:close/>
              </a:path>
              <a:path w="867409" h="941070">
                <a:moveTo>
                  <a:pt x="520496" y="430529"/>
                </a:moveTo>
                <a:lnTo>
                  <a:pt x="514421" y="430529"/>
                </a:lnTo>
                <a:lnTo>
                  <a:pt x="505074" y="427989"/>
                </a:lnTo>
                <a:lnTo>
                  <a:pt x="497411" y="421639"/>
                </a:lnTo>
                <a:lnTo>
                  <a:pt x="492100" y="414019"/>
                </a:lnTo>
                <a:lnTo>
                  <a:pt x="489809" y="403859"/>
                </a:lnTo>
                <a:lnTo>
                  <a:pt x="491692" y="380999"/>
                </a:lnTo>
                <a:lnTo>
                  <a:pt x="498633" y="361949"/>
                </a:lnTo>
                <a:lnTo>
                  <a:pt x="508681" y="344169"/>
                </a:lnTo>
                <a:lnTo>
                  <a:pt x="519882" y="330199"/>
                </a:lnTo>
                <a:lnTo>
                  <a:pt x="517850" y="309879"/>
                </a:lnTo>
                <a:lnTo>
                  <a:pt x="475138" y="299719"/>
                </a:lnTo>
                <a:lnTo>
                  <a:pt x="428926" y="289559"/>
                </a:lnTo>
                <a:lnTo>
                  <a:pt x="380208" y="279399"/>
                </a:lnTo>
                <a:lnTo>
                  <a:pt x="329978" y="271779"/>
                </a:lnTo>
                <a:lnTo>
                  <a:pt x="279227" y="265429"/>
                </a:lnTo>
                <a:lnTo>
                  <a:pt x="224110" y="264159"/>
                </a:lnTo>
                <a:lnTo>
                  <a:pt x="691095" y="264159"/>
                </a:lnTo>
                <a:lnTo>
                  <a:pt x="682656" y="278129"/>
                </a:lnTo>
                <a:lnTo>
                  <a:pt x="659155" y="307339"/>
                </a:lnTo>
                <a:lnTo>
                  <a:pt x="635206" y="332739"/>
                </a:lnTo>
                <a:lnTo>
                  <a:pt x="629956" y="337819"/>
                </a:lnTo>
                <a:lnTo>
                  <a:pt x="624625" y="344169"/>
                </a:lnTo>
                <a:lnTo>
                  <a:pt x="619194" y="350519"/>
                </a:lnTo>
                <a:lnTo>
                  <a:pt x="621195" y="365759"/>
                </a:lnTo>
                <a:lnTo>
                  <a:pt x="622151" y="374649"/>
                </a:lnTo>
                <a:lnTo>
                  <a:pt x="788320" y="374649"/>
                </a:lnTo>
                <a:lnTo>
                  <a:pt x="788257" y="375919"/>
                </a:lnTo>
                <a:lnTo>
                  <a:pt x="787166" y="403859"/>
                </a:lnTo>
                <a:lnTo>
                  <a:pt x="786666" y="427989"/>
                </a:lnTo>
                <a:lnTo>
                  <a:pt x="527094" y="427989"/>
                </a:lnTo>
                <a:lnTo>
                  <a:pt x="525283" y="429259"/>
                </a:lnTo>
                <a:lnTo>
                  <a:pt x="523483" y="429259"/>
                </a:lnTo>
                <a:lnTo>
                  <a:pt x="520496" y="430529"/>
                </a:lnTo>
                <a:close/>
              </a:path>
              <a:path w="867409" h="941070">
                <a:moveTo>
                  <a:pt x="678635" y="840739"/>
                </a:moveTo>
                <a:lnTo>
                  <a:pt x="227720" y="840739"/>
                </a:lnTo>
                <a:lnTo>
                  <a:pt x="297607" y="835659"/>
                </a:lnTo>
                <a:lnTo>
                  <a:pt x="331015" y="830579"/>
                </a:lnTo>
                <a:lnTo>
                  <a:pt x="342089" y="829309"/>
                </a:lnTo>
                <a:lnTo>
                  <a:pt x="398236" y="821689"/>
                </a:lnTo>
                <a:lnTo>
                  <a:pt x="502495" y="803909"/>
                </a:lnTo>
                <a:lnTo>
                  <a:pt x="551243" y="792479"/>
                </a:lnTo>
                <a:lnTo>
                  <a:pt x="549728" y="786129"/>
                </a:lnTo>
                <a:lnTo>
                  <a:pt x="549127" y="779779"/>
                </a:lnTo>
                <a:lnTo>
                  <a:pt x="549448" y="773429"/>
                </a:lnTo>
                <a:lnTo>
                  <a:pt x="550699" y="767079"/>
                </a:lnTo>
                <a:lnTo>
                  <a:pt x="548281" y="731519"/>
                </a:lnTo>
                <a:lnTo>
                  <a:pt x="546015" y="695959"/>
                </a:lnTo>
                <a:lnTo>
                  <a:pt x="541738" y="623569"/>
                </a:lnTo>
                <a:lnTo>
                  <a:pt x="538846" y="575309"/>
                </a:lnTo>
                <a:lnTo>
                  <a:pt x="535814" y="525779"/>
                </a:lnTo>
                <a:lnTo>
                  <a:pt x="532524" y="476249"/>
                </a:lnTo>
                <a:lnTo>
                  <a:pt x="528864" y="427989"/>
                </a:lnTo>
                <a:lnTo>
                  <a:pt x="786666" y="427989"/>
                </a:lnTo>
                <a:lnTo>
                  <a:pt x="786788" y="458469"/>
                </a:lnTo>
                <a:lnTo>
                  <a:pt x="788050" y="497839"/>
                </a:lnTo>
                <a:lnTo>
                  <a:pt x="788832" y="510539"/>
                </a:lnTo>
                <a:lnTo>
                  <a:pt x="701658" y="510539"/>
                </a:lnTo>
                <a:lnTo>
                  <a:pt x="676798" y="547369"/>
                </a:lnTo>
                <a:lnTo>
                  <a:pt x="672031" y="553719"/>
                </a:lnTo>
                <a:lnTo>
                  <a:pt x="667210" y="561339"/>
                </a:lnTo>
                <a:lnTo>
                  <a:pt x="793107" y="561339"/>
                </a:lnTo>
                <a:lnTo>
                  <a:pt x="795730" y="584199"/>
                </a:lnTo>
                <a:lnTo>
                  <a:pt x="802735" y="618489"/>
                </a:lnTo>
                <a:lnTo>
                  <a:pt x="712762" y="618489"/>
                </a:lnTo>
                <a:lnTo>
                  <a:pt x="703852" y="626109"/>
                </a:lnTo>
                <a:lnTo>
                  <a:pt x="694747" y="634999"/>
                </a:lnTo>
                <a:lnTo>
                  <a:pt x="685452" y="643889"/>
                </a:lnTo>
                <a:lnTo>
                  <a:pt x="675971" y="654049"/>
                </a:lnTo>
                <a:lnTo>
                  <a:pt x="671949" y="659129"/>
                </a:lnTo>
                <a:lnTo>
                  <a:pt x="664141" y="669289"/>
                </a:lnTo>
                <a:lnTo>
                  <a:pt x="653380" y="684529"/>
                </a:lnTo>
                <a:lnTo>
                  <a:pt x="649699" y="689609"/>
                </a:lnTo>
                <a:lnTo>
                  <a:pt x="858517" y="689609"/>
                </a:lnTo>
                <a:lnTo>
                  <a:pt x="849556" y="701039"/>
                </a:lnTo>
                <a:lnTo>
                  <a:pt x="835973" y="713739"/>
                </a:lnTo>
                <a:lnTo>
                  <a:pt x="821548" y="723899"/>
                </a:lnTo>
                <a:lnTo>
                  <a:pt x="812587" y="728979"/>
                </a:lnTo>
                <a:lnTo>
                  <a:pt x="808363" y="732789"/>
                </a:lnTo>
                <a:lnTo>
                  <a:pt x="791652" y="745489"/>
                </a:lnTo>
                <a:lnTo>
                  <a:pt x="758061" y="773429"/>
                </a:lnTo>
                <a:lnTo>
                  <a:pt x="709529" y="816609"/>
                </a:lnTo>
                <a:lnTo>
                  <a:pt x="678635" y="840739"/>
                </a:lnTo>
                <a:close/>
              </a:path>
              <a:path w="867409" h="941070">
                <a:moveTo>
                  <a:pt x="793107" y="561339"/>
                </a:moveTo>
                <a:lnTo>
                  <a:pt x="667210" y="561339"/>
                </a:lnTo>
                <a:lnTo>
                  <a:pt x="672511" y="557529"/>
                </a:lnTo>
                <a:lnTo>
                  <a:pt x="677841" y="554989"/>
                </a:lnTo>
                <a:lnTo>
                  <a:pt x="698208" y="542289"/>
                </a:lnTo>
                <a:lnTo>
                  <a:pt x="700431" y="541019"/>
                </a:lnTo>
                <a:lnTo>
                  <a:pt x="702714" y="539749"/>
                </a:lnTo>
                <a:lnTo>
                  <a:pt x="702054" y="525779"/>
                </a:lnTo>
                <a:lnTo>
                  <a:pt x="701825" y="518159"/>
                </a:lnTo>
                <a:lnTo>
                  <a:pt x="701658" y="510539"/>
                </a:lnTo>
                <a:lnTo>
                  <a:pt x="788832" y="510539"/>
                </a:lnTo>
                <a:lnTo>
                  <a:pt x="790630" y="539749"/>
                </a:lnTo>
                <a:lnTo>
                  <a:pt x="793107" y="561339"/>
                </a:lnTo>
                <a:close/>
              </a:path>
              <a:path w="867409" h="941070">
                <a:moveTo>
                  <a:pt x="866605" y="669289"/>
                </a:moveTo>
                <a:lnTo>
                  <a:pt x="728412" y="669289"/>
                </a:lnTo>
                <a:lnTo>
                  <a:pt x="723836" y="657859"/>
                </a:lnTo>
                <a:lnTo>
                  <a:pt x="719708" y="645159"/>
                </a:lnTo>
                <a:lnTo>
                  <a:pt x="716021" y="632459"/>
                </a:lnTo>
                <a:lnTo>
                  <a:pt x="712762" y="618489"/>
                </a:lnTo>
                <a:lnTo>
                  <a:pt x="802735" y="618489"/>
                </a:lnTo>
                <a:lnTo>
                  <a:pt x="804551" y="627379"/>
                </a:lnTo>
                <a:lnTo>
                  <a:pt x="805043" y="628649"/>
                </a:lnTo>
                <a:lnTo>
                  <a:pt x="805587" y="631189"/>
                </a:lnTo>
                <a:lnTo>
                  <a:pt x="806100" y="633729"/>
                </a:lnTo>
                <a:lnTo>
                  <a:pt x="846241" y="633729"/>
                </a:lnTo>
                <a:lnTo>
                  <a:pt x="849097" y="634999"/>
                </a:lnTo>
                <a:lnTo>
                  <a:pt x="858008" y="640079"/>
                </a:lnTo>
                <a:lnTo>
                  <a:pt x="864141" y="647699"/>
                </a:lnTo>
                <a:lnTo>
                  <a:pt x="867238" y="656589"/>
                </a:lnTo>
                <a:lnTo>
                  <a:pt x="867040" y="668019"/>
                </a:lnTo>
                <a:lnTo>
                  <a:pt x="866605" y="669289"/>
                </a:lnTo>
                <a:close/>
              </a:path>
              <a:path w="867409" h="941070">
                <a:moveTo>
                  <a:pt x="846241" y="633729"/>
                </a:moveTo>
                <a:lnTo>
                  <a:pt x="806100" y="633729"/>
                </a:lnTo>
                <a:lnTo>
                  <a:pt x="814800" y="631189"/>
                </a:lnTo>
                <a:lnTo>
                  <a:pt x="823138" y="629919"/>
                </a:lnTo>
                <a:lnTo>
                  <a:pt x="837299" y="631189"/>
                </a:lnTo>
                <a:lnTo>
                  <a:pt x="843384" y="632459"/>
                </a:lnTo>
                <a:lnTo>
                  <a:pt x="846241" y="633729"/>
                </a:lnTo>
                <a:close/>
              </a:path>
              <a:path w="867409" h="941070">
                <a:moveTo>
                  <a:pt x="858517" y="689609"/>
                </a:moveTo>
                <a:lnTo>
                  <a:pt x="649699" y="689609"/>
                </a:lnTo>
                <a:lnTo>
                  <a:pt x="657595" y="684529"/>
                </a:lnTo>
                <a:lnTo>
                  <a:pt x="665322" y="679449"/>
                </a:lnTo>
                <a:lnTo>
                  <a:pt x="699318" y="660399"/>
                </a:lnTo>
                <a:lnTo>
                  <a:pt x="714532" y="660399"/>
                </a:lnTo>
                <a:lnTo>
                  <a:pt x="722317" y="664209"/>
                </a:lnTo>
                <a:lnTo>
                  <a:pt x="728412" y="669289"/>
                </a:lnTo>
                <a:lnTo>
                  <a:pt x="866605" y="669289"/>
                </a:lnTo>
                <a:lnTo>
                  <a:pt x="860508" y="687069"/>
                </a:lnTo>
                <a:lnTo>
                  <a:pt x="858517" y="689609"/>
                </a:lnTo>
                <a:close/>
              </a:path>
              <a:path w="867409" h="941070">
                <a:moveTo>
                  <a:pt x="595839" y="896619"/>
                </a:moveTo>
                <a:lnTo>
                  <a:pt x="589503" y="895349"/>
                </a:lnTo>
                <a:lnTo>
                  <a:pt x="584403" y="895349"/>
                </a:lnTo>
                <a:lnTo>
                  <a:pt x="579485" y="894079"/>
                </a:lnTo>
                <a:lnTo>
                  <a:pt x="575110" y="890269"/>
                </a:lnTo>
                <a:lnTo>
                  <a:pt x="609602" y="890269"/>
                </a:lnTo>
                <a:lnTo>
                  <a:pt x="607738" y="891539"/>
                </a:lnTo>
                <a:lnTo>
                  <a:pt x="602176" y="894079"/>
                </a:lnTo>
                <a:lnTo>
                  <a:pt x="595839" y="896619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32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25"/>
              </a:spcBef>
            </a:pPr>
            <a:r>
              <a:rPr sz="6350" dirty="0">
                <a:latin typeface="Trebuchet MS"/>
                <a:cs typeface="Trebuchet MS"/>
              </a:rPr>
              <a:t>PROBLEM</a:t>
            </a:r>
            <a:r>
              <a:rPr sz="6350" spc="975" dirty="0">
                <a:latin typeface="Trebuchet MS"/>
                <a:cs typeface="Trebuchet MS"/>
              </a:rPr>
              <a:t> </a:t>
            </a:r>
            <a:r>
              <a:rPr sz="6350" spc="-10" dirty="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4640" y="6341697"/>
            <a:ext cx="4476749" cy="33623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>
                <a:latin typeface="Trebuchet MS"/>
                <a:cs typeface="Trebuchet MS"/>
              </a:rPr>
              <a:t>PROJECT</a:t>
            </a:r>
            <a:r>
              <a:rPr sz="6350" dirty="0">
                <a:latin typeface="Trebuchet MS"/>
                <a:cs typeface="Trebuchet MS"/>
              </a:rPr>
              <a:t>	</a:t>
            </a:r>
            <a:r>
              <a:rPr sz="6350" spc="-10" dirty="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8814" y="3455670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5333" y="3177425"/>
            <a:ext cx="12749530" cy="30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203835">
              <a:lnSpc>
                <a:spcPct val="114900"/>
              </a:lnSpc>
              <a:spcBef>
                <a:spcPts val="95"/>
              </a:spcBef>
            </a:pPr>
            <a:r>
              <a:rPr sz="3400" spc="-85" dirty="0">
                <a:latin typeface="Verdana"/>
                <a:cs typeface="Verdana"/>
              </a:rPr>
              <a:t>Ana</a:t>
            </a:r>
            <a:r>
              <a:rPr sz="3400" spc="-75" dirty="0">
                <a:latin typeface="Verdana"/>
                <a:cs typeface="Verdana"/>
              </a:rPr>
              <a:t>l</a:t>
            </a:r>
            <a:r>
              <a:rPr sz="3400" spc="-285" dirty="0">
                <a:latin typeface="Verdana"/>
                <a:cs typeface="Verdana"/>
              </a:rPr>
              <a:t>y</a:t>
            </a:r>
            <a:r>
              <a:rPr sz="5400" spc="-1207" baseline="1466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3400" spc="-85" dirty="0">
                <a:latin typeface="Verdana"/>
                <a:cs typeface="Verdana"/>
              </a:rPr>
              <a:t>s</a:t>
            </a:r>
            <a:r>
              <a:rPr sz="3400" spc="-75" dirty="0">
                <a:latin typeface="Verdana"/>
                <a:cs typeface="Verdana"/>
              </a:rPr>
              <a:t>i</a:t>
            </a:r>
            <a:r>
              <a:rPr sz="3400" spc="-85" dirty="0">
                <a:latin typeface="Verdana"/>
                <a:cs typeface="Verdana"/>
              </a:rPr>
              <a:t>n</a:t>
            </a:r>
            <a:r>
              <a:rPr sz="3400" spc="-75" dirty="0">
                <a:latin typeface="Verdana"/>
                <a:cs typeface="Verdana"/>
              </a:rPr>
              <a:t>g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performance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employees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by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considering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various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factors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5" dirty="0">
                <a:latin typeface="Verdana"/>
                <a:cs typeface="Verdana"/>
              </a:rPr>
              <a:t>like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5" dirty="0">
                <a:latin typeface="Verdana"/>
                <a:cs typeface="Verdana"/>
              </a:rPr>
              <a:t>Gender,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performance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level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00" dirty="0">
                <a:latin typeface="Verdana"/>
                <a:cs typeface="Verdana"/>
              </a:rPr>
              <a:t>, </a:t>
            </a:r>
            <a:r>
              <a:rPr sz="3400" spc="-45" dirty="0">
                <a:latin typeface="Verdana"/>
                <a:cs typeface="Verdana"/>
              </a:rPr>
              <a:t>performance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rating</a:t>
            </a:r>
            <a:r>
              <a:rPr sz="3400" spc="4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etc.</a:t>
            </a:r>
            <a:endParaRPr sz="3400">
              <a:latin typeface="Verdana"/>
              <a:cs typeface="Verdana"/>
            </a:endParaRPr>
          </a:p>
          <a:p>
            <a:pPr marL="38100" marR="30480">
              <a:lnSpc>
                <a:spcPct val="115799"/>
              </a:lnSpc>
            </a:pPr>
            <a:r>
              <a:rPr sz="3400" spc="-85" dirty="0">
                <a:latin typeface="Verdana"/>
                <a:cs typeface="Verdana"/>
              </a:rPr>
              <a:t>Identifying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Trends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patterns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different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categories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30" dirty="0">
                <a:latin typeface="Verdana"/>
                <a:cs typeface="Verdana"/>
              </a:rPr>
              <a:t>of </a:t>
            </a:r>
            <a:r>
              <a:rPr sz="3400" spc="-65" dirty="0">
                <a:latin typeface="Verdana"/>
                <a:cs typeface="Verdana"/>
              </a:rPr>
              <a:t>employees</a:t>
            </a:r>
            <a:r>
              <a:rPr sz="3400" spc="-335" dirty="0">
                <a:latin typeface="Verdana"/>
                <a:cs typeface="Verdana"/>
              </a:rPr>
              <a:t> </a:t>
            </a:r>
            <a:r>
              <a:rPr sz="3400" spc="-105" dirty="0">
                <a:latin typeface="Verdana"/>
                <a:cs typeface="Verdana"/>
              </a:rPr>
              <a:t>like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High</a:t>
            </a:r>
            <a:r>
              <a:rPr sz="3400" spc="-335" dirty="0">
                <a:latin typeface="Verdana"/>
                <a:cs typeface="Verdana"/>
              </a:rPr>
              <a:t> </a:t>
            </a:r>
            <a:r>
              <a:rPr sz="3400" spc="-350" dirty="0">
                <a:latin typeface="Verdana"/>
                <a:cs typeface="Verdana"/>
              </a:rPr>
              <a:t>,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Medium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3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Low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400" dirty="0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0887" y="3509645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0887" y="5309869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5600" y="3477800"/>
            <a:ext cx="6172199" cy="4114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8258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rebuchet MS"/>
                <a:cs typeface="Trebuchet MS"/>
              </a:rPr>
              <a:t>WHO</a:t>
            </a:r>
            <a:r>
              <a:rPr sz="4800" spc="-100" dirty="0">
                <a:latin typeface="Trebuchet MS"/>
                <a:cs typeface="Trebuchet MS"/>
              </a:rPr>
              <a:t> </a:t>
            </a:r>
            <a:r>
              <a:rPr sz="4800" dirty="0">
                <a:latin typeface="Trebuchet MS"/>
                <a:cs typeface="Trebuchet MS"/>
              </a:rPr>
              <a:t>ARE</a:t>
            </a:r>
            <a:r>
              <a:rPr sz="4800" spc="-100" dirty="0">
                <a:latin typeface="Trebuchet MS"/>
                <a:cs typeface="Trebuchet MS"/>
              </a:rPr>
              <a:t> </a:t>
            </a:r>
            <a:r>
              <a:rPr sz="4800" dirty="0">
                <a:latin typeface="Trebuchet MS"/>
                <a:cs typeface="Trebuchet MS"/>
              </a:rPr>
              <a:t>THE</a:t>
            </a:r>
            <a:r>
              <a:rPr sz="4800" spc="-100" dirty="0">
                <a:latin typeface="Trebuchet MS"/>
                <a:cs typeface="Trebuchet MS"/>
              </a:rPr>
              <a:t> </a:t>
            </a:r>
            <a:r>
              <a:rPr sz="4800" dirty="0">
                <a:latin typeface="Trebuchet MS"/>
                <a:cs typeface="Trebuchet MS"/>
              </a:rPr>
              <a:t>END</a:t>
            </a:r>
            <a:r>
              <a:rPr sz="4800" spc="-10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0068" y="3794345"/>
            <a:ext cx="247461" cy="24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56056" y="3303208"/>
            <a:ext cx="4328160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5500" spc="-10" dirty="0">
                <a:latin typeface="Verdana"/>
                <a:cs typeface="Verdana"/>
              </a:rPr>
              <a:t>Employee Employers </a:t>
            </a:r>
            <a:r>
              <a:rPr sz="5500" spc="-110" dirty="0">
                <a:latin typeface="Verdana"/>
                <a:cs typeface="Verdana"/>
              </a:rPr>
              <a:t>Organization </a:t>
            </a:r>
            <a:r>
              <a:rPr sz="5500" spc="-10" dirty="0">
                <a:latin typeface="Verdana"/>
                <a:cs typeface="Verdana"/>
              </a:rPr>
              <a:t>Manager</a:t>
            </a:r>
            <a:endParaRPr sz="55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0068" y="4768725"/>
            <a:ext cx="247461" cy="2474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0068" y="5743106"/>
            <a:ext cx="247461" cy="2474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0068" y="6717487"/>
            <a:ext cx="247461" cy="24746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31" y="3614420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7076" y="3307072"/>
            <a:ext cx="1230947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235" algn="just">
              <a:lnSpc>
                <a:spcPct val="115799"/>
              </a:lnSpc>
              <a:spcBef>
                <a:spcPts val="100"/>
              </a:spcBef>
            </a:pPr>
            <a:r>
              <a:rPr sz="3400" spc="-15" dirty="0">
                <a:latin typeface="Verdana"/>
                <a:cs typeface="Verdana"/>
              </a:rPr>
              <a:t>Conditional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Formatting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65" dirty="0">
                <a:latin typeface="Verdana"/>
                <a:cs typeface="Verdana"/>
              </a:rPr>
              <a:t>-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5" dirty="0">
                <a:latin typeface="Verdana"/>
                <a:cs typeface="Verdana"/>
              </a:rPr>
              <a:t>Conditional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formatting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is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used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30" dirty="0">
                <a:latin typeface="Verdana"/>
                <a:cs typeface="Verdana"/>
              </a:rPr>
              <a:t>to</a:t>
            </a:r>
            <a:r>
              <a:rPr sz="3400" spc="1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Highlight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missing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value</a:t>
            </a:r>
            <a:endParaRPr sz="3400">
              <a:latin typeface="Verdana"/>
              <a:cs typeface="Verdana"/>
            </a:endParaRPr>
          </a:p>
          <a:p>
            <a:pPr marL="12700" marR="5080" algn="just">
              <a:lnSpc>
                <a:spcPct val="115799"/>
              </a:lnSpc>
            </a:pPr>
            <a:r>
              <a:rPr sz="3400" spc="-20" dirty="0">
                <a:latin typeface="Verdana"/>
                <a:cs typeface="Verdana"/>
              </a:rPr>
              <a:t>Filter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65" dirty="0">
                <a:latin typeface="Verdana"/>
                <a:cs typeface="Verdana"/>
              </a:rPr>
              <a:t>-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Filter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is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used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30" dirty="0">
                <a:latin typeface="Verdana"/>
                <a:cs typeface="Verdana"/>
              </a:rPr>
              <a:t>to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Remove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the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missing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value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highlights</a:t>
            </a:r>
            <a:r>
              <a:rPr sz="3400" spc="-6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Formula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65" dirty="0">
                <a:latin typeface="Verdana"/>
                <a:cs typeface="Verdana"/>
              </a:rPr>
              <a:t>-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Formula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is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used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30" dirty="0">
                <a:latin typeface="Verdana"/>
                <a:cs typeface="Verdana"/>
              </a:rPr>
              <a:t>to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15" dirty="0">
                <a:latin typeface="Verdana"/>
                <a:cs typeface="Verdana"/>
              </a:rPr>
              <a:t>find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the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Performance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Level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9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employees</a:t>
            </a:r>
            <a:endParaRPr sz="3400">
              <a:latin typeface="Verdana"/>
              <a:cs typeface="Verdana"/>
            </a:endParaRPr>
          </a:p>
          <a:p>
            <a:pPr marL="12700" marR="6942455" algn="just">
              <a:lnSpc>
                <a:spcPct val="115799"/>
              </a:lnSpc>
            </a:pPr>
            <a:r>
              <a:rPr sz="3400" spc="15" dirty="0">
                <a:latin typeface="Verdana"/>
                <a:cs typeface="Verdana"/>
              </a:rPr>
              <a:t>Pivot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table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65" dirty="0">
                <a:latin typeface="Verdana"/>
                <a:cs typeface="Verdana"/>
              </a:rPr>
              <a:t>-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55" dirty="0">
                <a:latin typeface="Verdana"/>
                <a:cs typeface="Verdana"/>
              </a:rPr>
              <a:t>Summary</a:t>
            </a:r>
            <a:r>
              <a:rPr sz="3400" spc="-6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Graph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65" dirty="0">
                <a:latin typeface="Verdana"/>
                <a:cs typeface="Verdana"/>
              </a:rPr>
              <a:t>-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Data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visualization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31" y="4814570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31" y="5414644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31" y="6614794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31" y="7214869"/>
            <a:ext cx="152400" cy="15239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948038" y="5857621"/>
            <a:ext cx="5120005" cy="4114800"/>
            <a:chOff x="12948038" y="5857621"/>
            <a:chExt cx="5120005" cy="41148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48038" y="5857621"/>
              <a:ext cx="5119388" cy="41020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017549" y="6122606"/>
              <a:ext cx="2882265" cy="1475740"/>
            </a:xfrm>
            <a:custGeom>
              <a:avLst/>
              <a:gdLst/>
              <a:ahLst/>
              <a:cxnLst/>
              <a:rect l="l" t="t" r="r" b="b"/>
              <a:pathLst>
                <a:path w="2882265" h="1475740">
                  <a:moveTo>
                    <a:pt x="274116" y="476427"/>
                  </a:moveTo>
                  <a:lnTo>
                    <a:pt x="213093" y="418922"/>
                  </a:lnTo>
                  <a:lnTo>
                    <a:pt x="188468" y="454545"/>
                  </a:lnTo>
                  <a:lnTo>
                    <a:pt x="249491" y="512051"/>
                  </a:lnTo>
                  <a:lnTo>
                    <a:pt x="274116" y="476427"/>
                  </a:lnTo>
                  <a:close/>
                </a:path>
                <a:path w="2882265" h="1475740">
                  <a:moveTo>
                    <a:pt x="457174" y="648944"/>
                  </a:moveTo>
                  <a:lnTo>
                    <a:pt x="396163" y="591439"/>
                  </a:lnTo>
                  <a:lnTo>
                    <a:pt x="371525" y="627062"/>
                  </a:lnTo>
                  <a:lnTo>
                    <a:pt x="432549" y="684555"/>
                  </a:lnTo>
                  <a:lnTo>
                    <a:pt x="457174" y="648944"/>
                  </a:lnTo>
                  <a:close/>
                </a:path>
                <a:path w="2882265" h="1475740">
                  <a:moveTo>
                    <a:pt x="760107" y="455422"/>
                  </a:moveTo>
                  <a:lnTo>
                    <a:pt x="728192" y="428828"/>
                  </a:lnTo>
                  <a:lnTo>
                    <a:pt x="682663" y="503377"/>
                  </a:lnTo>
                  <a:lnTo>
                    <a:pt x="714590" y="529958"/>
                  </a:lnTo>
                  <a:lnTo>
                    <a:pt x="760107" y="455422"/>
                  </a:lnTo>
                  <a:close/>
                </a:path>
                <a:path w="2882265" h="1475740">
                  <a:moveTo>
                    <a:pt x="896696" y="231775"/>
                  </a:moveTo>
                  <a:lnTo>
                    <a:pt x="864768" y="205206"/>
                  </a:lnTo>
                  <a:lnTo>
                    <a:pt x="819251" y="279742"/>
                  </a:lnTo>
                  <a:lnTo>
                    <a:pt x="851166" y="306324"/>
                  </a:lnTo>
                  <a:lnTo>
                    <a:pt x="896696" y="231775"/>
                  </a:lnTo>
                  <a:close/>
                </a:path>
                <a:path w="2882265" h="1475740">
                  <a:moveTo>
                    <a:pt x="1048753" y="315264"/>
                  </a:moveTo>
                  <a:lnTo>
                    <a:pt x="996061" y="247459"/>
                  </a:lnTo>
                  <a:lnTo>
                    <a:pt x="967016" y="278231"/>
                  </a:lnTo>
                  <a:lnTo>
                    <a:pt x="1019721" y="346024"/>
                  </a:lnTo>
                  <a:lnTo>
                    <a:pt x="1048753" y="315264"/>
                  </a:lnTo>
                  <a:close/>
                </a:path>
                <a:path w="2882265" h="1475740">
                  <a:moveTo>
                    <a:pt x="1206855" y="518655"/>
                  </a:moveTo>
                  <a:lnTo>
                    <a:pt x="1154150" y="450850"/>
                  </a:lnTo>
                  <a:lnTo>
                    <a:pt x="1125118" y="481622"/>
                  </a:lnTo>
                  <a:lnTo>
                    <a:pt x="1177823" y="549427"/>
                  </a:lnTo>
                  <a:lnTo>
                    <a:pt x="1206855" y="518655"/>
                  </a:lnTo>
                  <a:close/>
                </a:path>
                <a:path w="2882265" h="1475740">
                  <a:moveTo>
                    <a:pt x="1444002" y="823747"/>
                  </a:moveTo>
                  <a:lnTo>
                    <a:pt x="1391297" y="755942"/>
                  </a:lnTo>
                  <a:lnTo>
                    <a:pt x="1362265" y="786714"/>
                  </a:lnTo>
                  <a:lnTo>
                    <a:pt x="1414970" y="854506"/>
                  </a:lnTo>
                  <a:lnTo>
                    <a:pt x="1444002" y="823747"/>
                  </a:lnTo>
                  <a:close/>
                </a:path>
                <a:path w="2882265" h="1475740">
                  <a:moveTo>
                    <a:pt x="1602105" y="1027137"/>
                  </a:moveTo>
                  <a:lnTo>
                    <a:pt x="1549400" y="959345"/>
                  </a:lnTo>
                  <a:lnTo>
                    <a:pt x="1520367" y="990104"/>
                  </a:lnTo>
                  <a:lnTo>
                    <a:pt x="1573060" y="1057910"/>
                  </a:lnTo>
                  <a:lnTo>
                    <a:pt x="1602105" y="1027137"/>
                  </a:lnTo>
                  <a:close/>
                </a:path>
                <a:path w="2882265" h="1475740">
                  <a:moveTo>
                    <a:pt x="1690471" y="1037590"/>
                  </a:moveTo>
                  <a:lnTo>
                    <a:pt x="1668437" y="999718"/>
                  </a:lnTo>
                  <a:lnTo>
                    <a:pt x="1603565" y="1051153"/>
                  </a:lnTo>
                  <a:lnTo>
                    <a:pt x="1625587" y="1089025"/>
                  </a:lnTo>
                  <a:lnTo>
                    <a:pt x="1690471" y="1037590"/>
                  </a:lnTo>
                  <a:close/>
                </a:path>
                <a:path w="2882265" h="1475740">
                  <a:moveTo>
                    <a:pt x="1982393" y="806145"/>
                  </a:moveTo>
                  <a:lnTo>
                    <a:pt x="1960372" y="768273"/>
                  </a:lnTo>
                  <a:lnTo>
                    <a:pt x="1895500" y="819708"/>
                  </a:lnTo>
                  <a:lnTo>
                    <a:pt x="1917522" y="857580"/>
                  </a:lnTo>
                  <a:lnTo>
                    <a:pt x="1982393" y="806145"/>
                  </a:lnTo>
                  <a:close/>
                </a:path>
                <a:path w="2882265" h="1475740">
                  <a:moveTo>
                    <a:pt x="2177021" y="651840"/>
                  </a:moveTo>
                  <a:lnTo>
                    <a:pt x="2154986" y="613968"/>
                  </a:lnTo>
                  <a:lnTo>
                    <a:pt x="2090115" y="665403"/>
                  </a:lnTo>
                  <a:lnTo>
                    <a:pt x="2112149" y="703275"/>
                  </a:lnTo>
                  <a:lnTo>
                    <a:pt x="2177021" y="651840"/>
                  </a:lnTo>
                  <a:close/>
                </a:path>
                <a:path w="2882265" h="1475740">
                  <a:moveTo>
                    <a:pt x="2261641" y="699008"/>
                  </a:moveTo>
                  <a:lnTo>
                    <a:pt x="2208936" y="631215"/>
                  </a:lnTo>
                  <a:lnTo>
                    <a:pt x="2179904" y="661974"/>
                  </a:lnTo>
                  <a:lnTo>
                    <a:pt x="2232609" y="729780"/>
                  </a:lnTo>
                  <a:lnTo>
                    <a:pt x="2261641" y="699008"/>
                  </a:lnTo>
                  <a:close/>
                </a:path>
                <a:path w="2882265" h="1475740">
                  <a:moveTo>
                    <a:pt x="2498814" y="1004074"/>
                  </a:moveTo>
                  <a:lnTo>
                    <a:pt x="2446109" y="936282"/>
                  </a:lnTo>
                  <a:lnTo>
                    <a:pt x="2417076" y="967041"/>
                  </a:lnTo>
                  <a:lnTo>
                    <a:pt x="2469781" y="1034846"/>
                  </a:lnTo>
                  <a:lnTo>
                    <a:pt x="2498814" y="1004074"/>
                  </a:lnTo>
                  <a:close/>
                </a:path>
                <a:path w="2882265" h="1475740">
                  <a:moveTo>
                    <a:pt x="2656929" y="1207452"/>
                  </a:moveTo>
                  <a:lnTo>
                    <a:pt x="2604224" y="1139659"/>
                  </a:lnTo>
                  <a:lnTo>
                    <a:pt x="2575191" y="1170432"/>
                  </a:lnTo>
                  <a:lnTo>
                    <a:pt x="2627896" y="1238211"/>
                  </a:lnTo>
                  <a:lnTo>
                    <a:pt x="2656929" y="1207452"/>
                  </a:lnTo>
                  <a:close/>
                </a:path>
                <a:path w="2882265" h="1475740">
                  <a:moveTo>
                    <a:pt x="2815044" y="1410830"/>
                  </a:moveTo>
                  <a:lnTo>
                    <a:pt x="2762339" y="1343037"/>
                  </a:lnTo>
                  <a:lnTo>
                    <a:pt x="2733306" y="1373797"/>
                  </a:lnTo>
                  <a:lnTo>
                    <a:pt x="2786011" y="1441602"/>
                  </a:lnTo>
                  <a:lnTo>
                    <a:pt x="2815044" y="1410830"/>
                  </a:lnTo>
                  <a:close/>
                </a:path>
                <a:path w="2882265" h="1475740">
                  <a:moveTo>
                    <a:pt x="2881922" y="1465529"/>
                  </a:moveTo>
                  <a:lnTo>
                    <a:pt x="0" y="1465529"/>
                  </a:lnTo>
                  <a:lnTo>
                    <a:pt x="0" y="1475371"/>
                  </a:lnTo>
                  <a:lnTo>
                    <a:pt x="2881922" y="1475371"/>
                  </a:lnTo>
                  <a:lnTo>
                    <a:pt x="2881922" y="1465529"/>
                  </a:lnTo>
                  <a:close/>
                </a:path>
                <a:path w="2882265" h="1475740">
                  <a:moveTo>
                    <a:pt x="2881922" y="1282344"/>
                  </a:moveTo>
                  <a:lnTo>
                    <a:pt x="2715145" y="1282344"/>
                  </a:lnTo>
                  <a:lnTo>
                    <a:pt x="2683281" y="1241348"/>
                  </a:lnTo>
                  <a:lnTo>
                    <a:pt x="2654249" y="1272120"/>
                  </a:lnTo>
                  <a:lnTo>
                    <a:pt x="2662186" y="1282344"/>
                  </a:lnTo>
                  <a:lnTo>
                    <a:pt x="0" y="1282344"/>
                  </a:lnTo>
                  <a:lnTo>
                    <a:pt x="0" y="1292186"/>
                  </a:lnTo>
                  <a:lnTo>
                    <a:pt x="2669844" y="1292186"/>
                  </a:lnTo>
                  <a:lnTo>
                    <a:pt x="2706954" y="1339913"/>
                  </a:lnTo>
                  <a:lnTo>
                    <a:pt x="2735986" y="1309141"/>
                  </a:lnTo>
                  <a:lnTo>
                    <a:pt x="2722803" y="1292186"/>
                  </a:lnTo>
                  <a:lnTo>
                    <a:pt x="2881922" y="1292186"/>
                  </a:lnTo>
                  <a:lnTo>
                    <a:pt x="2881922" y="1282344"/>
                  </a:lnTo>
                  <a:close/>
                </a:path>
                <a:path w="2882265" h="1475740">
                  <a:moveTo>
                    <a:pt x="2881922" y="1099146"/>
                  </a:moveTo>
                  <a:lnTo>
                    <a:pt x="2572715" y="1099146"/>
                  </a:lnTo>
                  <a:lnTo>
                    <a:pt x="2525166" y="1037971"/>
                  </a:lnTo>
                  <a:lnTo>
                    <a:pt x="2496134" y="1068743"/>
                  </a:lnTo>
                  <a:lnTo>
                    <a:pt x="2519769" y="1099146"/>
                  </a:lnTo>
                  <a:lnTo>
                    <a:pt x="0" y="1099146"/>
                  </a:lnTo>
                  <a:lnTo>
                    <a:pt x="0" y="1108989"/>
                  </a:lnTo>
                  <a:lnTo>
                    <a:pt x="2527414" y="1108989"/>
                  </a:lnTo>
                  <a:lnTo>
                    <a:pt x="2548839" y="1136535"/>
                  </a:lnTo>
                  <a:lnTo>
                    <a:pt x="2574823" y="1108989"/>
                  </a:lnTo>
                  <a:lnTo>
                    <a:pt x="2881922" y="1108989"/>
                  </a:lnTo>
                  <a:lnTo>
                    <a:pt x="2881922" y="1099146"/>
                  </a:lnTo>
                  <a:close/>
                </a:path>
                <a:path w="2882265" h="1475740">
                  <a:moveTo>
                    <a:pt x="2881922" y="915949"/>
                  </a:moveTo>
                  <a:lnTo>
                    <a:pt x="2406942" y="915949"/>
                  </a:lnTo>
                  <a:lnTo>
                    <a:pt x="2419756" y="902385"/>
                  </a:lnTo>
                  <a:lnTo>
                    <a:pt x="2367051" y="834593"/>
                  </a:lnTo>
                  <a:lnTo>
                    <a:pt x="2338019" y="865365"/>
                  </a:lnTo>
                  <a:lnTo>
                    <a:pt x="2377351" y="915949"/>
                  </a:lnTo>
                  <a:lnTo>
                    <a:pt x="1843900" y="915949"/>
                  </a:lnTo>
                  <a:lnTo>
                    <a:pt x="1885086" y="883297"/>
                  </a:lnTo>
                  <a:lnTo>
                    <a:pt x="1863064" y="845426"/>
                  </a:lnTo>
                  <a:lnTo>
                    <a:pt x="1798193" y="896848"/>
                  </a:lnTo>
                  <a:lnTo>
                    <a:pt x="1809292" y="915949"/>
                  </a:lnTo>
                  <a:lnTo>
                    <a:pt x="1515656" y="915949"/>
                  </a:lnTo>
                  <a:lnTo>
                    <a:pt x="1470355" y="857643"/>
                  </a:lnTo>
                  <a:lnTo>
                    <a:pt x="1441323" y="888415"/>
                  </a:lnTo>
                  <a:lnTo>
                    <a:pt x="1462722" y="915949"/>
                  </a:lnTo>
                  <a:lnTo>
                    <a:pt x="0" y="915949"/>
                  </a:lnTo>
                  <a:lnTo>
                    <a:pt x="0" y="925791"/>
                  </a:lnTo>
                  <a:lnTo>
                    <a:pt x="1470367" y="925791"/>
                  </a:lnTo>
                  <a:lnTo>
                    <a:pt x="1494015" y="956208"/>
                  </a:lnTo>
                  <a:lnTo>
                    <a:pt x="1522717" y="925791"/>
                  </a:lnTo>
                  <a:lnTo>
                    <a:pt x="1761680" y="925791"/>
                  </a:lnTo>
                  <a:lnTo>
                    <a:pt x="1700872" y="974001"/>
                  </a:lnTo>
                  <a:lnTo>
                    <a:pt x="1722907" y="1011885"/>
                  </a:lnTo>
                  <a:lnTo>
                    <a:pt x="1787779" y="960450"/>
                  </a:lnTo>
                  <a:lnTo>
                    <a:pt x="1767611" y="925791"/>
                  </a:lnTo>
                  <a:lnTo>
                    <a:pt x="1815007" y="925791"/>
                  </a:lnTo>
                  <a:lnTo>
                    <a:pt x="1820214" y="934732"/>
                  </a:lnTo>
                  <a:lnTo>
                    <a:pt x="1831479" y="925791"/>
                  </a:lnTo>
                  <a:lnTo>
                    <a:pt x="2384996" y="925791"/>
                  </a:lnTo>
                  <a:lnTo>
                    <a:pt x="2390724" y="933145"/>
                  </a:lnTo>
                  <a:lnTo>
                    <a:pt x="2397658" y="925791"/>
                  </a:lnTo>
                  <a:lnTo>
                    <a:pt x="2881922" y="925791"/>
                  </a:lnTo>
                  <a:lnTo>
                    <a:pt x="2881922" y="915949"/>
                  </a:lnTo>
                  <a:close/>
                </a:path>
                <a:path w="2882265" h="1475740">
                  <a:moveTo>
                    <a:pt x="2881922" y="732764"/>
                  </a:moveTo>
                  <a:lnTo>
                    <a:pt x="2074951" y="732764"/>
                  </a:lnTo>
                  <a:lnTo>
                    <a:pt x="2079713" y="728992"/>
                  </a:lnTo>
                  <a:lnTo>
                    <a:pt x="2057679" y="691121"/>
                  </a:lnTo>
                  <a:lnTo>
                    <a:pt x="2005152" y="732764"/>
                  </a:lnTo>
                  <a:lnTo>
                    <a:pt x="1354836" y="732764"/>
                  </a:lnTo>
                  <a:lnTo>
                    <a:pt x="1364957" y="722045"/>
                  </a:lnTo>
                  <a:lnTo>
                    <a:pt x="1312252" y="654253"/>
                  </a:lnTo>
                  <a:lnTo>
                    <a:pt x="1283220" y="685012"/>
                  </a:lnTo>
                  <a:lnTo>
                    <a:pt x="1320317" y="732764"/>
                  </a:lnTo>
                  <a:lnTo>
                    <a:pt x="590715" y="732764"/>
                  </a:lnTo>
                  <a:lnTo>
                    <a:pt x="623531" y="679056"/>
                  </a:lnTo>
                  <a:lnTo>
                    <a:pt x="591604" y="652475"/>
                  </a:lnTo>
                  <a:lnTo>
                    <a:pt x="546074" y="727011"/>
                  </a:lnTo>
                  <a:lnTo>
                    <a:pt x="552983" y="732764"/>
                  </a:lnTo>
                  <a:lnTo>
                    <a:pt x="546125" y="732764"/>
                  </a:lnTo>
                  <a:lnTo>
                    <a:pt x="487680" y="677684"/>
                  </a:lnTo>
                  <a:lnTo>
                    <a:pt x="463054" y="713308"/>
                  </a:lnTo>
                  <a:lnTo>
                    <a:pt x="483692" y="732764"/>
                  </a:lnTo>
                  <a:lnTo>
                    <a:pt x="0" y="732764"/>
                  </a:lnTo>
                  <a:lnTo>
                    <a:pt x="0" y="742607"/>
                  </a:lnTo>
                  <a:lnTo>
                    <a:pt x="494144" y="742607"/>
                  </a:lnTo>
                  <a:lnTo>
                    <a:pt x="524078" y="770813"/>
                  </a:lnTo>
                  <a:lnTo>
                    <a:pt x="543572" y="742607"/>
                  </a:lnTo>
                  <a:lnTo>
                    <a:pt x="564807" y="742607"/>
                  </a:lnTo>
                  <a:lnTo>
                    <a:pt x="578002" y="753592"/>
                  </a:lnTo>
                  <a:lnTo>
                    <a:pt x="584708" y="742607"/>
                  </a:lnTo>
                  <a:lnTo>
                    <a:pt x="1327975" y="742607"/>
                  </a:lnTo>
                  <a:lnTo>
                    <a:pt x="1335913" y="752817"/>
                  </a:lnTo>
                  <a:lnTo>
                    <a:pt x="1345539" y="742607"/>
                  </a:lnTo>
                  <a:lnTo>
                    <a:pt x="1992833" y="742607"/>
                  </a:lnTo>
                  <a:lnTo>
                    <a:pt x="2014829" y="780427"/>
                  </a:lnTo>
                  <a:lnTo>
                    <a:pt x="2062530" y="742607"/>
                  </a:lnTo>
                  <a:lnTo>
                    <a:pt x="2278824" y="742607"/>
                  </a:lnTo>
                  <a:lnTo>
                    <a:pt x="2258961" y="763663"/>
                  </a:lnTo>
                  <a:lnTo>
                    <a:pt x="2311666" y="831456"/>
                  </a:lnTo>
                  <a:lnTo>
                    <a:pt x="2340699" y="800696"/>
                  </a:lnTo>
                  <a:lnTo>
                    <a:pt x="2295525" y="742607"/>
                  </a:lnTo>
                  <a:lnTo>
                    <a:pt x="2881922" y="742607"/>
                  </a:lnTo>
                  <a:lnTo>
                    <a:pt x="2881922" y="732764"/>
                  </a:lnTo>
                  <a:close/>
                </a:path>
                <a:path w="2882265" h="1475740">
                  <a:moveTo>
                    <a:pt x="2881922" y="549579"/>
                  </a:moveTo>
                  <a:lnTo>
                    <a:pt x="670623" y="549579"/>
                  </a:lnTo>
                  <a:lnTo>
                    <a:pt x="659904" y="540651"/>
                  </a:lnTo>
                  <a:lnTo>
                    <a:pt x="654443" y="549579"/>
                  </a:lnTo>
                  <a:lnTo>
                    <a:pt x="351726" y="549579"/>
                  </a:lnTo>
                  <a:lnTo>
                    <a:pt x="304622" y="505180"/>
                  </a:lnTo>
                  <a:lnTo>
                    <a:pt x="279996" y="540791"/>
                  </a:lnTo>
                  <a:lnTo>
                    <a:pt x="289318" y="549579"/>
                  </a:lnTo>
                  <a:lnTo>
                    <a:pt x="0" y="549579"/>
                  </a:lnTo>
                  <a:lnTo>
                    <a:pt x="0" y="559422"/>
                  </a:lnTo>
                  <a:lnTo>
                    <a:pt x="299758" y="559422"/>
                  </a:lnTo>
                  <a:lnTo>
                    <a:pt x="341020" y="598297"/>
                  </a:lnTo>
                  <a:lnTo>
                    <a:pt x="365645" y="562686"/>
                  </a:lnTo>
                  <a:lnTo>
                    <a:pt x="362178" y="559422"/>
                  </a:lnTo>
                  <a:lnTo>
                    <a:pt x="648436" y="559422"/>
                  </a:lnTo>
                  <a:lnTo>
                    <a:pt x="614375" y="615200"/>
                  </a:lnTo>
                  <a:lnTo>
                    <a:pt x="646290" y="641781"/>
                  </a:lnTo>
                  <a:lnTo>
                    <a:pt x="691819" y="567232"/>
                  </a:lnTo>
                  <a:lnTo>
                    <a:pt x="682434" y="559422"/>
                  </a:lnTo>
                  <a:lnTo>
                    <a:pt x="1226718" y="559422"/>
                  </a:lnTo>
                  <a:lnTo>
                    <a:pt x="1204163" y="583311"/>
                  </a:lnTo>
                  <a:lnTo>
                    <a:pt x="1256868" y="651116"/>
                  </a:lnTo>
                  <a:lnTo>
                    <a:pt x="1285900" y="620344"/>
                  </a:lnTo>
                  <a:lnTo>
                    <a:pt x="1238542" y="559422"/>
                  </a:lnTo>
                  <a:lnTo>
                    <a:pt x="2881922" y="559422"/>
                  </a:lnTo>
                  <a:lnTo>
                    <a:pt x="2881922" y="549579"/>
                  </a:lnTo>
                  <a:close/>
                </a:path>
                <a:path w="2882265" h="1475740">
                  <a:moveTo>
                    <a:pt x="2881922" y="366382"/>
                  </a:moveTo>
                  <a:lnTo>
                    <a:pt x="1088478" y="366382"/>
                  </a:lnTo>
                  <a:lnTo>
                    <a:pt x="1075105" y="349161"/>
                  </a:lnTo>
                  <a:lnTo>
                    <a:pt x="1058849" y="366382"/>
                  </a:lnTo>
                  <a:lnTo>
                    <a:pt x="814489" y="366382"/>
                  </a:lnTo>
                  <a:lnTo>
                    <a:pt x="828408" y="343598"/>
                  </a:lnTo>
                  <a:lnTo>
                    <a:pt x="796480" y="317017"/>
                  </a:lnTo>
                  <a:lnTo>
                    <a:pt x="766330" y="366382"/>
                  </a:lnTo>
                  <a:lnTo>
                    <a:pt x="157340" y="366382"/>
                  </a:lnTo>
                  <a:lnTo>
                    <a:pt x="121564" y="332663"/>
                  </a:lnTo>
                  <a:lnTo>
                    <a:pt x="98247" y="366382"/>
                  </a:lnTo>
                  <a:lnTo>
                    <a:pt x="0" y="366382"/>
                  </a:lnTo>
                  <a:lnTo>
                    <a:pt x="0" y="376237"/>
                  </a:lnTo>
                  <a:lnTo>
                    <a:pt x="105371" y="376237"/>
                  </a:lnTo>
                  <a:lnTo>
                    <a:pt x="157962" y="425792"/>
                  </a:lnTo>
                  <a:lnTo>
                    <a:pt x="182587" y="390169"/>
                  </a:lnTo>
                  <a:lnTo>
                    <a:pt x="167792" y="376237"/>
                  </a:lnTo>
                  <a:lnTo>
                    <a:pt x="760310" y="376237"/>
                  </a:lnTo>
                  <a:lnTo>
                    <a:pt x="750951" y="391566"/>
                  </a:lnTo>
                  <a:lnTo>
                    <a:pt x="782878" y="418147"/>
                  </a:lnTo>
                  <a:lnTo>
                    <a:pt x="808469" y="376237"/>
                  </a:lnTo>
                  <a:lnTo>
                    <a:pt x="1049540" y="376237"/>
                  </a:lnTo>
                  <a:lnTo>
                    <a:pt x="1046073" y="379920"/>
                  </a:lnTo>
                  <a:lnTo>
                    <a:pt x="1098765" y="447725"/>
                  </a:lnTo>
                  <a:lnTo>
                    <a:pt x="1127798" y="416953"/>
                  </a:lnTo>
                  <a:lnTo>
                    <a:pt x="1096149" y="376237"/>
                  </a:lnTo>
                  <a:lnTo>
                    <a:pt x="2881922" y="376237"/>
                  </a:lnTo>
                  <a:lnTo>
                    <a:pt x="2881922" y="366382"/>
                  </a:lnTo>
                  <a:close/>
                </a:path>
                <a:path w="2882265" h="1475740">
                  <a:moveTo>
                    <a:pt x="2881922" y="183197"/>
                  </a:moveTo>
                  <a:lnTo>
                    <a:pt x="946099" y="183197"/>
                  </a:lnTo>
                  <a:lnTo>
                    <a:pt x="924433" y="155321"/>
                  </a:lnTo>
                  <a:lnTo>
                    <a:pt x="893953" y="157416"/>
                  </a:lnTo>
                  <a:lnTo>
                    <a:pt x="887539" y="167932"/>
                  </a:lnTo>
                  <a:lnTo>
                    <a:pt x="901534" y="179590"/>
                  </a:lnTo>
                  <a:lnTo>
                    <a:pt x="898131" y="183197"/>
                  </a:lnTo>
                  <a:lnTo>
                    <a:pt x="0" y="183197"/>
                  </a:lnTo>
                  <a:lnTo>
                    <a:pt x="0" y="193040"/>
                  </a:lnTo>
                  <a:lnTo>
                    <a:pt x="900798" y="193040"/>
                  </a:lnTo>
                  <a:lnTo>
                    <a:pt x="940663" y="244322"/>
                  </a:lnTo>
                  <a:lnTo>
                    <a:pt x="969708" y="213563"/>
                  </a:lnTo>
                  <a:lnTo>
                    <a:pt x="953744" y="193040"/>
                  </a:lnTo>
                  <a:lnTo>
                    <a:pt x="2881922" y="193040"/>
                  </a:lnTo>
                  <a:lnTo>
                    <a:pt x="2881922" y="183197"/>
                  </a:lnTo>
                  <a:close/>
                </a:path>
                <a:path w="2882265" h="1475740">
                  <a:moveTo>
                    <a:pt x="2881922" y="0"/>
                  </a:moveTo>
                  <a:lnTo>
                    <a:pt x="0" y="0"/>
                  </a:lnTo>
                  <a:lnTo>
                    <a:pt x="0" y="9842"/>
                  </a:lnTo>
                  <a:lnTo>
                    <a:pt x="2881922" y="9842"/>
                  </a:lnTo>
                  <a:lnTo>
                    <a:pt x="2881922" y="0"/>
                  </a:lnTo>
                  <a:close/>
                </a:path>
              </a:pathLst>
            </a:custGeom>
            <a:solidFill>
              <a:srgbClr val="1D1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36674" y="7453769"/>
              <a:ext cx="162799" cy="1900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5360" y="6655807"/>
              <a:ext cx="162799" cy="1900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49388" y="7091466"/>
              <a:ext cx="162804" cy="1900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46069" y="6198265"/>
              <a:ext cx="162806" cy="1900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83909" y="6780438"/>
              <a:ext cx="162799" cy="1900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17558" y="6352599"/>
              <a:ext cx="162805" cy="1900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720373" y="7120469"/>
              <a:ext cx="428625" cy="287020"/>
            </a:xfrm>
            <a:custGeom>
              <a:avLst/>
              <a:gdLst/>
              <a:ahLst/>
              <a:cxnLst/>
              <a:rect l="l" t="t" r="r" b="b"/>
              <a:pathLst>
                <a:path w="428625" h="287020">
                  <a:moveTo>
                    <a:pt x="82305" y="286598"/>
                  </a:moveTo>
                  <a:lnTo>
                    <a:pt x="38889" y="270955"/>
                  </a:lnTo>
                  <a:lnTo>
                    <a:pt x="3782" y="235298"/>
                  </a:lnTo>
                  <a:lnTo>
                    <a:pt x="0" y="220316"/>
                  </a:lnTo>
                  <a:lnTo>
                    <a:pt x="2117" y="205011"/>
                  </a:lnTo>
                  <a:lnTo>
                    <a:pt x="10234" y="191214"/>
                  </a:lnTo>
                  <a:lnTo>
                    <a:pt x="100867" y="90181"/>
                  </a:lnTo>
                  <a:lnTo>
                    <a:pt x="100867" y="77299"/>
                  </a:lnTo>
                  <a:lnTo>
                    <a:pt x="128879" y="37883"/>
                  </a:lnTo>
                  <a:lnTo>
                    <a:pt x="231668" y="2052"/>
                  </a:lnTo>
                  <a:lnTo>
                    <a:pt x="251479" y="0"/>
                  </a:lnTo>
                  <a:lnTo>
                    <a:pt x="269306" y="6625"/>
                  </a:lnTo>
                  <a:lnTo>
                    <a:pt x="282570" y="20249"/>
                  </a:lnTo>
                  <a:lnTo>
                    <a:pt x="288692" y="39191"/>
                  </a:lnTo>
                  <a:lnTo>
                    <a:pt x="294508" y="111568"/>
                  </a:lnTo>
                  <a:lnTo>
                    <a:pt x="428027" y="111568"/>
                  </a:lnTo>
                  <a:lnTo>
                    <a:pt x="383214" y="238381"/>
                  </a:lnTo>
                  <a:lnTo>
                    <a:pt x="278248" y="228832"/>
                  </a:lnTo>
                  <a:lnTo>
                    <a:pt x="97974" y="283949"/>
                  </a:lnTo>
                  <a:lnTo>
                    <a:pt x="82305" y="286598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28250" y="6974469"/>
              <a:ext cx="944244" cy="523875"/>
            </a:xfrm>
            <a:custGeom>
              <a:avLst/>
              <a:gdLst/>
              <a:ahLst/>
              <a:cxnLst/>
              <a:rect l="l" t="t" r="r" b="b"/>
              <a:pathLst>
                <a:path w="944244" h="523875">
                  <a:moveTo>
                    <a:pt x="516524" y="523626"/>
                  </a:moveTo>
                  <a:lnTo>
                    <a:pt x="469857" y="522059"/>
                  </a:lnTo>
                  <a:lnTo>
                    <a:pt x="423613" y="512853"/>
                  </a:lnTo>
                  <a:lnTo>
                    <a:pt x="0" y="391819"/>
                  </a:lnTo>
                  <a:lnTo>
                    <a:pt x="38292" y="240881"/>
                  </a:lnTo>
                  <a:lnTo>
                    <a:pt x="423441" y="260506"/>
                  </a:lnTo>
                  <a:lnTo>
                    <a:pt x="466418" y="259070"/>
                  </a:lnTo>
                  <a:lnTo>
                    <a:pt x="508257" y="250523"/>
                  </a:lnTo>
                  <a:lnTo>
                    <a:pt x="548083" y="235122"/>
                  </a:lnTo>
                  <a:lnTo>
                    <a:pt x="585024" y="213123"/>
                  </a:lnTo>
                  <a:lnTo>
                    <a:pt x="863138" y="13961"/>
                  </a:lnTo>
                  <a:lnTo>
                    <a:pt x="892972" y="495"/>
                  </a:lnTo>
                  <a:lnTo>
                    <a:pt x="916027" y="0"/>
                  </a:lnTo>
                  <a:lnTo>
                    <a:pt x="932254" y="12567"/>
                  </a:lnTo>
                  <a:lnTo>
                    <a:pt x="941604" y="38293"/>
                  </a:lnTo>
                  <a:lnTo>
                    <a:pt x="944029" y="77269"/>
                  </a:lnTo>
                  <a:lnTo>
                    <a:pt x="939479" y="129591"/>
                  </a:lnTo>
                  <a:lnTo>
                    <a:pt x="927905" y="195352"/>
                  </a:lnTo>
                  <a:lnTo>
                    <a:pt x="909258" y="274646"/>
                  </a:lnTo>
                  <a:lnTo>
                    <a:pt x="894985" y="311490"/>
                  </a:lnTo>
                  <a:lnTo>
                    <a:pt x="872878" y="343657"/>
                  </a:lnTo>
                  <a:lnTo>
                    <a:pt x="844009" y="369940"/>
                  </a:lnTo>
                  <a:lnTo>
                    <a:pt x="809445" y="389130"/>
                  </a:lnTo>
                  <a:lnTo>
                    <a:pt x="649825" y="483687"/>
                  </a:lnTo>
                  <a:lnTo>
                    <a:pt x="607432" y="504321"/>
                  </a:lnTo>
                  <a:lnTo>
                    <a:pt x="562690" y="517673"/>
                  </a:lnTo>
                  <a:lnTo>
                    <a:pt x="516524" y="523626"/>
                  </a:lnTo>
                  <a:close/>
                </a:path>
              </a:pathLst>
            </a:custGeom>
            <a:solidFill>
              <a:srgbClr val="4AB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04283" y="7178419"/>
              <a:ext cx="168686" cy="2286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48048" y="6304947"/>
              <a:ext cx="3637559" cy="3667162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37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Trebuchet MS"/>
                <a:cs typeface="Trebuchet MS"/>
              </a:rPr>
              <a:t>OUR</a:t>
            </a:r>
            <a:r>
              <a:rPr sz="5400" spc="85" dirty="0">
                <a:latin typeface="Trebuchet MS"/>
                <a:cs typeface="Trebuchet MS"/>
              </a:rPr>
              <a:t> </a:t>
            </a:r>
            <a:r>
              <a:rPr sz="5400" dirty="0">
                <a:latin typeface="Trebuchet MS"/>
                <a:cs typeface="Trebuchet MS"/>
              </a:rPr>
              <a:t>SOLUTION</a:t>
            </a:r>
            <a:r>
              <a:rPr sz="5400" spc="85" dirty="0">
                <a:latin typeface="Trebuchet MS"/>
                <a:cs typeface="Trebuchet MS"/>
              </a:rPr>
              <a:t> </a:t>
            </a:r>
            <a:r>
              <a:rPr sz="5400" dirty="0">
                <a:latin typeface="Trebuchet MS"/>
                <a:cs typeface="Trebuchet MS"/>
              </a:rPr>
              <a:t>AND</a:t>
            </a:r>
            <a:r>
              <a:rPr sz="5400" spc="85" dirty="0">
                <a:latin typeface="Trebuchet MS"/>
                <a:cs typeface="Trebuchet MS"/>
              </a:rPr>
              <a:t> </a:t>
            </a:r>
            <a:r>
              <a:rPr sz="5400" dirty="0">
                <a:latin typeface="Trebuchet MS"/>
                <a:cs typeface="Trebuchet MS"/>
              </a:rPr>
              <a:t>ITS</a:t>
            </a:r>
            <a:r>
              <a:rPr sz="5400" spc="85" dirty="0">
                <a:latin typeface="Trebuchet MS"/>
                <a:cs typeface="Trebuchet MS"/>
              </a:rPr>
              <a:t> </a:t>
            </a:r>
            <a:r>
              <a:rPr sz="5400" dirty="0">
                <a:latin typeface="Trebuchet MS"/>
                <a:cs typeface="Trebuchet MS"/>
              </a:rPr>
              <a:t>VALUE</a:t>
            </a:r>
            <a:r>
              <a:rPr sz="5400" spc="90" dirty="0">
                <a:latin typeface="Trebuchet MS"/>
                <a:cs typeface="Trebuchet MS"/>
              </a:rPr>
              <a:t> </a:t>
            </a:r>
            <a:r>
              <a:rPr sz="5400" spc="-10" dirty="0">
                <a:latin typeface="Trebuchet MS"/>
                <a:cs typeface="Trebuchet MS"/>
              </a:rPr>
              <a:t>PROPOSITION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spc="-10" dirty="0">
                <a:latin typeface="Trebuchet MS"/>
                <a:cs typeface="Trebuchet MS"/>
              </a:rPr>
              <a:t>Dataset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4766945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5367020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5967094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6567169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7167244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7767319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8367394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8967469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5" y="9567544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5924" y="2174391"/>
            <a:ext cx="17245965" cy="771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3370">
              <a:lnSpc>
                <a:spcPct val="115799"/>
              </a:lnSpc>
              <a:spcBef>
                <a:spcPts val="100"/>
              </a:spcBef>
              <a:tabLst>
                <a:tab pos="16560800" algn="l"/>
              </a:tabLst>
            </a:pPr>
            <a:r>
              <a:rPr sz="3400" spc="45" dirty="0">
                <a:latin typeface="Lucida Sans Unicode"/>
                <a:cs typeface="Lucida Sans Unicode"/>
              </a:rPr>
              <a:t>Employee</a:t>
            </a:r>
            <a:r>
              <a:rPr sz="3400" spc="-15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Dataset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spc="-190" dirty="0">
                <a:latin typeface="Lucida Sans Unicode"/>
                <a:cs typeface="Lucida Sans Unicode"/>
              </a:rPr>
              <a:t>: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spc="-65" dirty="0">
                <a:latin typeface="Lucida Sans Unicode"/>
                <a:cs typeface="Lucida Sans Unicode"/>
              </a:rPr>
              <a:t>The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employee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dataset</a:t>
            </a:r>
            <a:r>
              <a:rPr sz="3400" spc="-150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is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my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own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data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which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I</a:t>
            </a:r>
            <a:r>
              <a:rPr sz="3400" spc="-15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have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created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65" dirty="0">
                <a:latin typeface="Lucida Sans Unicode"/>
                <a:cs typeface="Lucida Sans Unicode"/>
              </a:rPr>
              <a:t>in </a:t>
            </a:r>
            <a:r>
              <a:rPr sz="3400" spc="-10" dirty="0">
                <a:latin typeface="Lucida Sans Unicode"/>
                <a:cs typeface="Lucida Sans Unicode"/>
              </a:rPr>
              <a:t>excel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dirty="0">
                <a:latin typeface="Lucida Sans Unicode"/>
                <a:cs typeface="Lucida Sans Unicode"/>
              </a:rPr>
              <a:t>Features</a:t>
            </a:r>
            <a:r>
              <a:rPr sz="3400" spc="-165" dirty="0">
                <a:latin typeface="Lucida Sans Unicode"/>
                <a:cs typeface="Lucida Sans Unicode"/>
              </a:rPr>
              <a:t> </a:t>
            </a:r>
            <a:r>
              <a:rPr sz="3400" spc="-190" dirty="0">
                <a:latin typeface="Lucida Sans Unicode"/>
                <a:cs typeface="Lucida Sans Unicode"/>
              </a:rPr>
              <a:t>:</a:t>
            </a:r>
            <a:r>
              <a:rPr sz="3400" spc="-160" dirty="0">
                <a:latin typeface="Lucida Sans Unicode"/>
                <a:cs typeface="Lucida Sans Unicode"/>
              </a:rPr>
              <a:t> </a:t>
            </a:r>
            <a:r>
              <a:rPr sz="3400" spc="75" dirty="0">
                <a:latin typeface="Lucida Sans Unicode"/>
                <a:cs typeface="Lucida Sans Unicode"/>
              </a:rPr>
              <a:t>It</a:t>
            </a:r>
            <a:r>
              <a:rPr sz="3400" spc="-160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has</a:t>
            </a:r>
            <a:r>
              <a:rPr sz="3400" spc="-165" dirty="0">
                <a:latin typeface="Lucida Sans Unicode"/>
                <a:cs typeface="Lucida Sans Unicode"/>
              </a:rPr>
              <a:t> </a:t>
            </a:r>
            <a:r>
              <a:rPr sz="3400" spc="-65" dirty="0">
                <a:latin typeface="Lucida Sans Unicode"/>
                <a:cs typeface="Lucida Sans Unicode"/>
              </a:rPr>
              <a:t>10</a:t>
            </a:r>
            <a:r>
              <a:rPr sz="3400" spc="-16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different</a:t>
            </a:r>
            <a:r>
              <a:rPr sz="3400" spc="-16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features</a:t>
            </a:r>
            <a:r>
              <a:rPr sz="3400" spc="-160" dirty="0">
                <a:latin typeface="Lucida Sans Unicode"/>
                <a:cs typeface="Lucida Sans Unicode"/>
              </a:rPr>
              <a:t> </a:t>
            </a:r>
            <a:r>
              <a:rPr sz="3400" spc="-20" dirty="0">
                <a:latin typeface="Lucida Sans Unicode"/>
                <a:cs typeface="Lucida Sans Unicode"/>
              </a:rPr>
              <a:t>like</a:t>
            </a:r>
            <a:endParaRPr sz="3400">
              <a:latin typeface="Lucida Sans Unicode"/>
              <a:cs typeface="Lucida Sans Unicode"/>
            </a:endParaRPr>
          </a:p>
          <a:p>
            <a:pPr marL="1304290" marR="12545060">
              <a:lnSpc>
                <a:spcPct val="115799"/>
              </a:lnSpc>
              <a:spcBef>
                <a:spcPts val="3819"/>
              </a:spcBef>
            </a:pPr>
            <a:r>
              <a:rPr sz="3400" spc="45" dirty="0">
                <a:latin typeface="Lucida Sans Unicode"/>
                <a:cs typeface="Lucida Sans Unicode"/>
              </a:rPr>
              <a:t>Employee</a:t>
            </a:r>
            <a:r>
              <a:rPr sz="3400" spc="-240" dirty="0">
                <a:latin typeface="Lucida Sans Unicode"/>
                <a:cs typeface="Lucida Sans Unicode"/>
              </a:rPr>
              <a:t> </a:t>
            </a:r>
            <a:r>
              <a:rPr sz="3400" spc="-20" dirty="0">
                <a:latin typeface="Lucida Sans Unicode"/>
                <a:cs typeface="Lucida Sans Unicode"/>
              </a:rPr>
              <a:t>Name </a:t>
            </a:r>
            <a:r>
              <a:rPr sz="3400" spc="45" dirty="0">
                <a:latin typeface="Lucida Sans Unicode"/>
                <a:cs typeface="Lucida Sans Unicode"/>
              </a:rPr>
              <a:t>Employee</a:t>
            </a:r>
            <a:r>
              <a:rPr sz="3400" spc="-240" dirty="0">
                <a:latin typeface="Lucida Sans Unicode"/>
                <a:cs typeface="Lucida Sans Unicode"/>
              </a:rPr>
              <a:t> </a:t>
            </a:r>
            <a:r>
              <a:rPr sz="3400" spc="-25" dirty="0">
                <a:latin typeface="Lucida Sans Unicode"/>
                <a:cs typeface="Lucida Sans Unicode"/>
              </a:rPr>
              <a:t>Id</a:t>
            </a:r>
            <a:endParaRPr sz="3400">
              <a:latin typeface="Lucida Sans Unicode"/>
              <a:cs typeface="Lucida Sans Unicode"/>
            </a:endParaRPr>
          </a:p>
          <a:p>
            <a:pPr marL="1304290">
              <a:lnSpc>
                <a:spcPct val="100000"/>
              </a:lnSpc>
              <a:spcBef>
                <a:spcPts val="645"/>
              </a:spcBef>
            </a:pPr>
            <a:r>
              <a:rPr sz="3400" dirty="0">
                <a:latin typeface="Lucida Sans Unicode"/>
                <a:cs typeface="Lucida Sans Unicode"/>
              </a:rPr>
              <a:t>Gender</a:t>
            </a:r>
            <a:r>
              <a:rPr sz="3400" spc="-165" dirty="0">
                <a:latin typeface="Lucida Sans Unicode"/>
                <a:cs typeface="Lucida Sans Unicode"/>
              </a:rPr>
              <a:t> </a:t>
            </a:r>
            <a:r>
              <a:rPr sz="3400" spc="-690" dirty="0">
                <a:latin typeface="Lucida Sans Unicode"/>
                <a:cs typeface="Lucida Sans Unicode"/>
              </a:rPr>
              <a:t>-</a:t>
            </a:r>
            <a:r>
              <a:rPr sz="3400" spc="-16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Male</a:t>
            </a:r>
            <a:r>
              <a:rPr sz="3400" spc="-160" dirty="0">
                <a:latin typeface="Lucida Sans Unicode"/>
                <a:cs typeface="Lucida Sans Unicode"/>
              </a:rPr>
              <a:t> </a:t>
            </a:r>
            <a:r>
              <a:rPr sz="3400" spc="-190" dirty="0">
                <a:latin typeface="Lucida Sans Unicode"/>
                <a:cs typeface="Lucida Sans Unicode"/>
              </a:rPr>
              <a:t>,</a:t>
            </a:r>
            <a:r>
              <a:rPr sz="3400" spc="-160" dirty="0">
                <a:latin typeface="Lucida Sans Unicode"/>
                <a:cs typeface="Lucida Sans Unicode"/>
              </a:rPr>
              <a:t> </a:t>
            </a:r>
            <a:r>
              <a:rPr sz="3400" spc="-10" dirty="0">
                <a:latin typeface="Lucida Sans Unicode"/>
                <a:cs typeface="Lucida Sans Unicode"/>
              </a:rPr>
              <a:t>Female</a:t>
            </a:r>
            <a:endParaRPr sz="3400">
              <a:latin typeface="Lucida Sans Unicode"/>
              <a:cs typeface="Lucida Sans Unicode"/>
            </a:endParaRPr>
          </a:p>
          <a:p>
            <a:pPr marL="1304290" marR="5080">
              <a:lnSpc>
                <a:spcPct val="115799"/>
              </a:lnSpc>
            </a:pPr>
            <a:r>
              <a:rPr sz="3400" dirty="0">
                <a:latin typeface="Lucida Sans Unicode"/>
                <a:cs typeface="Lucida Sans Unicode"/>
              </a:rPr>
              <a:t>Department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spc="-690" dirty="0">
                <a:latin typeface="Lucida Sans Unicode"/>
                <a:cs typeface="Lucida Sans Unicode"/>
              </a:rPr>
              <a:t>-</a:t>
            </a:r>
            <a:r>
              <a:rPr sz="3400" spc="-14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Sales</a:t>
            </a:r>
            <a:r>
              <a:rPr sz="3400" spc="-140" dirty="0">
                <a:latin typeface="Lucida Sans Unicode"/>
                <a:cs typeface="Lucida Sans Unicode"/>
              </a:rPr>
              <a:t> </a:t>
            </a:r>
            <a:r>
              <a:rPr sz="3400" spc="-190" dirty="0">
                <a:latin typeface="Lucida Sans Unicode"/>
                <a:cs typeface="Lucida Sans Unicode"/>
              </a:rPr>
              <a:t>,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spc="45" dirty="0">
                <a:latin typeface="Lucida Sans Unicode"/>
                <a:cs typeface="Lucida Sans Unicode"/>
              </a:rPr>
              <a:t>Production</a:t>
            </a:r>
            <a:r>
              <a:rPr sz="3400" spc="-140" dirty="0">
                <a:latin typeface="Lucida Sans Unicode"/>
                <a:cs typeface="Lucida Sans Unicode"/>
              </a:rPr>
              <a:t> </a:t>
            </a:r>
            <a:r>
              <a:rPr sz="3400" spc="-190" dirty="0">
                <a:latin typeface="Lucida Sans Unicode"/>
                <a:cs typeface="Lucida Sans Unicode"/>
              </a:rPr>
              <a:t>,</a:t>
            </a:r>
            <a:r>
              <a:rPr sz="3400" spc="-14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Research</a:t>
            </a:r>
            <a:r>
              <a:rPr sz="3400" spc="-140" dirty="0">
                <a:latin typeface="Lucida Sans Unicode"/>
                <a:cs typeface="Lucida Sans Unicode"/>
              </a:rPr>
              <a:t> </a:t>
            </a:r>
            <a:r>
              <a:rPr sz="3400" spc="-150" dirty="0">
                <a:latin typeface="Lucida Sans Unicode"/>
                <a:cs typeface="Lucida Sans Unicode"/>
              </a:rPr>
              <a:t>&amp;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Development</a:t>
            </a:r>
            <a:r>
              <a:rPr sz="3400" spc="-140" dirty="0">
                <a:latin typeface="Lucida Sans Unicode"/>
                <a:cs typeface="Lucida Sans Unicode"/>
              </a:rPr>
              <a:t> </a:t>
            </a:r>
            <a:r>
              <a:rPr sz="3400" spc="50" dirty="0">
                <a:latin typeface="Lucida Sans Unicode"/>
                <a:cs typeface="Lucida Sans Unicode"/>
              </a:rPr>
              <a:t>Support</a:t>
            </a:r>
            <a:r>
              <a:rPr sz="3400" spc="-140" dirty="0">
                <a:latin typeface="Lucida Sans Unicode"/>
                <a:cs typeface="Lucida Sans Unicode"/>
              </a:rPr>
              <a:t> </a:t>
            </a:r>
            <a:r>
              <a:rPr sz="3400" spc="-190" dirty="0">
                <a:latin typeface="Lucida Sans Unicode"/>
                <a:cs typeface="Lucida Sans Unicode"/>
              </a:rPr>
              <a:t>,</a:t>
            </a:r>
            <a:r>
              <a:rPr sz="3400" spc="-145" dirty="0">
                <a:latin typeface="Lucida Sans Unicode"/>
                <a:cs typeface="Lucida Sans Unicode"/>
              </a:rPr>
              <a:t> </a:t>
            </a:r>
            <a:r>
              <a:rPr sz="3400" spc="65" dirty="0">
                <a:latin typeface="Lucida Sans Unicode"/>
                <a:cs typeface="Lucida Sans Unicode"/>
              </a:rPr>
              <a:t>Service </a:t>
            </a:r>
            <a:r>
              <a:rPr sz="3400" spc="45" dirty="0">
                <a:latin typeface="Lucida Sans Unicode"/>
                <a:cs typeface="Lucida Sans Unicode"/>
              </a:rPr>
              <a:t>Employee</a:t>
            </a:r>
            <a:r>
              <a:rPr sz="3400" spc="-240" dirty="0">
                <a:latin typeface="Lucida Sans Unicode"/>
                <a:cs typeface="Lucida Sans Unicode"/>
              </a:rPr>
              <a:t> </a:t>
            </a:r>
            <a:r>
              <a:rPr sz="3400" spc="55" dirty="0">
                <a:latin typeface="Lucida Sans Unicode"/>
                <a:cs typeface="Lucida Sans Unicode"/>
              </a:rPr>
              <a:t>Salary</a:t>
            </a:r>
            <a:endParaRPr sz="3400">
              <a:latin typeface="Lucida Sans Unicode"/>
              <a:cs typeface="Lucida Sans Unicode"/>
            </a:endParaRPr>
          </a:p>
          <a:p>
            <a:pPr marL="1304290">
              <a:lnSpc>
                <a:spcPct val="100000"/>
              </a:lnSpc>
              <a:spcBef>
                <a:spcPts val="645"/>
              </a:spcBef>
            </a:pPr>
            <a:r>
              <a:rPr sz="3400" spc="95" dirty="0">
                <a:latin typeface="Lucida Sans Unicode"/>
                <a:cs typeface="Lucida Sans Unicode"/>
              </a:rPr>
              <a:t>Start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20" dirty="0">
                <a:latin typeface="Lucida Sans Unicode"/>
                <a:cs typeface="Lucida Sans Unicode"/>
              </a:rPr>
              <a:t>Date</a:t>
            </a:r>
            <a:endParaRPr sz="3400">
              <a:latin typeface="Lucida Sans Unicode"/>
              <a:cs typeface="Lucida Sans Unicode"/>
            </a:endParaRPr>
          </a:p>
          <a:p>
            <a:pPr marL="1304290" marR="7732395">
              <a:lnSpc>
                <a:spcPct val="115799"/>
              </a:lnSpc>
            </a:pPr>
            <a:r>
              <a:rPr sz="3400" spc="45" dirty="0">
                <a:latin typeface="Lucida Sans Unicode"/>
                <a:cs typeface="Lucida Sans Unicode"/>
              </a:rPr>
              <a:t>Employee</a:t>
            </a:r>
            <a:r>
              <a:rPr sz="3400" spc="-18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Type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690" dirty="0">
                <a:latin typeface="Lucida Sans Unicode"/>
                <a:cs typeface="Lucida Sans Unicode"/>
              </a:rPr>
              <a:t>-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Permanent,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0" dirty="0">
                <a:latin typeface="Lucida Sans Unicode"/>
                <a:cs typeface="Lucida Sans Unicode"/>
              </a:rPr>
              <a:t>Fixedterm </a:t>
            </a:r>
            <a:r>
              <a:rPr sz="3400" dirty="0">
                <a:latin typeface="Lucida Sans Unicode"/>
                <a:cs typeface="Lucida Sans Unicode"/>
              </a:rPr>
              <a:t>Current</a:t>
            </a:r>
            <a:r>
              <a:rPr sz="3400" spc="-90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employee</a:t>
            </a:r>
            <a:r>
              <a:rPr sz="3400" spc="-85" dirty="0">
                <a:latin typeface="Lucida Sans Unicode"/>
                <a:cs typeface="Lucida Sans Unicode"/>
              </a:rPr>
              <a:t> </a:t>
            </a:r>
            <a:r>
              <a:rPr sz="3400" spc="-10" dirty="0">
                <a:latin typeface="Lucida Sans Unicode"/>
                <a:cs typeface="Lucida Sans Unicode"/>
              </a:rPr>
              <a:t>rating</a:t>
            </a:r>
            <a:endParaRPr sz="3400">
              <a:latin typeface="Lucida Sans Unicode"/>
              <a:cs typeface="Lucida Sans Unicode"/>
            </a:endParaRPr>
          </a:p>
          <a:p>
            <a:pPr marL="1304290">
              <a:lnSpc>
                <a:spcPct val="100000"/>
              </a:lnSpc>
              <a:spcBef>
                <a:spcPts val="645"/>
              </a:spcBef>
            </a:pPr>
            <a:r>
              <a:rPr sz="3400" spc="45" dirty="0">
                <a:latin typeface="Lucida Sans Unicode"/>
                <a:cs typeface="Lucida Sans Unicode"/>
              </a:rPr>
              <a:t>Performance</a:t>
            </a:r>
            <a:r>
              <a:rPr sz="3400" spc="-229" dirty="0">
                <a:latin typeface="Lucida Sans Unicode"/>
                <a:cs typeface="Lucida Sans Unicode"/>
              </a:rPr>
              <a:t> </a:t>
            </a:r>
            <a:r>
              <a:rPr sz="3400" spc="45" dirty="0">
                <a:latin typeface="Lucida Sans Unicode"/>
                <a:cs typeface="Lucida Sans Unicode"/>
              </a:rPr>
              <a:t>Level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3256" y="3814762"/>
            <a:ext cx="3959642" cy="395964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151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sz="6350" dirty="0">
                <a:latin typeface="Trebuchet MS"/>
                <a:cs typeface="Trebuchet MS"/>
              </a:rPr>
              <a:t>THE</a:t>
            </a:r>
            <a:r>
              <a:rPr sz="6350" spc="125" dirty="0">
                <a:latin typeface="Trebuchet MS"/>
                <a:cs typeface="Trebuchet MS"/>
              </a:rPr>
              <a:t> </a:t>
            </a:r>
            <a:r>
              <a:rPr sz="6350" dirty="0">
                <a:latin typeface="Trebuchet MS"/>
                <a:cs typeface="Trebuchet MS"/>
              </a:rPr>
              <a:t>"WOW"</a:t>
            </a:r>
            <a:r>
              <a:rPr sz="6350" spc="130" dirty="0">
                <a:latin typeface="Trebuchet MS"/>
                <a:cs typeface="Trebuchet MS"/>
              </a:rPr>
              <a:t> </a:t>
            </a:r>
            <a:r>
              <a:rPr sz="6350" dirty="0">
                <a:latin typeface="Trebuchet MS"/>
                <a:cs typeface="Trebuchet MS"/>
              </a:rPr>
              <a:t>IN</a:t>
            </a:r>
            <a:r>
              <a:rPr sz="6350" spc="135" dirty="0">
                <a:latin typeface="Trebuchet MS"/>
                <a:cs typeface="Trebuchet MS"/>
              </a:rPr>
              <a:t> </a:t>
            </a:r>
            <a:r>
              <a:rPr sz="6350" dirty="0">
                <a:latin typeface="Trebuchet MS"/>
                <a:cs typeface="Trebuchet MS"/>
              </a:rPr>
              <a:t>OUR</a:t>
            </a:r>
            <a:r>
              <a:rPr sz="6350" spc="130" dirty="0">
                <a:latin typeface="Trebuchet MS"/>
                <a:cs typeface="Trebuchet MS"/>
              </a:rPr>
              <a:t> </a:t>
            </a:r>
            <a:r>
              <a:rPr sz="6350" spc="-10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03126" y="9707554"/>
            <a:ext cx="13589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0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3270598"/>
            <a:ext cx="12886690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75" dirty="0">
                <a:latin typeface="Verdana"/>
                <a:cs typeface="Verdana"/>
              </a:rPr>
              <a:t>Formula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used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to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find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Performance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Level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employees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3400">
              <a:latin typeface="Verdana"/>
              <a:cs typeface="Verdana"/>
            </a:endParaRPr>
          </a:p>
          <a:p>
            <a:pPr marL="2783840" marR="3417570">
              <a:lnSpc>
                <a:spcPct val="115799"/>
              </a:lnSpc>
            </a:pPr>
            <a:r>
              <a:rPr sz="3400" spc="-85" dirty="0">
                <a:latin typeface="Verdana"/>
                <a:cs typeface="Verdana"/>
              </a:rPr>
              <a:t>This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Formula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Shows</a:t>
            </a:r>
            <a:r>
              <a:rPr sz="3400" spc="7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level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20" dirty="0">
                <a:latin typeface="Verdana"/>
                <a:cs typeface="Verdana"/>
              </a:rPr>
              <a:t>of </a:t>
            </a:r>
            <a:r>
              <a:rPr sz="3400" spc="-10" dirty="0">
                <a:latin typeface="Verdana"/>
                <a:cs typeface="Verdana"/>
              </a:rPr>
              <a:t>employees</a:t>
            </a:r>
            <a:endParaRPr sz="3400">
              <a:latin typeface="Verdana"/>
              <a:cs typeface="Verdana"/>
            </a:endParaRPr>
          </a:p>
          <a:p>
            <a:pPr marL="2783840">
              <a:lnSpc>
                <a:spcPct val="100000"/>
              </a:lnSpc>
              <a:spcBef>
                <a:spcPts val="645"/>
              </a:spcBef>
            </a:pPr>
            <a:r>
              <a:rPr sz="3400" spc="-95" dirty="0">
                <a:latin typeface="Verdana"/>
                <a:cs typeface="Verdana"/>
              </a:rPr>
              <a:t>The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levels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105" dirty="0">
                <a:latin typeface="Verdana"/>
                <a:cs typeface="Verdana"/>
              </a:rPr>
              <a:t>are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Middle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350" dirty="0">
                <a:latin typeface="Verdana"/>
                <a:cs typeface="Verdana"/>
              </a:rPr>
              <a:t>,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High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low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Employee_Data_Analysis_2.pptx</dc:title>
  <dc:creator>AJITHA G</dc:creator>
  <cp:keywords>DAGPZqgEKqA,BAFw2mMveDQ</cp:keywords>
  <cp:lastModifiedBy>VeeraRaghavan Karuppaiya</cp:lastModifiedBy>
  <cp:revision>1</cp:revision>
  <dcterms:created xsi:type="dcterms:W3CDTF">2024-09-10T09:10:38Z</dcterms:created>
  <dcterms:modified xsi:type="dcterms:W3CDTF">2024-09-10T09:13:46Z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2024-09-10T00:00:00Z</vt:filetime>
  </property>
  <property fmtid="{D5CDD505-2E9C-101B-9397-08002B2CF9AE}" pid="5" name="Producer">
    <vt:lpwstr>Canva</vt:lpwstr>
  </property>
</Properties>
</file>