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5" d="100"/>
          <a:sy n="95" d="100"/>
        </p:scale>
        <p:origin x="-206" y="-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0AB0E66-33ED-4116-9CF5-5205B25533EC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0641796-4DB2-45D8-8D5E-FF61268BAE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730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0E66-33ED-4116-9CF5-5205B25533EC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796-4DB2-45D8-8D5E-FF61268BAE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101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0E66-33ED-4116-9CF5-5205B25533EC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796-4DB2-45D8-8D5E-FF61268BAE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93142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0E66-33ED-4116-9CF5-5205B25533EC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796-4DB2-45D8-8D5E-FF61268BAEA8}" type="slidenum">
              <a:rPr lang="en-MY" smtClean="0"/>
              <a:t>‹#›</a:t>
            </a:fld>
            <a:endParaRPr lang="en-MY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1129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0E66-33ED-4116-9CF5-5205B25533EC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796-4DB2-45D8-8D5E-FF61268BAE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8942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0E66-33ED-4116-9CF5-5205B25533EC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796-4DB2-45D8-8D5E-FF61268BAE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85093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0E66-33ED-4116-9CF5-5205B25533EC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796-4DB2-45D8-8D5E-FF61268BAE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47365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0E66-33ED-4116-9CF5-5205B25533EC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796-4DB2-45D8-8D5E-FF61268BAE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74851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0E66-33ED-4116-9CF5-5205B25533EC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796-4DB2-45D8-8D5E-FF61268BAE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7680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0E66-33ED-4116-9CF5-5205B25533EC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796-4DB2-45D8-8D5E-FF61268BAE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8896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0E66-33ED-4116-9CF5-5205B25533EC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796-4DB2-45D8-8D5E-FF61268BAE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1202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0E66-33ED-4116-9CF5-5205B25533EC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796-4DB2-45D8-8D5E-FF61268BAE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7340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0E66-33ED-4116-9CF5-5205B25533EC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796-4DB2-45D8-8D5E-FF61268BAE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3808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0E66-33ED-4116-9CF5-5205B25533EC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796-4DB2-45D8-8D5E-FF61268BAE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0522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0E66-33ED-4116-9CF5-5205B25533EC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796-4DB2-45D8-8D5E-FF61268BAE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901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0E66-33ED-4116-9CF5-5205B25533EC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796-4DB2-45D8-8D5E-FF61268BAE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897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0E66-33ED-4116-9CF5-5205B25533EC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796-4DB2-45D8-8D5E-FF61268BAE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5673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B0E66-33ED-4116-9CF5-5205B25533EC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41796-4DB2-45D8-8D5E-FF61268BAE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24955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0B313A-3F0B-741F-9706-ADBD795B1C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Mass Mail Dispatcher python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6CEB920-AB95-6066-5477-0383377108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 smtClean="0"/>
              <a:t>			</a:t>
            </a:r>
            <a:r>
              <a:rPr lang="en-MY" smtClean="0"/>
              <a:t>	        By </a:t>
            </a:r>
            <a:endParaRPr lang="en-MY" dirty="0" smtClean="0"/>
          </a:p>
          <a:p>
            <a:r>
              <a:rPr lang="en-MY" dirty="0" smtClean="0"/>
              <a:t>				GAUTHAM PAI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8775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72D259-0DFB-FC45-0D70-21B52A06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AC6AFA-9340-244F-D9E9-DF4E5E6C9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project is required to send a message to multiple email addresses, using Python. For, this Secure Mail Transfer Protocol (SMTP) must be used. </a:t>
            </a:r>
          </a:p>
          <a:p>
            <a:r>
              <a:rPr lang="en-US" dirty="0"/>
              <a:t>The project must also be able to tell between correct and incorrect email addresses. </a:t>
            </a:r>
          </a:p>
        </p:txBody>
      </p:sp>
    </p:spTree>
    <p:extLst>
      <p:ext uri="{BB962C8B-B14F-4D97-AF65-F5344CB8AC3E}">
        <p14:creationId xmlns:p14="http://schemas.microsoft.com/office/powerpoint/2010/main" val="240896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1A8002-EEC1-6671-F911-05226854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mail transfer protocol (smtp)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5EC84C-A129-D841-20DD-4D9B4954F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the protocol that most email providers use to send emails securely.</a:t>
            </a:r>
          </a:p>
          <a:p>
            <a:r>
              <a:rPr lang="en-US" dirty="0"/>
              <a:t>There are two types of authentications that can be used:</a:t>
            </a:r>
          </a:p>
          <a:p>
            <a:pPr lvl="1"/>
            <a:r>
              <a:rPr lang="en-US" dirty="0"/>
              <a:t>Secure Socket Layer (SSL)</a:t>
            </a:r>
          </a:p>
          <a:p>
            <a:pPr lvl="1"/>
            <a:r>
              <a:rPr lang="en-US" dirty="0"/>
              <a:t>Transport Layer Security (TLS).</a:t>
            </a:r>
          </a:p>
          <a:p>
            <a:r>
              <a:rPr lang="en-US" dirty="0"/>
              <a:t>Common mail providers, such as Gmail use both kinds of authentication.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0050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83EA6E-94A0-E347-CBB4-2CE8349D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Differentiating between valid and invalid email addresses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144CFB-6913-4546-6FD4-D2A56B4CF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basic regex string, which provides the basics of an email address can be used.</a:t>
            </a:r>
          </a:p>
          <a:p>
            <a:r>
              <a:rPr lang="en-US" dirty="0"/>
              <a:t>If an email address does not match this regex string, it means that the email address is invalid.</a:t>
            </a:r>
          </a:p>
        </p:txBody>
      </p:sp>
    </p:spTree>
    <p:extLst>
      <p:ext uri="{BB962C8B-B14F-4D97-AF65-F5344CB8AC3E}">
        <p14:creationId xmlns:p14="http://schemas.microsoft.com/office/powerpoint/2010/main" val="9192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9BB9AC-FAD6-0A08-15BC-F52661B7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Yagmail</a:t>
            </a:r>
            <a:r>
              <a:rPr lang="en-US" dirty="0"/>
              <a:t> API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AF06B5-E5C0-0248-75E7-B4892ADB3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SMTP server address (pertaining to the email provider) and the type of authentication is required to send an email via SMTP.</a:t>
            </a:r>
          </a:p>
          <a:p>
            <a:r>
              <a:rPr lang="en-US" dirty="0"/>
              <a:t>A basic user may not know this information. So, the </a:t>
            </a:r>
            <a:r>
              <a:rPr lang="en-US" dirty="0" err="1"/>
              <a:t>yagmail</a:t>
            </a:r>
            <a:r>
              <a:rPr lang="en-US" dirty="0"/>
              <a:t> API can be used. </a:t>
            </a:r>
          </a:p>
          <a:p>
            <a:r>
              <a:rPr lang="en-US" dirty="0"/>
              <a:t>This API automatically determines the SMTP server address (such as smtp.gmail.com for Gmail) and the type of authentication</a:t>
            </a:r>
          </a:p>
          <a:p>
            <a:r>
              <a:rPr lang="en-US" dirty="0"/>
              <a:t>The API is also able to send emails.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34603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19FC3D-D24C-12FC-3673-9BA80E88F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– app password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60BFF8-9536-EBA8-8441-3315E34B6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email servers now-a-days use two-factor authentication to improve security.</a:t>
            </a:r>
          </a:p>
          <a:p>
            <a:r>
              <a:rPr lang="en-US" dirty="0"/>
              <a:t>However, for such programs, app passwords can be generated.</a:t>
            </a:r>
          </a:p>
          <a:p>
            <a:r>
              <a:rPr lang="en-US" dirty="0"/>
              <a:t>These passwords do not require two-factor authentication.</a:t>
            </a:r>
          </a:p>
          <a:p>
            <a:r>
              <a:rPr lang="en-US" dirty="0"/>
              <a:t>Therefore, a user shall have to generate an app password in advance and then use this password rather than their actual password.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58798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A13BAA8-32AB-D856-5554-3F212B28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very much!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63738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</TotalTime>
  <Words>289</Words>
  <Application>Microsoft Office PowerPoint</Application>
  <PresentationFormat>Custom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Circuit</vt:lpstr>
      <vt:lpstr>Mass Mail Dispatcher python</vt:lpstr>
      <vt:lpstr>Introduction</vt:lpstr>
      <vt:lpstr>Secure mail transfer protocol (smtp)</vt:lpstr>
      <vt:lpstr>Differentiating between valid and invalid email addresses</vt:lpstr>
      <vt:lpstr>Yagmail API</vt:lpstr>
      <vt:lpstr>Security – app password</vt:lpstr>
      <vt:lpstr>Thank you very much!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 Mail Dispatcher python</dc:title>
  <dc:creator>Suhas Kamath</dc:creator>
  <cp:lastModifiedBy>User</cp:lastModifiedBy>
  <cp:revision>9</cp:revision>
  <dcterms:created xsi:type="dcterms:W3CDTF">2022-06-19T02:44:08Z</dcterms:created>
  <dcterms:modified xsi:type="dcterms:W3CDTF">2022-06-19T19:20:28Z</dcterms:modified>
</cp:coreProperties>
</file>