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4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8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80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1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50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6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2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6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2B40-9820-4C48-8F4F-A64D856A10B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TASK-4%20RESULTS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82911"/>
            <a:ext cx="7989859" cy="1646299"/>
          </a:xfrm>
        </p:spPr>
        <p:txBody>
          <a:bodyPr/>
          <a:lstStyle/>
          <a:p>
            <a:pPr algn="l"/>
            <a:r>
              <a:rPr lang="en-US" sz="6000" dirty="0" smtClean="0"/>
              <a:t>Task-4: </a:t>
            </a:r>
            <a:r>
              <a:rPr lang="en-IN" b="1" dirty="0"/>
              <a:t>Hiring Process Analytics</a:t>
            </a:r>
          </a:p>
        </p:txBody>
      </p:sp>
    </p:spTree>
    <p:extLst>
      <p:ext uri="{BB962C8B-B14F-4D97-AF65-F5344CB8AC3E}">
        <p14:creationId xmlns:p14="http://schemas.microsoft.com/office/powerpoint/2010/main" val="195015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4) Departmental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465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Visualizing data through charts and plots is a crucial part of data analysis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a pie chart, bar graph, or any other suitable visualization to show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proportion </a:t>
            </a:r>
            <a:r>
              <a:rPr lang="en-US" dirty="0"/>
              <a:t>of people working in different departments.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62384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 r="63852" b="47582"/>
          <a:stretch/>
        </p:blipFill>
        <p:spPr>
          <a:xfrm>
            <a:off x="1676370" y="3074126"/>
            <a:ext cx="6858029" cy="31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4) Departmental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465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Visualizing data through charts and plots is a crucial part of data analysis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a pie chart, bar graph, or any other suitable visualization to show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proportion </a:t>
            </a:r>
            <a:r>
              <a:rPr lang="en-US" dirty="0"/>
              <a:t>of people working in different departments.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623848"/>
            <a:ext cx="16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Visualization: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8" t="22061" r="21261" b="3862"/>
          <a:stretch/>
        </p:blipFill>
        <p:spPr>
          <a:xfrm>
            <a:off x="4204945" y="2488414"/>
            <a:ext cx="4785360" cy="4330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4" t="35490" r="2796" b="19171"/>
          <a:stretch/>
        </p:blipFill>
        <p:spPr>
          <a:xfrm>
            <a:off x="955040" y="2993180"/>
            <a:ext cx="2911239" cy="33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</a:t>
            </a:r>
            <a:r>
              <a:rPr lang="en-IN" b="1" dirty="0" smtClean="0">
                <a:solidFill>
                  <a:schemeClr val="tx1"/>
                </a:solidFill>
              </a:rPr>
              <a:t>) Position Tier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85412" y="1457666"/>
            <a:ext cx="82879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Different positions within a company often have different tiers or levels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 Use a chart or graph to represent the different position tiers within the </a:t>
            </a:r>
            <a:endParaRPr lang="en-US" dirty="0" smtClean="0"/>
          </a:p>
          <a:p>
            <a:r>
              <a:rPr lang="en-US" dirty="0" smtClean="0"/>
              <a:t>company</a:t>
            </a:r>
            <a:r>
              <a:rPr lang="en-US" dirty="0"/>
              <a:t>. This will help you understand the distribution of positions across 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tiers.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42661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t="17880" r="67980" b="16876"/>
          <a:stretch/>
        </p:blipFill>
        <p:spPr>
          <a:xfrm>
            <a:off x="2424765" y="2842661"/>
            <a:ext cx="4950114" cy="38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5</a:t>
            </a:r>
            <a:r>
              <a:rPr lang="en-IN" b="1" dirty="0" smtClean="0">
                <a:solidFill>
                  <a:schemeClr val="tx1"/>
                </a:solidFill>
              </a:rPr>
              <a:t>) Position Tier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16374" y="1532021"/>
            <a:ext cx="16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Visualization: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0" t="17397" r="4214" b="4517"/>
          <a:stretch/>
        </p:blipFill>
        <p:spPr>
          <a:xfrm>
            <a:off x="674490" y="1901353"/>
            <a:ext cx="10966165" cy="47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238528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All the tasks which are given as Hiring Process Analytics has been solved with appropriate results.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For completing these tasks, I have used Microsoft Excel and Power point.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Results are also Visualized using Bar graphs and Pie Charts.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Task results Excel </a:t>
            </a:r>
            <a:r>
              <a:rPr lang="en-US" sz="2000" dirty="0" smtClean="0">
                <a:solidFill>
                  <a:schemeClr val="tx1"/>
                </a:solidFill>
              </a:rPr>
              <a:t>sheet Link </a:t>
            </a:r>
            <a:r>
              <a:rPr lang="en-US" sz="2000" dirty="0" smtClean="0">
                <a:solidFill>
                  <a:schemeClr val="tx1"/>
                </a:solidFill>
              </a:rPr>
              <a:t>is also provided along with the </a:t>
            </a:r>
            <a:r>
              <a:rPr lang="en-US" sz="2000" dirty="0" smtClean="0">
                <a:solidFill>
                  <a:schemeClr val="tx1"/>
                </a:solidFill>
              </a:rPr>
              <a:t>report.</a:t>
            </a:r>
          </a:p>
          <a:p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https://docs.google.com/spreadsheets/d/1yvREQiV7RRVReSMDvF3GDYiCRZstdIdO/edit?usp=drive_link&amp;ouid=113249253121491889461&amp;rtpof=true&amp;sd=true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2397" y="5565641"/>
            <a:ext cx="3106541" cy="626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4163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79870"/>
            <a:ext cx="8596668" cy="1320800"/>
          </a:xfrm>
        </p:spPr>
        <p:txBody>
          <a:bodyPr/>
          <a:lstStyle/>
          <a:p>
            <a:r>
              <a:rPr lang="en-IN" dirty="0" smtClean="0"/>
              <a:t>Excel Tasks: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03112"/>
            <a:ext cx="8596668" cy="2393995"/>
          </a:xfrm>
        </p:spPr>
        <p:txBody>
          <a:bodyPr>
            <a:normAutofit lnSpcReduction="10000"/>
          </a:bodyPr>
          <a:lstStyle/>
          <a:p>
            <a:r>
              <a:rPr lang="en-IN" sz="2000" b="1" u="sng" dirty="0" smtClean="0">
                <a:solidFill>
                  <a:schemeClr val="tx1"/>
                </a:solidFill>
              </a:rPr>
              <a:t>Data </a:t>
            </a:r>
            <a:r>
              <a:rPr lang="en-IN" sz="2000" b="1" u="sng" dirty="0">
                <a:solidFill>
                  <a:schemeClr val="tx1"/>
                </a:solidFill>
              </a:rPr>
              <a:t>Analytics </a:t>
            </a:r>
            <a:r>
              <a:rPr lang="en-IN" sz="2000" b="1" u="sng" dirty="0" smtClean="0">
                <a:solidFill>
                  <a:schemeClr val="tx1"/>
                </a:solidFill>
              </a:rPr>
              <a:t>Tasks:</a:t>
            </a:r>
            <a:endParaRPr lang="en-US" sz="2000" b="1" u="sng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Hiring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Salary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Salary Distribution 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Departmental Analysis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Position Tier Analysis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6097107"/>
            <a:ext cx="8596668" cy="239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tx1"/>
                </a:solidFill>
              </a:rPr>
              <a:t>Software Used</a:t>
            </a:r>
            <a:r>
              <a:rPr lang="en-US" b="1" dirty="0" smtClean="0">
                <a:solidFill>
                  <a:schemeClr val="tx1"/>
                </a:solidFill>
              </a:rPr>
              <a:t>: Microsoft Excel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</a:t>
            </a:r>
            <a:r>
              <a:rPr lang="en-IN" dirty="0" smtClean="0"/>
              <a:t>ata Handling Tasks: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878205"/>
            <a:ext cx="8596668" cy="239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Handling Missing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Clubbing Columns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Outliner Detection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Removing Outliners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28430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93117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My Approach: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1725486"/>
            <a:ext cx="8902095" cy="338644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My First goal is to clearly understand the given data and Columns.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Then, Checking for any Missing values, identifying Outliners and removing them.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Analyzing the given data with the help of Pivot Tables, Bar graphs, and Pie Charts.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Finally, Solving the given tasks with the help Excel and Obtain the useful Insights from the data.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46214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HANDLING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62173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Hiring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457666"/>
            <a:ext cx="8557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hiring process involves bringing new individuals into the organization for </a:t>
            </a:r>
            <a:endParaRPr lang="en-US" dirty="0" smtClean="0"/>
          </a:p>
          <a:p>
            <a:r>
              <a:rPr lang="en-US" dirty="0" smtClean="0"/>
              <a:t>various roles.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/>
              <a:t> Determine the gender distribution of hires. How many males and females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been hired by the company?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1210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Function: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1549" y="3204363"/>
            <a:ext cx="8823718" cy="11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COUNTIFS(</a:t>
            </a:r>
            <a:r>
              <a:rPr lang="en-US" dirty="0" err="1" smtClean="0">
                <a:solidFill>
                  <a:schemeClr val="tx1"/>
                </a:solidFill>
              </a:rPr>
              <a:t>D:D</a:t>
            </a:r>
            <a:r>
              <a:rPr lang="en-US" dirty="0" err="1">
                <a:solidFill>
                  <a:schemeClr val="tx1"/>
                </a:solidFill>
              </a:rPr>
              <a:t>,"Male",C:C,"Hired</a:t>
            </a:r>
            <a:r>
              <a:rPr lang="en-US" dirty="0" smtClean="0">
                <a:solidFill>
                  <a:schemeClr val="tx1"/>
                </a:solidFill>
              </a:rPr>
              <a:t>") </a:t>
            </a:r>
          </a:p>
          <a:p>
            <a:r>
              <a:rPr lang="en-US" dirty="0">
                <a:solidFill>
                  <a:schemeClr val="tx1"/>
                </a:solidFill>
              </a:rPr>
              <a:t>=COUNTIFS(</a:t>
            </a:r>
            <a:r>
              <a:rPr lang="en-US" dirty="0" err="1">
                <a:solidFill>
                  <a:schemeClr val="tx1"/>
                </a:solidFill>
              </a:rPr>
              <a:t>D:D</a:t>
            </a:r>
            <a:r>
              <a:rPr lang="en-US" dirty="0" err="1" smtClean="0">
                <a:solidFill>
                  <a:schemeClr val="tx1"/>
                </a:solidFill>
              </a:rPr>
              <a:t>,“Female</a:t>
            </a:r>
            <a:r>
              <a:rPr lang="en-US" dirty="0" err="1">
                <a:solidFill>
                  <a:schemeClr val="tx1"/>
                </a:solidFill>
              </a:rPr>
              <a:t>",C:C,"Hired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=SUM(Q12,Q13)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374" y="452642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Output: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1549" y="4992564"/>
            <a:ext cx="8823718" cy="11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Males Hired = 2563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Females Hired= 1856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Total Hired = 4419</a:t>
            </a:r>
          </a:p>
        </p:txBody>
      </p:sp>
    </p:spTree>
    <p:extLst>
      <p:ext uri="{BB962C8B-B14F-4D97-AF65-F5344CB8AC3E}">
        <p14:creationId xmlns:p14="http://schemas.microsoft.com/office/powerpoint/2010/main" val="12038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1) Hiring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457666"/>
            <a:ext cx="8557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hiring process involves bringing new individuals into the organization for </a:t>
            </a:r>
            <a:endParaRPr lang="en-US" dirty="0" smtClean="0"/>
          </a:p>
          <a:p>
            <a:r>
              <a:rPr lang="en-US" dirty="0" smtClean="0"/>
              <a:t>various roles.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/>
              <a:t> Determine the gender distribution of hires. How many males and females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been hired by the company?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9" y="3247514"/>
            <a:ext cx="7854951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) Salary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10588" y="1559780"/>
            <a:ext cx="8794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average salary is calculated by adding up the salaries of a group of employees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then dividing the total by the number of employees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 smtClean="0"/>
              <a:t>What </a:t>
            </a:r>
            <a:r>
              <a:rPr lang="en-US" dirty="0"/>
              <a:t>is the average salary offered by this company? Use Excel functions to 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this.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1210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Function: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1549" y="3204363"/>
            <a:ext cx="8823718" cy="11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 can find Average in Two methods one using direct formula, and the other one is by creating a Pivot table and finding out the Average Salaries offered by each department.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Here, I have used the second 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374" y="464870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Output: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1549" y="5033056"/>
            <a:ext cx="8823718" cy="1184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The Average Salary Offered by the company is </a:t>
            </a:r>
            <a:r>
              <a:rPr lang="en-US" b="1" dirty="0" smtClean="0">
                <a:solidFill>
                  <a:schemeClr val="tx1"/>
                </a:solidFill>
              </a:rPr>
              <a:t>49983.029</a:t>
            </a:r>
          </a:p>
        </p:txBody>
      </p:sp>
    </p:spTree>
    <p:extLst>
      <p:ext uri="{BB962C8B-B14F-4D97-AF65-F5344CB8AC3E}">
        <p14:creationId xmlns:p14="http://schemas.microsoft.com/office/powerpoint/2010/main" val="24064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) Salary Analysis: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10588" y="1559780"/>
            <a:ext cx="8794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average salary is calculated by adding up the salaries of a group of employees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then dividing the total by the number of employees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</a:t>
            </a:r>
            <a:r>
              <a:rPr lang="en-US" b="1" dirty="0"/>
              <a:t>: </a:t>
            </a:r>
            <a:r>
              <a:rPr lang="en-US" dirty="0" smtClean="0"/>
              <a:t>What </a:t>
            </a:r>
            <a:r>
              <a:rPr lang="en-US" dirty="0"/>
              <a:t>is the average salary offered by this company? Use Excel functions to 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this.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92" y="3026228"/>
            <a:ext cx="6035882" cy="35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3</a:t>
            </a:r>
            <a:r>
              <a:rPr lang="en-IN" b="1" dirty="0" smtClean="0">
                <a:solidFill>
                  <a:schemeClr val="tx1"/>
                </a:solidFill>
              </a:rPr>
              <a:t>) Salary Distribution: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451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 intervals represent ranges of values, in this case, salary ranges. The class </a:t>
            </a:r>
            <a:endParaRPr lang="en-US" dirty="0" smtClean="0"/>
          </a:p>
          <a:p>
            <a:r>
              <a:rPr lang="en-US" dirty="0" smtClean="0"/>
              <a:t>interval </a:t>
            </a:r>
            <a:r>
              <a:rPr lang="en-US" dirty="0"/>
              <a:t>is the difference between the upper and lower limits of a class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 Create class intervals for the salaries in the company. This will help you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salary distribution.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r="61212" b="11267"/>
          <a:stretch/>
        </p:blipFill>
        <p:spPr>
          <a:xfrm>
            <a:off x="1976845" y="2993180"/>
            <a:ext cx="6061166" cy="35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3</a:t>
            </a:r>
            <a:r>
              <a:rPr lang="en-IN" b="1" dirty="0" smtClean="0">
                <a:solidFill>
                  <a:schemeClr val="tx1"/>
                </a:solidFill>
              </a:rPr>
              <a:t>) Salary Distribution: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76545" y="117997"/>
            <a:ext cx="8596668" cy="679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 smtClean="0"/>
              <a:t>DATA  ANALYSIS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8451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 intervals represent ranges of values, in this case, salary ranges. The class </a:t>
            </a:r>
            <a:endParaRPr lang="en-US" dirty="0" smtClean="0"/>
          </a:p>
          <a:p>
            <a:r>
              <a:rPr lang="en-US" dirty="0" smtClean="0"/>
              <a:t>interval </a:t>
            </a:r>
            <a:r>
              <a:rPr lang="en-US" dirty="0"/>
              <a:t>is the difference between the upper and lower limits of a class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Task:</a:t>
            </a:r>
            <a:r>
              <a:rPr lang="en-US" dirty="0"/>
              <a:t> Create class intervals for the salaries in the company. This will help you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salary distribution.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808514"/>
            <a:ext cx="16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Visualization: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6" t="14539" r="4338" b="7020"/>
          <a:stretch/>
        </p:blipFill>
        <p:spPr>
          <a:xfrm>
            <a:off x="1176425" y="3274656"/>
            <a:ext cx="7476566" cy="32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4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798</TotalTime>
  <Words>621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Task-4: Hiring Process Analytics</vt:lpstr>
      <vt:lpstr>Excel Tasks:</vt:lpstr>
      <vt:lpstr>My Approach:</vt:lpstr>
      <vt:lpstr>1) Hiring Analysis:</vt:lpstr>
      <vt:lpstr>1) Hiring Analysis:</vt:lpstr>
      <vt:lpstr>2) Salary Analysis:</vt:lpstr>
      <vt:lpstr>2) Salary Analysis:</vt:lpstr>
      <vt:lpstr>3) Salary Distribution:</vt:lpstr>
      <vt:lpstr>3) Salary Distribution:</vt:lpstr>
      <vt:lpstr>4) Departmental Analysis:</vt:lpstr>
      <vt:lpstr>4) Departmental Analysis:</vt:lpstr>
      <vt:lpstr>5) Position Tier Analysis:</vt:lpstr>
      <vt:lpstr>5) Position Tier Analysis: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Buying a New Phone</dc:title>
  <dc:creator>Dell</dc:creator>
  <cp:lastModifiedBy>Dell</cp:lastModifiedBy>
  <cp:revision>45</cp:revision>
  <dcterms:created xsi:type="dcterms:W3CDTF">2023-07-28T17:41:33Z</dcterms:created>
  <dcterms:modified xsi:type="dcterms:W3CDTF">2023-09-11T20:23:24Z</dcterms:modified>
</cp:coreProperties>
</file>