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E9C5"/>
    <a:srgbClr val="404040"/>
    <a:srgbClr val="FF0066"/>
    <a:srgbClr val="FF5733"/>
    <a:srgbClr val="FF5F1F"/>
    <a:srgbClr val="EE2868"/>
    <a:srgbClr val="FF7E4B"/>
    <a:srgbClr val="484B5C"/>
    <a:srgbClr val="89CFF0"/>
    <a:srgbClr val="FF5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35D6-0E62-4B7C-B674-3D4CD267AD6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67E9-B229-4D99-893B-936EA5E53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71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35D6-0E62-4B7C-B674-3D4CD267AD6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67E9-B229-4D99-893B-936EA5E53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5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35D6-0E62-4B7C-B674-3D4CD267AD6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67E9-B229-4D99-893B-936EA5E53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7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35D6-0E62-4B7C-B674-3D4CD267AD6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67E9-B229-4D99-893B-936EA5E53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46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35D6-0E62-4B7C-B674-3D4CD267AD6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67E9-B229-4D99-893B-936EA5E53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30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35D6-0E62-4B7C-B674-3D4CD267AD6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67E9-B229-4D99-893B-936EA5E53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91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35D6-0E62-4B7C-B674-3D4CD267AD6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67E9-B229-4D99-893B-936EA5E53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8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35D6-0E62-4B7C-B674-3D4CD267AD6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67E9-B229-4D99-893B-936EA5E53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01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35D6-0E62-4B7C-B674-3D4CD267AD6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67E9-B229-4D99-893B-936EA5E53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8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35D6-0E62-4B7C-B674-3D4CD267AD6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67E9-B229-4D99-893B-936EA5E53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35D6-0E62-4B7C-B674-3D4CD267AD6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67E9-B229-4D99-893B-936EA5E53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5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35D6-0E62-4B7C-B674-3D4CD267AD6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C67E9-B229-4D99-893B-936EA5E53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3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57809" y="292608"/>
            <a:ext cx="11521440" cy="6272784"/>
          </a:xfrm>
          <a:prstGeom prst="roundRect">
            <a:avLst>
              <a:gd name="adj" fmla="val 2723"/>
            </a:avLst>
          </a:prstGeom>
          <a:solidFill>
            <a:srgbClr val="21E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739640" y="566928"/>
            <a:ext cx="6995160" cy="2862072"/>
          </a:xfrm>
          <a:prstGeom prst="roundRect">
            <a:avLst>
              <a:gd name="adj" fmla="val 590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4739640" y="3564967"/>
            <a:ext cx="3447288" cy="2724912"/>
          </a:xfrm>
          <a:prstGeom prst="roundRect">
            <a:avLst>
              <a:gd name="adj" fmla="val 590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8272006" y="3564967"/>
            <a:ext cx="3447288" cy="2724912"/>
          </a:xfrm>
          <a:prstGeom prst="roundRect">
            <a:avLst>
              <a:gd name="adj" fmla="val 590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487018" y="566928"/>
            <a:ext cx="795131" cy="7350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 18"/>
          <p:cNvSpPr/>
          <p:nvPr/>
        </p:nvSpPr>
        <p:spPr>
          <a:xfrm>
            <a:off x="606713" y="760939"/>
            <a:ext cx="526347" cy="401939"/>
          </a:xfrm>
          <a:custGeom>
            <a:avLst/>
            <a:gdLst>
              <a:gd name="connsiteX0" fmla="*/ 597220 w 1150867"/>
              <a:gd name="connsiteY0" fmla="*/ 287837 h 814214"/>
              <a:gd name="connsiteX1" fmla="*/ 755652 w 1150867"/>
              <a:gd name="connsiteY1" fmla="*/ 430449 h 814214"/>
              <a:gd name="connsiteX2" fmla="*/ 709249 w 1150867"/>
              <a:gd name="connsiteY2" fmla="*/ 531292 h 814214"/>
              <a:gd name="connsiteX3" fmla="*/ 688311 w 1150867"/>
              <a:gd name="connsiteY3" fmla="*/ 543999 h 814214"/>
              <a:gd name="connsiteX4" fmla="*/ 713200 w 1150867"/>
              <a:gd name="connsiteY4" fmla="*/ 565349 h 814214"/>
              <a:gd name="connsiteX5" fmla="*/ 786826 w 1150867"/>
              <a:gd name="connsiteY5" fmla="*/ 726635 h 814214"/>
              <a:gd name="connsiteX6" fmla="*/ 614894 w 1150867"/>
              <a:gd name="connsiteY6" fmla="*/ 809320 h 814214"/>
              <a:gd name="connsiteX7" fmla="*/ 427157 w 1150867"/>
              <a:gd name="connsiteY7" fmla="*/ 766006 h 814214"/>
              <a:gd name="connsiteX8" fmla="*/ 511109 w 1150867"/>
              <a:gd name="connsiteY8" fmla="*/ 547636 h 814214"/>
              <a:gd name="connsiteX9" fmla="*/ 511540 w 1150867"/>
              <a:gd name="connsiteY9" fmla="*/ 547282 h 814214"/>
              <a:gd name="connsiteX10" fmla="*/ 485192 w 1150867"/>
              <a:gd name="connsiteY10" fmla="*/ 531292 h 814214"/>
              <a:gd name="connsiteX11" fmla="*/ 438788 w 1150867"/>
              <a:gd name="connsiteY11" fmla="*/ 430449 h 814214"/>
              <a:gd name="connsiteX12" fmla="*/ 597220 w 1150867"/>
              <a:gd name="connsiteY12" fmla="*/ 287837 h 814214"/>
              <a:gd name="connsiteX13" fmla="*/ 959308 w 1150867"/>
              <a:gd name="connsiteY13" fmla="*/ 24649 h 814214"/>
              <a:gd name="connsiteX14" fmla="*/ 1117740 w 1150867"/>
              <a:gd name="connsiteY14" fmla="*/ 167261 h 814214"/>
              <a:gd name="connsiteX15" fmla="*/ 1071337 w 1150867"/>
              <a:gd name="connsiteY15" fmla="*/ 268104 h 814214"/>
              <a:gd name="connsiteX16" fmla="*/ 1050399 w 1150867"/>
              <a:gd name="connsiteY16" fmla="*/ 280811 h 814214"/>
              <a:gd name="connsiteX17" fmla="*/ 1075288 w 1150867"/>
              <a:gd name="connsiteY17" fmla="*/ 302161 h 814214"/>
              <a:gd name="connsiteX18" fmla="*/ 1148914 w 1150867"/>
              <a:gd name="connsiteY18" fmla="*/ 463447 h 814214"/>
              <a:gd name="connsiteX19" fmla="*/ 976982 w 1150867"/>
              <a:gd name="connsiteY19" fmla="*/ 546132 h 814214"/>
              <a:gd name="connsiteX20" fmla="*/ 789245 w 1150867"/>
              <a:gd name="connsiteY20" fmla="*/ 502818 h 814214"/>
              <a:gd name="connsiteX21" fmla="*/ 873197 w 1150867"/>
              <a:gd name="connsiteY21" fmla="*/ 284448 h 814214"/>
              <a:gd name="connsiteX22" fmla="*/ 873628 w 1150867"/>
              <a:gd name="connsiteY22" fmla="*/ 284094 h 814214"/>
              <a:gd name="connsiteX23" fmla="*/ 847280 w 1150867"/>
              <a:gd name="connsiteY23" fmla="*/ 268104 h 814214"/>
              <a:gd name="connsiteX24" fmla="*/ 800876 w 1150867"/>
              <a:gd name="connsiteY24" fmla="*/ 167261 h 814214"/>
              <a:gd name="connsiteX25" fmla="*/ 959308 w 1150867"/>
              <a:gd name="connsiteY25" fmla="*/ 24649 h 814214"/>
              <a:gd name="connsiteX26" fmla="*/ 170528 w 1150867"/>
              <a:gd name="connsiteY26" fmla="*/ 0 h 814214"/>
              <a:gd name="connsiteX27" fmla="*/ 328960 w 1150867"/>
              <a:gd name="connsiteY27" fmla="*/ 142612 h 814214"/>
              <a:gd name="connsiteX28" fmla="*/ 282557 w 1150867"/>
              <a:gd name="connsiteY28" fmla="*/ 243455 h 814214"/>
              <a:gd name="connsiteX29" fmla="*/ 261619 w 1150867"/>
              <a:gd name="connsiteY29" fmla="*/ 256162 h 814214"/>
              <a:gd name="connsiteX30" fmla="*/ 286508 w 1150867"/>
              <a:gd name="connsiteY30" fmla="*/ 277512 h 814214"/>
              <a:gd name="connsiteX31" fmla="*/ 360134 w 1150867"/>
              <a:gd name="connsiteY31" fmla="*/ 438798 h 814214"/>
              <a:gd name="connsiteX32" fmla="*/ 188202 w 1150867"/>
              <a:gd name="connsiteY32" fmla="*/ 521483 h 814214"/>
              <a:gd name="connsiteX33" fmla="*/ 465 w 1150867"/>
              <a:gd name="connsiteY33" fmla="*/ 478169 h 814214"/>
              <a:gd name="connsiteX34" fmla="*/ 84417 w 1150867"/>
              <a:gd name="connsiteY34" fmla="*/ 259799 h 814214"/>
              <a:gd name="connsiteX35" fmla="*/ 84848 w 1150867"/>
              <a:gd name="connsiteY35" fmla="*/ 259445 h 814214"/>
              <a:gd name="connsiteX36" fmla="*/ 58500 w 1150867"/>
              <a:gd name="connsiteY36" fmla="*/ 243455 h 814214"/>
              <a:gd name="connsiteX37" fmla="*/ 12096 w 1150867"/>
              <a:gd name="connsiteY37" fmla="*/ 142612 h 814214"/>
              <a:gd name="connsiteX38" fmla="*/ 170528 w 1150867"/>
              <a:gd name="connsiteY38" fmla="*/ 0 h 814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0867" h="814214">
                <a:moveTo>
                  <a:pt x="597220" y="287837"/>
                </a:moveTo>
                <a:cubicBezTo>
                  <a:pt x="684720" y="287837"/>
                  <a:pt x="755652" y="351687"/>
                  <a:pt x="755652" y="430449"/>
                </a:cubicBezTo>
                <a:cubicBezTo>
                  <a:pt x="755652" y="469831"/>
                  <a:pt x="737919" y="505484"/>
                  <a:pt x="709249" y="531292"/>
                </a:cubicBezTo>
                <a:lnTo>
                  <a:pt x="688311" y="543999"/>
                </a:lnTo>
                <a:lnTo>
                  <a:pt x="713200" y="565349"/>
                </a:lnTo>
                <a:cubicBezTo>
                  <a:pt x="751106" y="604539"/>
                  <a:pt x="778643" y="661397"/>
                  <a:pt x="786826" y="726635"/>
                </a:cubicBezTo>
                <a:cubicBezTo>
                  <a:pt x="803192" y="857111"/>
                  <a:pt x="714214" y="798448"/>
                  <a:pt x="614894" y="809320"/>
                </a:cubicBezTo>
                <a:cubicBezTo>
                  <a:pt x="515574" y="820192"/>
                  <a:pt x="433413" y="815881"/>
                  <a:pt x="427157" y="766006"/>
                </a:cubicBezTo>
                <a:cubicBezTo>
                  <a:pt x="422465" y="728600"/>
                  <a:pt x="453432" y="609456"/>
                  <a:pt x="511109" y="547636"/>
                </a:cubicBezTo>
                <a:lnTo>
                  <a:pt x="511540" y="547282"/>
                </a:lnTo>
                <a:lnTo>
                  <a:pt x="485192" y="531292"/>
                </a:lnTo>
                <a:cubicBezTo>
                  <a:pt x="456521" y="505484"/>
                  <a:pt x="438788" y="469831"/>
                  <a:pt x="438788" y="430449"/>
                </a:cubicBezTo>
                <a:cubicBezTo>
                  <a:pt x="438788" y="351687"/>
                  <a:pt x="509720" y="287837"/>
                  <a:pt x="597220" y="287837"/>
                </a:cubicBezTo>
                <a:close/>
                <a:moveTo>
                  <a:pt x="959308" y="24649"/>
                </a:moveTo>
                <a:cubicBezTo>
                  <a:pt x="1046808" y="24649"/>
                  <a:pt x="1117740" y="88498"/>
                  <a:pt x="1117740" y="167261"/>
                </a:cubicBezTo>
                <a:cubicBezTo>
                  <a:pt x="1117740" y="206643"/>
                  <a:pt x="1100007" y="242296"/>
                  <a:pt x="1071337" y="268104"/>
                </a:cubicBezTo>
                <a:lnTo>
                  <a:pt x="1050399" y="280811"/>
                </a:lnTo>
                <a:lnTo>
                  <a:pt x="1075288" y="302161"/>
                </a:lnTo>
                <a:cubicBezTo>
                  <a:pt x="1113195" y="341351"/>
                  <a:pt x="1140731" y="398209"/>
                  <a:pt x="1148914" y="463447"/>
                </a:cubicBezTo>
                <a:cubicBezTo>
                  <a:pt x="1165280" y="593923"/>
                  <a:pt x="1076302" y="535260"/>
                  <a:pt x="976982" y="546132"/>
                </a:cubicBezTo>
                <a:cubicBezTo>
                  <a:pt x="877662" y="557004"/>
                  <a:pt x="795501" y="552693"/>
                  <a:pt x="789245" y="502818"/>
                </a:cubicBezTo>
                <a:cubicBezTo>
                  <a:pt x="784553" y="465412"/>
                  <a:pt x="815520" y="346268"/>
                  <a:pt x="873197" y="284448"/>
                </a:cubicBezTo>
                <a:lnTo>
                  <a:pt x="873628" y="284094"/>
                </a:lnTo>
                <a:lnTo>
                  <a:pt x="847280" y="268104"/>
                </a:lnTo>
                <a:cubicBezTo>
                  <a:pt x="818609" y="242296"/>
                  <a:pt x="800876" y="206643"/>
                  <a:pt x="800876" y="167261"/>
                </a:cubicBezTo>
                <a:cubicBezTo>
                  <a:pt x="800876" y="88498"/>
                  <a:pt x="871808" y="24649"/>
                  <a:pt x="959308" y="24649"/>
                </a:cubicBezTo>
                <a:close/>
                <a:moveTo>
                  <a:pt x="170528" y="0"/>
                </a:moveTo>
                <a:cubicBezTo>
                  <a:pt x="258028" y="0"/>
                  <a:pt x="328960" y="63849"/>
                  <a:pt x="328960" y="142612"/>
                </a:cubicBezTo>
                <a:cubicBezTo>
                  <a:pt x="328960" y="181994"/>
                  <a:pt x="311227" y="217647"/>
                  <a:pt x="282557" y="243455"/>
                </a:cubicBezTo>
                <a:lnTo>
                  <a:pt x="261619" y="256162"/>
                </a:lnTo>
                <a:lnTo>
                  <a:pt x="286508" y="277512"/>
                </a:lnTo>
                <a:cubicBezTo>
                  <a:pt x="324414" y="316702"/>
                  <a:pt x="351951" y="373560"/>
                  <a:pt x="360134" y="438798"/>
                </a:cubicBezTo>
                <a:cubicBezTo>
                  <a:pt x="376500" y="569274"/>
                  <a:pt x="287522" y="510611"/>
                  <a:pt x="188202" y="521483"/>
                </a:cubicBezTo>
                <a:cubicBezTo>
                  <a:pt x="88882" y="532355"/>
                  <a:pt x="6721" y="528044"/>
                  <a:pt x="465" y="478169"/>
                </a:cubicBezTo>
                <a:cubicBezTo>
                  <a:pt x="-4227" y="440763"/>
                  <a:pt x="26740" y="321619"/>
                  <a:pt x="84417" y="259799"/>
                </a:cubicBezTo>
                <a:lnTo>
                  <a:pt x="84848" y="259445"/>
                </a:lnTo>
                <a:lnTo>
                  <a:pt x="58500" y="243455"/>
                </a:lnTo>
                <a:cubicBezTo>
                  <a:pt x="29829" y="217647"/>
                  <a:pt x="12096" y="181994"/>
                  <a:pt x="12096" y="142612"/>
                </a:cubicBezTo>
                <a:cubicBezTo>
                  <a:pt x="12096" y="63849"/>
                  <a:pt x="83028" y="0"/>
                  <a:pt x="17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1282149" y="499329"/>
            <a:ext cx="2832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HR </a:t>
            </a:r>
            <a:r>
              <a:rPr lang="en-US" sz="3200" dirty="0" smtClean="0">
                <a:latin typeface="Arial Black" panose="020B0A04020102020204" pitchFamily="34" charset="0"/>
              </a:rPr>
              <a:t>Analysis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2755" y="870490"/>
            <a:ext cx="2610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Dashboard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06713" y="1455265"/>
            <a:ext cx="34086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5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73052" y="292608"/>
            <a:ext cx="11521440" cy="6272784"/>
          </a:xfrm>
          <a:prstGeom prst="roundRect">
            <a:avLst>
              <a:gd name="adj" fmla="val 2723"/>
            </a:avLst>
          </a:prstGeom>
          <a:solidFill>
            <a:srgbClr val="21E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43012" y="481203"/>
            <a:ext cx="6995160" cy="2862072"/>
          </a:xfrm>
          <a:prstGeom prst="roundRect">
            <a:avLst>
              <a:gd name="adj" fmla="val 590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8074670" y="576867"/>
            <a:ext cx="795131" cy="7350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 18"/>
          <p:cNvSpPr/>
          <p:nvPr/>
        </p:nvSpPr>
        <p:spPr>
          <a:xfrm>
            <a:off x="8194365" y="770878"/>
            <a:ext cx="526347" cy="401939"/>
          </a:xfrm>
          <a:custGeom>
            <a:avLst/>
            <a:gdLst>
              <a:gd name="connsiteX0" fmla="*/ 597220 w 1150867"/>
              <a:gd name="connsiteY0" fmla="*/ 287837 h 814214"/>
              <a:gd name="connsiteX1" fmla="*/ 755652 w 1150867"/>
              <a:gd name="connsiteY1" fmla="*/ 430449 h 814214"/>
              <a:gd name="connsiteX2" fmla="*/ 709249 w 1150867"/>
              <a:gd name="connsiteY2" fmla="*/ 531292 h 814214"/>
              <a:gd name="connsiteX3" fmla="*/ 688311 w 1150867"/>
              <a:gd name="connsiteY3" fmla="*/ 543999 h 814214"/>
              <a:gd name="connsiteX4" fmla="*/ 713200 w 1150867"/>
              <a:gd name="connsiteY4" fmla="*/ 565349 h 814214"/>
              <a:gd name="connsiteX5" fmla="*/ 786826 w 1150867"/>
              <a:gd name="connsiteY5" fmla="*/ 726635 h 814214"/>
              <a:gd name="connsiteX6" fmla="*/ 614894 w 1150867"/>
              <a:gd name="connsiteY6" fmla="*/ 809320 h 814214"/>
              <a:gd name="connsiteX7" fmla="*/ 427157 w 1150867"/>
              <a:gd name="connsiteY7" fmla="*/ 766006 h 814214"/>
              <a:gd name="connsiteX8" fmla="*/ 511109 w 1150867"/>
              <a:gd name="connsiteY8" fmla="*/ 547636 h 814214"/>
              <a:gd name="connsiteX9" fmla="*/ 511540 w 1150867"/>
              <a:gd name="connsiteY9" fmla="*/ 547282 h 814214"/>
              <a:gd name="connsiteX10" fmla="*/ 485192 w 1150867"/>
              <a:gd name="connsiteY10" fmla="*/ 531292 h 814214"/>
              <a:gd name="connsiteX11" fmla="*/ 438788 w 1150867"/>
              <a:gd name="connsiteY11" fmla="*/ 430449 h 814214"/>
              <a:gd name="connsiteX12" fmla="*/ 597220 w 1150867"/>
              <a:gd name="connsiteY12" fmla="*/ 287837 h 814214"/>
              <a:gd name="connsiteX13" fmla="*/ 959308 w 1150867"/>
              <a:gd name="connsiteY13" fmla="*/ 24649 h 814214"/>
              <a:gd name="connsiteX14" fmla="*/ 1117740 w 1150867"/>
              <a:gd name="connsiteY14" fmla="*/ 167261 h 814214"/>
              <a:gd name="connsiteX15" fmla="*/ 1071337 w 1150867"/>
              <a:gd name="connsiteY15" fmla="*/ 268104 h 814214"/>
              <a:gd name="connsiteX16" fmla="*/ 1050399 w 1150867"/>
              <a:gd name="connsiteY16" fmla="*/ 280811 h 814214"/>
              <a:gd name="connsiteX17" fmla="*/ 1075288 w 1150867"/>
              <a:gd name="connsiteY17" fmla="*/ 302161 h 814214"/>
              <a:gd name="connsiteX18" fmla="*/ 1148914 w 1150867"/>
              <a:gd name="connsiteY18" fmla="*/ 463447 h 814214"/>
              <a:gd name="connsiteX19" fmla="*/ 976982 w 1150867"/>
              <a:gd name="connsiteY19" fmla="*/ 546132 h 814214"/>
              <a:gd name="connsiteX20" fmla="*/ 789245 w 1150867"/>
              <a:gd name="connsiteY20" fmla="*/ 502818 h 814214"/>
              <a:gd name="connsiteX21" fmla="*/ 873197 w 1150867"/>
              <a:gd name="connsiteY21" fmla="*/ 284448 h 814214"/>
              <a:gd name="connsiteX22" fmla="*/ 873628 w 1150867"/>
              <a:gd name="connsiteY22" fmla="*/ 284094 h 814214"/>
              <a:gd name="connsiteX23" fmla="*/ 847280 w 1150867"/>
              <a:gd name="connsiteY23" fmla="*/ 268104 h 814214"/>
              <a:gd name="connsiteX24" fmla="*/ 800876 w 1150867"/>
              <a:gd name="connsiteY24" fmla="*/ 167261 h 814214"/>
              <a:gd name="connsiteX25" fmla="*/ 959308 w 1150867"/>
              <a:gd name="connsiteY25" fmla="*/ 24649 h 814214"/>
              <a:gd name="connsiteX26" fmla="*/ 170528 w 1150867"/>
              <a:gd name="connsiteY26" fmla="*/ 0 h 814214"/>
              <a:gd name="connsiteX27" fmla="*/ 328960 w 1150867"/>
              <a:gd name="connsiteY27" fmla="*/ 142612 h 814214"/>
              <a:gd name="connsiteX28" fmla="*/ 282557 w 1150867"/>
              <a:gd name="connsiteY28" fmla="*/ 243455 h 814214"/>
              <a:gd name="connsiteX29" fmla="*/ 261619 w 1150867"/>
              <a:gd name="connsiteY29" fmla="*/ 256162 h 814214"/>
              <a:gd name="connsiteX30" fmla="*/ 286508 w 1150867"/>
              <a:gd name="connsiteY30" fmla="*/ 277512 h 814214"/>
              <a:gd name="connsiteX31" fmla="*/ 360134 w 1150867"/>
              <a:gd name="connsiteY31" fmla="*/ 438798 h 814214"/>
              <a:gd name="connsiteX32" fmla="*/ 188202 w 1150867"/>
              <a:gd name="connsiteY32" fmla="*/ 521483 h 814214"/>
              <a:gd name="connsiteX33" fmla="*/ 465 w 1150867"/>
              <a:gd name="connsiteY33" fmla="*/ 478169 h 814214"/>
              <a:gd name="connsiteX34" fmla="*/ 84417 w 1150867"/>
              <a:gd name="connsiteY34" fmla="*/ 259799 h 814214"/>
              <a:gd name="connsiteX35" fmla="*/ 84848 w 1150867"/>
              <a:gd name="connsiteY35" fmla="*/ 259445 h 814214"/>
              <a:gd name="connsiteX36" fmla="*/ 58500 w 1150867"/>
              <a:gd name="connsiteY36" fmla="*/ 243455 h 814214"/>
              <a:gd name="connsiteX37" fmla="*/ 12096 w 1150867"/>
              <a:gd name="connsiteY37" fmla="*/ 142612 h 814214"/>
              <a:gd name="connsiteX38" fmla="*/ 170528 w 1150867"/>
              <a:gd name="connsiteY38" fmla="*/ 0 h 814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0867" h="814214">
                <a:moveTo>
                  <a:pt x="597220" y="287837"/>
                </a:moveTo>
                <a:cubicBezTo>
                  <a:pt x="684720" y="287837"/>
                  <a:pt x="755652" y="351687"/>
                  <a:pt x="755652" y="430449"/>
                </a:cubicBezTo>
                <a:cubicBezTo>
                  <a:pt x="755652" y="469831"/>
                  <a:pt x="737919" y="505484"/>
                  <a:pt x="709249" y="531292"/>
                </a:cubicBezTo>
                <a:lnTo>
                  <a:pt x="688311" y="543999"/>
                </a:lnTo>
                <a:lnTo>
                  <a:pt x="713200" y="565349"/>
                </a:lnTo>
                <a:cubicBezTo>
                  <a:pt x="751106" y="604539"/>
                  <a:pt x="778643" y="661397"/>
                  <a:pt x="786826" y="726635"/>
                </a:cubicBezTo>
                <a:cubicBezTo>
                  <a:pt x="803192" y="857111"/>
                  <a:pt x="714214" y="798448"/>
                  <a:pt x="614894" y="809320"/>
                </a:cubicBezTo>
                <a:cubicBezTo>
                  <a:pt x="515574" y="820192"/>
                  <a:pt x="433413" y="815881"/>
                  <a:pt x="427157" y="766006"/>
                </a:cubicBezTo>
                <a:cubicBezTo>
                  <a:pt x="422465" y="728600"/>
                  <a:pt x="453432" y="609456"/>
                  <a:pt x="511109" y="547636"/>
                </a:cubicBezTo>
                <a:lnTo>
                  <a:pt x="511540" y="547282"/>
                </a:lnTo>
                <a:lnTo>
                  <a:pt x="485192" y="531292"/>
                </a:lnTo>
                <a:cubicBezTo>
                  <a:pt x="456521" y="505484"/>
                  <a:pt x="438788" y="469831"/>
                  <a:pt x="438788" y="430449"/>
                </a:cubicBezTo>
                <a:cubicBezTo>
                  <a:pt x="438788" y="351687"/>
                  <a:pt x="509720" y="287837"/>
                  <a:pt x="597220" y="287837"/>
                </a:cubicBezTo>
                <a:close/>
                <a:moveTo>
                  <a:pt x="959308" y="24649"/>
                </a:moveTo>
                <a:cubicBezTo>
                  <a:pt x="1046808" y="24649"/>
                  <a:pt x="1117740" y="88498"/>
                  <a:pt x="1117740" y="167261"/>
                </a:cubicBezTo>
                <a:cubicBezTo>
                  <a:pt x="1117740" y="206643"/>
                  <a:pt x="1100007" y="242296"/>
                  <a:pt x="1071337" y="268104"/>
                </a:cubicBezTo>
                <a:lnTo>
                  <a:pt x="1050399" y="280811"/>
                </a:lnTo>
                <a:lnTo>
                  <a:pt x="1075288" y="302161"/>
                </a:lnTo>
                <a:cubicBezTo>
                  <a:pt x="1113195" y="341351"/>
                  <a:pt x="1140731" y="398209"/>
                  <a:pt x="1148914" y="463447"/>
                </a:cubicBezTo>
                <a:cubicBezTo>
                  <a:pt x="1165280" y="593923"/>
                  <a:pt x="1076302" y="535260"/>
                  <a:pt x="976982" y="546132"/>
                </a:cubicBezTo>
                <a:cubicBezTo>
                  <a:pt x="877662" y="557004"/>
                  <a:pt x="795501" y="552693"/>
                  <a:pt x="789245" y="502818"/>
                </a:cubicBezTo>
                <a:cubicBezTo>
                  <a:pt x="784553" y="465412"/>
                  <a:pt x="815520" y="346268"/>
                  <a:pt x="873197" y="284448"/>
                </a:cubicBezTo>
                <a:lnTo>
                  <a:pt x="873628" y="284094"/>
                </a:lnTo>
                <a:lnTo>
                  <a:pt x="847280" y="268104"/>
                </a:lnTo>
                <a:cubicBezTo>
                  <a:pt x="818609" y="242296"/>
                  <a:pt x="800876" y="206643"/>
                  <a:pt x="800876" y="167261"/>
                </a:cubicBezTo>
                <a:cubicBezTo>
                  <a:pt x="800876" y="88498"/>
                  <a:pt x="871808" y="24649"/>
                  <a:pt x="959308" y="24649"/>
                </a:cubicBezTo>
                <a:close/>
                <a:moveTo>
                  <a:pt x="170528" y="0"/>
                </a:moveTo>
                <a:cubicBezTo>
                  <a:pt x="258028" y="0"/>
                  <a:pt x="328960" y="63849"/>
                  <a:pt x="328960" y="142612"/>
                </a:cubicBezTo>
                <a:cubicBezTo>
                  <a:pt x="328960" y="181994"/>
                  <a:pt x="311227" y="217647"/>
                  <a:pt x="282557" y="243455"/>
                </a:cubicBezTo>
                <a:lnTo>
                  <a:pt x="261619" y="256162"/>
                </a:lnTo>
                <a:lnTo>
                  <a:pt x="286508" y="277512"/>
                </a:lnTo>
                <a:cubicBezTo>
                  <a:pt x="324414" y="316702"/>
                  <a:pt x="351951" y="373560"/>
                  <a:pt x="360134" y="438798"/>
                </a:cubicBezTo>
                <a:cubicBezTo>
                  <a:pt x="376500" y="569274"/>
                  <a:pt x="287522" y="510611"/>
                  <a:pt x="188202" y="521483"/>
                </a:cubicBezTo>
                <a:cubicBezTo>
                  <a:pt x="88882" y="532355"/>
                  <a:pt x="6721" y="528044"/>
                  <a:pt x="465" y="478169"/>
                </a:cubicBezTo>
                <a:cubicBezTo>
                  <a:pt x="-4227" y="440763"/>
                  <a:pt x="26740" y="321619"/>
                  <a:pt x="84417" y="259799"/>
                </a:cubicBezTo>
                <a:lnTo>
                  <a:pt x="84848" y="259445"/>
                </a:lnTo>
                <a:lnTo>
                  <a:pt x="58500" y="243455"/>
                </a:lnTo>
                <a:cubicBezTo>
                  <a:pt x="29829" y="217647"/>
                  <a:pt x="12096" y="181994"/>
                  <a:pt x="12096" y="142612"/>
                </a:cubicBezTo>
                <a:cubicBezTo>
                  <a:pt x="12096" y="63849"/>
                  <a:pt x="83028" y="0"/>
                  <a:pt x="17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8869801" y="509268"/>
            <a:ext cx="2832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HR </a:t>
            </a:r>
            <a:r>
              <a:rPr lang="en-US" sz="3200" dirty="0" smtClean="0">
                <a:latin typeface="Arial Black" panose="020B0A04020102020204" pitchFamily="34" charset="0"/>
              </a:rPr>
              <a:t>Analysis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40407" y="880429"/>
            <a:ext cx="2610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Dashboard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194365" y="1465204"/>
            <a:ext cx="34086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707292" y="3531870"/>
            <a:ext cx="6995160" cy="2862072"/>
          </a:xfrm>
          <a:prstGeom prst="roundRect">
            <a:avLst>
              <a:gd name="adj" fmla="val 590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831" y="4953104"/>
            <a:ext cx="684717" cy="6847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76" y="5008058"/>
            <a:ext cx="629763" cy="629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003" y="5008058"/>
            <a:ext cx="687738" cy="68773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938745" y="4889105"/>
            <a:ext cx="925342" cy="894521"/>
          </a:xfrm>
          <a:prstGeom prst="ellipse">
            <a:avLst/>
          </a:prstGeom>
          <a:noFill/>
          <a:ln w="25400">
            <a:solidFill>
              <a:srgbClr val="21E9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6347337" y="4889102"/>
            <a:ext cx="925342" cy="894521"/>
          </a:xfrm>
          <a:prstGeom prst="ellipse">
            <a:avLst/>
          </a:prstGeom>
          <a:noFill/>
          <a:ln w="25400">
            <a:solidFill>
              <a:srgbClr val="21E9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0573111" y="4889102"/>
            <a:ext cx="925342" cy="894521"/>
          </a:xfrm>
          <a:prstGeom prst="ellipse">
            <a:avLst/>
          </a:prstGeom>
          <a:noFill/>
          <a:ln w="25400">
            <a:solidFill>
              <a:srgbClr val="21E9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9164519" y="4889104"/>
            <a:ext cx="925342" cy="894521"/>
          </a:xfrm>
          <a:prstGeom prst="ellipse">
            <a:avLst/>
          </a:prstGeom>
          <a:noFill/>
          <a:ln w="25400">
            <a:solidFill>
              <a:srgbClr val="21E9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7755928" y="4889103"/>
            <a:ext cx="925342" cy="894521"/>
          </a:xfrm>
          <a:prstGeom prst="ellipse">
            <a:avLst/>
          </a:prstGeom>
          <a:noFill/>
          <a:ln w="25400">
            <a:solidFill>
              <a:srgbClr val="21E9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13694">
            <a:off x="10738505" y="5021480"/>
            <a:ext cx="629763" cy="629763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5549427" y="4754462"/>
            <a:ext cx="318052" cy="3141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6957170" y="4754462"/>
            <a:ext cx="318052" cy="3141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8364914" y="4754462"/>
            <a:ext cx="318052" cy="3141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9772657" y="4754462"/>
            <a:ext cx="318052" cy="3141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11180401" y="4754462"/>
            <a:ext cx="318052" cy="3141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5590272" y="4789586"/>
            <a:ext cx="225083" cy="227868"/>
          </a:xfrm>
          <a:prstGeom prst="ellipse">
            <a:avLst/>
          </a:prstGeom>
          <a:solidFill>
            <a:srgbClr val="21E9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8415698" y="4789586"/>
            <a:ext cx="225083" cy="227868"/>
          </a:xfrm>
          <a:prstGeom prst="ellipse">
            <a:avLst/>
          </a:prstGeom>
          <a:solidFill>
            <a:srgbClr val="21E9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11221246" y="4789586"/>
            <a:ext cx="225083" cy="227868"/>
          </a:xfrm>
          <a:prstGeom prst="ellipse">
            <a:avLst/>
          </a:prstGeom>
          <a:solidFill>
            <a:srgbClr val="21E9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7004242" y="4789888"/>
            <a:ext cx="225083" cy="227868"/>
          </a:xfrm>
          <a:prstGeom prst="ellipse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9813121" y="4791593"/>
            <a:ext cx="225083" cy="227868"/>
          </a:xfrm>
          <a:prstGeom prst="ellipse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123" y="5037131"/>
            <a:ext cx="600690" cy="60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8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57809" y="292608"/>
            <a:ext cx="11521440" cy="6272784"/>
          </a:xfrm>
          <a:prstGeom prst="roundRect">
            <a:avLst>
              <a:gd name="adj" fmla="val 2723"/>
            </a:avLst>
          </a:prstGeom>
          <a:solidFill>
            <a:srgbClr val="21E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739640" y="515794"/>
            <a:ext cx="6849386" cy="2862072"/>
          </a:xfrm>
          <a:prstGeom prst="roundRect">
            <a:avLst>
              <a:gd name="adj" fmla="val 590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815937" y="1622054"/>
            <a:ext cx="3447288" cy="4713012"/>
          </a:xfrm>
          <a:prstGeom prst="roundRect">
            <a:avLst>
              <a:gd name="adj" fmla="val 590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734834" y="583393"/>
            <a:ext cx="795131" cy="7350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 18"/>
          <p:cNvSpPr/>
          <p:nvPr/>
        </p:nvSpPr>
        <p:spPr>
          <a:xfrm>
            <a:off x="854529" y="777404"/>
            <a:ext cx="526347" cy="401939"/>
          </a:xfrm>
          <a:custGeom>
            <a:avLst/>
            <a:gdLst>
              <a:gd name="connsiteX0" fmla="*/ 597220 w 1150867"/>
              <a:gd name="connsiteY0" fmla="*/ 287837 h 814214"/>
              <a:gd name="connsiteX1" fmla="*/ 755652 w 1150867"/>
              <a:gd name="connsiteY1" fmla="*/ 430449 h 814214"/>
              <a:gd name="connsiteX2" fmla="*/ 709249 w 1150867"/>
              <a:gd name="connsiteY2" fmla="*/ 531292 h 814214"/>
              <a:gd name="connsiteX3" fmla="*/ 688311 w 1150867"/>
              <a:gd name="connsiteY3" fmla="*/ 543999 h 814214"/>
              <a:gd name="connsiteX4" fmla="*/ 713200 w 1150867"/>
              <a:gd name="connsiteY4" fmla="*/ 565349 h 814214"/>
              <a:gd name="connsiteX5" fmla="*/ 786826 w 1150867"/>
              <a:gd name="connsiteY5" fmla="*/ 726635 h 814214"/>
              <a:gd name="connsiteX6" fmla="*/ 614894 w 1150867"/>
              <a:gd name="connsiteY6" fmla="*/ 809320 h 814214"/>
              <a:gd name="connsiteX7" fmla="*/ 427157 w 1150867"/>
              <a:gd name="connsiteY7" fmla="*/ 766006 h 814214"/>
              <a:gd name="connsiteX8" fmla="*/ 511109 w 1150867"/>
              <a:gd name="connsiteY8" fmla="*/ 547636 h 814214"/>
              <a:gd name="connsiteX9" fmla="*/ 511540 w 1150867"/>
              <a:gd name="connsiteY9" fmla="*/ 547282 h 814214"/>
              <a:gd name="connsiteX10" fmla="*/ 485192 w 1150867"/>
              <a:gd name="connsiteY10" fmla="*/ 531292 h 814214"/>
              <a:gd name="connsiteX11" fmla="*/ 438788 w 1150867"/>
              <a:gd name="connsiteY11" fmla="*/ 430449 h 814214"/>
              <a:gd name="connsiteX12" fmla="*/ 597220 w 1150867"/>
              <a:gd name="connsiteY12" fmla="*/ 287837 h 814214"/>
              <a:gd name="connsiteX13" fmla="*/ 959308 w 1150867"/>
              <a:gd name="connsiteY13" fmla="*/ 24649 h 814214"/>
              <a:gd name="connsiteX14" fmla="*/ 1117740 w 1150867"/>
              <a:gd name="connsiteY14" fmla="*/ 167261 h 814214"/>
              <a:gd name="connsiteX15" fmla="*/ 1071337 w 1150867"/>
              <a:gd name="connsiteY15" fmla="*/ 268104 h 814214"/>
              <a:gd name="connsiteX16" fmla="*/ 1050399 w 1150867"/>
              <a:gd name="connsiteY16" fmla="*/ 280811 h 814214"/>
              <a:gd name="connsiteX17" fmla="*/ 1075288 w 1150867"/>
              <a:gd name="connsiteY17" fmla="*/ 302161 h 814214"/>
              <a:gd name="connsiteX18" fmla="*/ 1148914 w 1150867"/>
              <a:gd name="connsiteY18" fmla="*/ 463447 h 814214"/>
              <a:gd name="connsiteX19" fmla="*/ 976982 w 1150867"/>
              <a:gd name="connsiteY19" fmla="*/ 546132 h 814214"/>
              <a:gd name="connsiteX20" fmla="*/ 789245 w 1150867"/>
              <a:gd name="connsiteY20" fmla="*/ 502818 h 814214"/>
              <a:gd name="connsiteX21" fmla="*/ 873197 w 1150867"/>
              <a:gd name="connsiteY21" fmla="*/ 284448 h 814214"/>
              <a:gd name="connsiteX22" fmla="*/ 873628 w 1150867"/>
              <a:gd name="connsiteY22" fmla="*/ 284094 h 814214"/>
              <a:gd name="connsiteX23" fmla="*/ 847280 w 1150867"/>
              <a:gd name="connsiteY23" fmla="*/ 268104 h 814214"/>
              <a:gd name="connsiteX24" fmla="*/ 800876 w 1150867"/>
              <a:gd name="connsiteY24" fmla="*/ 167261 h 814214"/>
              <a:gd name="connsiteX25" fmla="*/ 959308 w 1150867"/>
              <a:gd name="connsiteY25" fmla="*/ 24649 h 814214"/>
              <a:gd name="connsiteX26" fmla="*/ 170528 w 1150867"/>
              <a:gd name="connsiteY26" fmla="*/ 0 h 814214"/>
              <a:gd name="connsiteX27" fmla="*/ 328960 w 1150867"/>
              <a:gd name="connsiteY27" fmla="*/ 142612 h 814214"/>
              <a:gd name="connsiteX28" fmla="*/ 282557 w 1150867"/>
              <a:gd name="connsiteY28" fmla="*/ 243455 h 814214"/>
              <a:gd name="connsiteX29" fmla="*/ 261619 w 1150867"/>
              <a:gd name="connsiteY29" fmla="*/ 256162 h 814214"/>
              <a:gd name="connsiteX30" fmla="*/ 286508 w 1150867"/>
              <a:gd name="connsiteY30" fmla="*/ 277512 h 814214"/>
              <a:gd name="connsiteX31" fmla="*/ 360134 w 1150867"/>
              <a:gd name="connsiteY31" fmla="*/ 438798 h 814214"/>
              <a:gd name="connsiteX32" fmla="*/ 188202 w 1150867"/>
              <a:gd name="connsiteY32" fmla="*/ 521483 h 814214"/>
              <a:gd name="connsiteX33" fmla="*/ 465 w 1150867"/>
              <a:gd name="connsiteY33" fmla="*/ 478169 h 814214"/>
              <a:gd name="connsiteX34" fmla="*/ 84417 w 1150867"/>
              <a:gd name="connsiteY34" fmla="*/ 259799 h 814214"/>
              <a:gd name="connsiteX35" fmla="*/ 84848 w 1150867"/>
              <a:gd name="connsiteY35" fmla="*/ 259445 h 814214"/>
              <a:gd name="connsiteX36" fmla="*/ 58500 w 1150867"/>
              <a:gd name="connsiteY36" fmla="*/ 243455 h 814214"/>
              <a:gd name="connsiteX37" fmla="*/ 12096 w 1150867"/>
              <a:gd name="connsiteY37" fmla="*/ 142612 h 814214"/>
              <a:gd name="connsiteX38" fmla="*/ 170528 w 1150867"/>
              <a:gd name="connsiteY38" fmla="*/ 0 h 814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0867" h="814214">
                <a:moveTo>
                  <a:pt x="597220" y="287837"/>
                </a:moveTo>
                <a:cubicBezTo>
                  <a:pt x="684720" y="287837"/>
                  <a:pt x="755652" y="351687"/>
                  <a:pt x="755652" y="430449"/>
                </a:cubicBezTo>
                <a:cubicBezTo>
                  <a:pt x="755652" y="469831"/>
                  <a:pt x="737919" y="505484"/>
                  <a:pt x="709249" y="531292"/>
                </a:cubicBezTo>
                <a:lnTo>
                  <a:pt x="688311" y="543999"/>
                </a:lnTo>
                <a:lnTo>
                  <a:pt x="713200" y="565349"/>
                </a:lnTo>
                <a:cubicBezTo>
                  <a:pt x="751106" y="604539"/>
                  <a:pt x="778643" y="661397"/>
                  <a:pt x="786826" y="726635"/>
                </a:cubicBezTo>
                <a:cubicBezTo>
                  <a:pt x="803192" y="857111"/>
                  <a:pt x="714214" y="798448"/>
                  <a:pt x="614894" y="809320"/>
                </a:cubicBezTo>
                <a:cubicBezTo>
                  <a:pt x="515574" y="820192"/>
                  <a:pt x="433413" y="815881"/>
                  <a:pt x="427157" y="766006"/>
                </a:cubicBezTo>
                <a:cubicBezTo>
                  <a:pt x="422465" y="728600"/>
                  <a:pt x="453432" y="609456"/>
                  <a:pt x="511109" y="547636"/>
                </a:cubicBezTo>
                <a:lnTo>
                  <a:pt x="511540" y="547282"/>
                </a:lnTo>
                <a:lnTo>
                  <a:pt x="485192" y="531292"/>
                </a:lnTo>
                <a:cubicBezTo>
                  <a:pt x="456521" y="505484"/>
                  <a:pt x="438788" y="469831"/>
                  <a:pt x="438788" y="430449"/>
                </a:cubicBezTo>
                <a:cubicBezTo>
                  <a:pt x="438788" y="351687"/>
                  <a:pt x="509720" y="287837"/>
                  <a:pt x="597220" y="287837"/>
                </a:cubicBezTo>
                <a:close/>
                <a:moveTo>
                  <a:pt x="959308" y="24649"/>
                </a:moveTo>
                <a:cubicBezTo>
                  <a:pt x="1046808" y="24649"/>
                  <a:pt x="1117740" y="88498"/>
                  <a:pt x="1117740" y="167261"/>
                </a:cubicBezTo>
                <a:cubicBezTo>
                  <a:pt x="1117740" y="206643"/>
                  <a:pt x="1100007" y="242296"/>
                  <a:pt x="1071337" y="268104"/>
                </a:cubicBezTo>
                <a:lnTo>
                  <a:pt x="1050399" y="280811"/>
                </a:lnTo>
                <a:lnTo>
                  <a:pt x="1075288" y="302161"/>
                </a:lnTo>
                <a:cubicBezTo>
                  <a:pt x="1113195" y="341351"/>
                  <a:pt x="1140731" y="398209"/>
                  <a:pt x="1148914" y="463447"/>
                </a:cubicBezTo>
                <a:cubicBezTo>
                  <a:pt x="1165280" y="593923"/>
                  <a:pt x="1076302" y="535260"/>
                  <a:pt x="976982" y="546132"/>
                </a:cubicBezTo>
                <a:cubicBezTo>
                  <a:pt x="877662" y="557004"/>
                  <a:pt x="795501" y="552693"/>
                  <a:pt x="789245" y="502818"/>
                </a:cubicBezTo>
                <a:cubicBezTo>
                  <a:pt x="784553" y="465412"/>
                  <a:pt x="815520" y="346268"/>
                  <a:pt x="873197" y="284448"/>
                </a:cubicBezTo>
                <a:lnTo>
                  <a:pt x="873628" y="284094"/>
                </a:lnTo>
                <a:lnTo>
                  <a:pt x="847280" y="268104"/>
                </a:lnTo>
                <a:cubicBezTo>
                  <a:pt x="818609" y="242296"/>
                  <a:pt x="800876" y="206643"/>
                  <a:pt x="800876" y="167261"/>
                </a:cubicBezTo>
                <a:cubicBezTo>
                  <a:pt x="800876" y="88498"/>
                  <a:pt x="871808" y="24649"/>
                  <a:pt x="959308" y="24649"/>
                </a:cubicBezTo>
                <a:close/>
                <a:moveTo>
                  <a:pt x="170528" y="0"/>
                </a:moveTo>
                <a:cubicBezTo>
                  <a:pt x="258028" y="0"/>
                  <a:pt x="328960" y="63849"/>
                  <a:pt x="328960" y="142612"/>
                </a:cubicBezTo>
                <a:cubicBezTo>
                  <a:pt x="328960" y="181994"/>
                  <a:pt x="311227" y="217647"/>
                  <a:pt x="282557" y="243455"/>
                </a:cubicBezTo>
                <a:lnTo>
                  <a:pt x="261619" y="256162"/>
                </a:lnTo>
                <a:lnTo>
                  <a:pt x="286508" y="277512"/>
                </a:lnTo>
                <a:cubicBezTo>
                  <a:pt x="324414" y="316702"/>
                  <a:pt x="351951" y="373560"/>
                  <a:pt x="360134" y="438798"/>
                </a:cubicBezTo>
                <a:cubicBezTo>
                  <a:pt x="376500" y="569274"/>
                  <a:pt x="287522" y="510611"/>
                  <a:pt x="188202" y="521483"/>
                </a:cubicBezTo>
                <a:cubicBezTo>
                  <a:pt x="88882" y="532355"/>
                  <a:pt x="6721" y="528044"/>
                  <a:pt x="465" y="478169"/>
                </a:cubicBezTo>
                <a:cubicBezTo>
                  <a:pt x="-4227" y="440763"/>
                  <a:pt x="26740" y="321619"/>
                  <a:pt x="84417" y="259799"/>
                </a:cubicBezTo>
                <a:lnTo>
                  <a:pt x="84848" y="259445"/>
                </a:lnTo>
                <a:lnTo>
                  <a:pt x="58500" y="243455"/>
                </a:lnTo>
                <a:cubicBezTo>
                  <a:pt x="29829" y="217647"/>
                  <a:pt x="12096" y="181994"/>
                  <a:pt x="12096" y="142612"/>
                </a:cubicBezTo>
                <a:cubicBezTo>
                  <a:pt x="12096" y="63849"/>
                  <a:pt x="83028" y="0"/>
                  <a:pt x="17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1529965" y="515794"/>
            <a:ext cx="2832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HR </a:t>
            </a:r>
            <a:r>
              <a:rPr lang="en-US" sz="3200" dirty="0" smtClean="0">
                <a:latin typeface="Arial Black" panose="020B0A04020102020204" pitchFamily="34" charset="0"/>
              </a:rPr>
              <a:t>Analysis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00571" y="886955"/>
            <a:ext cx="2610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Dashboard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54529" y="1471730"/>
            <a:ext cx="34086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739640" y="3544371"/>
            <a:ext cx="6849386" cy="2814348"/>
          </a:xfrm>
          <a:prstGeom prst="roundRect">
            <a:avLst>
              <a:gd name="adj" fmla="val 590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3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</cp:revision>
  <dcterms:created xsi:type="dcterms:W3CDTF">2023-10-15T09:22:55Z</dcterms:created>
  <dcterms:modified xsi:type="dcterms:W3CDTF">2023-10-17T20:09:40Z</dcterms:modified>
</cp:coreProperties>
</file>