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2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3E5-1EA5-CAB4-8FAF-3F37432A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02E12F-8D32-D4EB-5AC3-B78863240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4AC5-B1B1-F1C4-AC77-F3AD3B178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4311-C6DD-EA1F-A011-2A338441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630-5057-AAF5-C26A-76A457EE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74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EB339-8B82-6FBF-D3F7-2DFDB98C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2750-6CF3-E35F-E969-21F6D0446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1616-82E7-64E2-3382-6C6D74E0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9F590-2967-683B-EF1C-84B9A90E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AD36D-D976-2900-09A8-D7DB203F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674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E7C024-C976-C904-372D-189581558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5C67-3486-298F-BCA8-CC3169B95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9E5A-2580-1E65-0AD2-0D728E5F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B2F25-9D05-D675-235C-F42E2F66F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8BEB-AF44-1B94-C29E-D024E87F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9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CFAD-0ED8-2C31-DF47-3F07CC2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E4E1-AAE1-8AD4-EE13-F8225F16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EFE86-9360-D3B5-190D-D1F6A19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A7688-3448-0CE3-9AD2-A08901C0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E779-B0C0-3ED7-6FBB-DEFCCA6A8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74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1D36-1C2A-FD90-0600-8448D7ED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4D3F-9B36-1345-5BB4-6BCF14BD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596E-9761-C035-5FD6-B7C75D0DC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3E564-567F-883B-10B2-933D15890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CC263-B874-2E3A-08CB-9E2D65D6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8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5BE1-7D70-1DAC-DA53-0D016088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A164-A1F7-84E7-DDBE-6014F83B7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F8931-4840-505E-AE43-6C6FB13C3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B6B86-3A41-5E68-051A-4B5DE022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C7185-7177-BDE9-2735-45F020EE4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2125E-AE8F-4932-9B02-4F6E4244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9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647A-39E5-13AD-6C69-FA1A2C1A7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3E22B-B00D-C06C-ACE0-3CAF3350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548AB-FDCA-414A-ECF1-6E6A85563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E6237-0E66-5D3F-D6CD-FA6AE01F90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FC37-42F2-F973-A783-581F64C91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0507D-6FB7-ACB8-F9FE-F2A5CFE8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6E1C-63CE-25EC-41C3-94F888F2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AB7EF-7514-0414-5818-DF0345478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36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42179-261F-BE94-943E-75BD1946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04637-98AE-FA93-B89E-EF703F42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8FA218-294E-3D47-59BB-7147D068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F7167-FBB1-BFF6-2A73-91D133A6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8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3707A-BC84-0D9C-CF64-1E3D865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C9E89-B850-1866-B194-B94A494C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7A51C-986D-8E3D-19D1-45FD9250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1CF4-C617-66E3-862B-FEF56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911FF-06A9-AAA8-94A4-66182AD95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955DA-77EA-4CC4-E721-491B6F0D2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1773A-4950-AE31-82C3-EC03F6AE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0431F-3554-83E7-E746-8FF102887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DD722-1968-BF4F-CC98-E85DAFCC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86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27FD-C4E6-5C38-628E-E342CF5F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6D52D7-9357-2280-B928-6BAAB2729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FD1BD-426A-80E2-3A1F-35407EB13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771BE-A24D-3046-22E5-AD3DD56E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805E-9B45-7A75-0C65-B05236B9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DB5D4-00A6-1C9C-2393-C83E756F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357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42C20B-9D9F-26FE-9C6B-E020A9C8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0EBF3-8884-68DA-071C-D8426CEDF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F239B-E71E-99D1-3110-4D9DFA318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FDEF93-0E3A-4A89-BC16-F38BAE82060D}" type="datetimeFigureOut">
              <a:rPr lang="en-GB" smtClean="0"/>
              <a:t>04/02/2025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7DF26-4672-743E-599E-8D48BFED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D074-CC39-C5E9-D976-71501AA0A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DA11D-2719-4AB3-AAA7-DB2910A56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08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29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B36A-C626-2321-AFA0-ECDFF1D9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56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6CDBB-D326-9C9C-945A-FF24B3B8C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/>
              <p:nvPr/>
            </p:nvSpPr>
            <p:spPr>
              <a:xfrm>
                <a:off x="4420651" y="349997"/>
                <a:ext cx="1873462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3F0418-B279-4C4B-1DEA-C69ECA2E0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349997"/>
                <a:ext cx="1873462" cy="526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/>
              <p:nvPr/>
            </p:nvSpPr>
            <p:spPr>
              <a:xfrm>
                <a:off x="4420651" y="974311"/>
                <a:ext cx="3202800" cy="5984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C24A31-19A6-337D-E656-6090CC92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651" y="974311"/>
                <a:ext cx="3202800" cy="598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73D10D0-D0CE-5684-4A39-361407C27D1A}"/>
              </a:ext>
            </a:extLst>
          </p:cNvPr>
          <p:cNvSpPr txBox="1"/>
          <p:nvPr/>
        </p:nvSpPr>
        <p:spPr>
          <a:xfrm>
            <a:off x="0" y="349997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considère le problème suivant :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/>
              <p:nvPr/>
            </p:nvSpPr>
            <p:spPr>
              <a:xfrm>
                <a:off x="0" y="796249"/>
                <a:ext cx="4281914" cy="77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suppose que le problème est stationnaire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ce qui implique que :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6EEB2D-AD16-27A2-ECFE-15577C4ED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6249"/>
                <a:ext cx="4281914" cy="776559"/>
              </a:xfrm>
              <a:prstGeom prst="rect">
                <a:avLst/>
              </a:prstGeom>
              <a:blipFill>
                <a:blip r:embed="rId4"/>
                <a:stretch>
                  <a:fillRect l="-1140" t="-4724" r="-1140" b="-3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/>
              <p:nvPr/>
            </p:nvSpPr>
            <p:spPr>
              <a:xfrm>
                <a:off x="4430480" y="1572808"/>
                <a:ext cx="3525324" cy="633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9BAB9B-ED9C-FB2B-C91C-A3841B94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1572808"/>
                <a:ext cx="3525324" cy="6338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5436A21-87E5-E562-F7DC-2AACBB1F982E}"/>
              </a:ext>
            </a:extLst>
          </p:cNvPr>
          <p:cNvSpPr txBox="1"/>
          <p:nvPr/>
        </p:nvSpPr>
        <p:spPr>
          <a:xfrm>
            <a:off x="8205427" y="1705087"/>
            <a:ext cx="4105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problème est un problème elliptique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/>
              <p:nvPr/>
            </p:nvSpPr>
            <p:spPr>
              <a:xfrm>
                <a:off x="0" y="2614232"/>
                <a:ext cx="42819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peut simplifier le problème en posant les hypothèses suivantes : 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d’axisymétrie (pour tout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Tx/>
                  <a:buChar char="-"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Hypothèse du problème plan (suivant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18C6D8-2662-6CC5-2BE7-F1DDE9107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14232"/>
                <a:ext cx="4281914" cy="1200329"/>
              </a:xfrm>
              <a:prstGeom prst="rect">
                <a:avLst/>
              </a:prstGeom>
              <a:blipFill>
                <a:blip r:embed="rId6"/>
                <a:stretch>
                  <a:fillRect l="-1140" t="-3046" r="-1140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/>
              <p:nvPr/>
            </p:nvSpPr>
            <p:spPr>
              <a:xfrm>
                <a:off x="4430480" y="3214396"/>
                <a:ext cx="1876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0BC2C4-CEB9-97AE-8462-8BBABA109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3214396"/>
                <a:ext cx="1876283" cy="276999"/>
              </a:xfrm>
              <a:prstGeom prst="rect">
                <a:avLst/>
              </a:prstGeom>
              <a:blipFill>
                <a:blip r:embed="rId7"/>
                <a:stretch>
                  <a:fillRect l="-2922" t="-2174" r="-4221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/>
              <p:nvPr/>
            </p:nvSpPr>
            <p:spPr>
              <a:xfrm>
                <a:off x="4430480" y="3491395"/>
                <a:ext cx="14503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fr-FR" i="1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2E173B7-47AD-375C-5F99-FE5C48EF7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480" y="3491395"/>
                <a:ext cx="1450397" cy="276999"/>
              </a:xfrm>
              <a:prstGeom prst="rect">
                <a:avLst/>
              </a:prstGeom>
              <a:blipFill>
                <a:blip r:embed="rId8"/>
                <a:stretch>
                  <a:fillRect l="-3782" t="-4444" r="-5462" b="-3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7A3EA391-AC61-60F2-E3E1-534BD1D887A1}"/>
              </a:ext>
            </a:extLst>
          </p:cNvPr>
          <p:cNvSpPr/>
          <p:nvPr/>
        </p:nvSpPr>
        <p:spPr>
          <a:xfrm>
            <a:off x="6455330" y="2671232"/>
            <a:ext cx="180376" cy="1097161"/>
          </a:xfrm>
          <a:prstGeom prst="rightBrace">
            <a:avLst>
              <a:gd name="adj1" fmla="val 8125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/>
              <p:nvPr/>
            </p:nvSpPr>
            <p:spPr>
              <a:xfrm>
                <a:off x="6784273" y="2671232"/>
                <a:ext cx="1943096" cy="628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4B89D1-D1AC-EE60-CD8F-B42A57D5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2671232"/>
                <a:ext cx="1943096" cy="6282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/>
              <p:nvPr/>
            </p:nvSpPr>
            <p:spPr>
              <a:xfrm>
                <a:off x="6784273" y="3315769"/>
                <a:ext cx="4065087" cy="631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  <m:r>
                        <a:rPr lang="en-GB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B8CA2B-34B6-E843-AB8E-12298B99E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73" y="3315769"/>
                <a:ext cx="4065087" cy="6318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E42DB06-8668-2792-877E-6AAD838CFA0F}"/>
              </a:ext>
            </a:extLst>
          </p:cNvPr>
          <p:cNvSpPr txBox="1"/>
          <p:nvPr/>
        </p:nvSpPr>
        <p:spPr>
          <a:xfrm>
            <a:off x="8875936" y="2671232"/>
            <a:ext cx="265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 dérivation du produit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9073FB-1A65-43D2-A613-9EB3B1169DC4}"/>
              </a:ext>
            </a:extLst>
          </p:cNvPr>
          <p:cNvSpPr/>
          <p:nvPr/>
        </p:nvSpPr>
        <p:spPr>
          <a:xfrm>
            <a:off x="8934450" y="3315769"/>
            <a:ext cx="1914910" cy="6704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79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580C-848D-E17B-0E9D-7458A328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955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C561-72AF-51A1-7287-099D6560C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43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7163-B179-BA23-2B4D-820FA70D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56D8A-76B2-ADE3-F439-6DA7B138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25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03A9-1D55-A413-898E-2E5207152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94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A3468-E453-4E52-FF0E-861E8F810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513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0A046-E657-4F2A-B453-B48608882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4773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Microsoft Office PowerPoint</Application>
  <PresentationFormat>Widescreen</PresentationFormat>
  <Paragraphs>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François GLEYZON</dc:creator>
  <cp:lastModifiedBy>François GLEYZON</cp:lastModifiedBy>
  <cp:revision>1</cp:revision>
  <dcterms:created xsi:type="dcterms:W3CDTF">2025-02-04T13:03:07Z</dcterms:created>
  <dcterms:modified xsi:type="dcterms:W3CDTF">2025-02-04T13:14:06Z</dcterms:modified>
</cp:coreProperties>
</file>