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419" dt="2025-02-14T00:36:09.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61" d="100"/>
          <a:sy n="61"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4T00:36:09.326" v="10909" actId="20577"/>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4T00:29:59.019" v="10862" actId="790"/>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14T00:29:59.019" v="10862" actId="790"/>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ac:chgData name="François GLEYZON" userId="a2d04f23f7faf3ef" providerId="LiveId" clId="{8625411A-B743-4065-8137-36E899DC5753}" dt="2025-02-14T00:29:11.200" v="10861" actId="1076"/>
          <ac:spMkLst>
            <pc:docMk/>
            <pc:sldMk cId="1966793551" sldId="265"/>
            <ac:spMk id="10" creationId="{E6776343-149B-C142-CF34-8C3AA10AF8AF}"/>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14T00:29:59.019" v="10862" actId="790"/>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4" creationId="{606C2879-B07E-738C-AE26-577B745F030F}"/>
          </ac:spMkLst>
        </pc:spChg>
        <pc:spChg chg="add mod">
          <ac:chgData name="François GLEYZON" userId="a2d04f23f7faf3ef" providerId="LiveId" clId="{8625411A-B743-4065-8137-36E899DC5753}" dt="2025-02-14T00:29:59.019" v="10862" actId="790"/>
          <ac:spMkLst>
            <pc:docMk/>
            <pc:sldMk cId="1966793551" sldId="265"/>
            <ac:spMk id="45" creationId="{2CEBE47E-F412-B061-1A8F-3A6762027ED1}"/>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‹N°›</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14/02/2025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14/02/2025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‹N°›</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1</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https://github.com/GauthierBRUNEL/MEC8211_devoir_1</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t>La vérification du code constitue une première étape essentielle dans le processus global de V&amp;V. Cependant, elle ne garantit pas encore l’exactitude des résultats obtenus. Il est désormais crucial de procéder </a:t>
            </a:r>
            <a:r>
              <a:rPr lang="fr-FR"/>
              <a:t>à l’étape </a:t>
            </a:r>
            <a:r>
              <a:rPr lang="fr-FR" dirty="0"/>
              <a:t>de vérification de la solution. Enfin, l’étape de validation permettra de s’assurer que le modèle représente fidèlement la réalité physique du phénomène étudié.</a:t>
            </a:r>
            <a:endParaRPr lang="fr-FR" noProof="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E6776343-149B-C142-CF34-8C3AA10AF8AF}"/>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1770</Words>
  <Application>Microsoft Office PowerPoint</Application>
  <PresentationFormat>Grand écran</PresentationFormat>
  <Paragraphs>143</Paragraphs>
  <Slides>10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Cédric  Fiorello Riina</cp:lastModifiedBy>
  <cp:revision>5</cp:revision>
  <dcterms:created xsi:type="dcterms:W3CDTF">2025-02-04T13:03:07Z</dcterms:created>
  <dcterms:modified xsi:type="dcterms:W3CDTF">2025-02-15T02:33:03Z</dcterms:modified>
</cp:coreProperties>
</file>