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2F2F2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5411A-B743-4065-8137-36E899DC5753}" v="1044" dt="2025-02-04T19:08:14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GLEYZON" userId="a2d04f23f7faf3ef" providerId="LiveId" clId="{8625411A-B743-4065-8137-36E899DC5753}"/>
    <pc:docChg chg="undo custSel addSld delSld modSld">
      <pc:chgData name="François GLEYZON" userId="a2d04f23f7faf3ef" providerId="LiveId" clId="{8625411A-B743-4065-8137-36E899DC5753}" dt="2025-02-04T19:08:14.588" v="2514" actId="20577"/>
      <pc:docMkLst>
        <pc:docMk/>
      </pc:docMkLst>
      <pc:sldChg chg="addSp delSp modSp mod">
        <pc:chgData name="François GLEYZON" userId="a2d04f23f7faf3ef" providerId="LiveId" clId="{8625411A-B743-4065-8137-36E899DC5753}" dt="2025-02-04T18:52:07.462" v="1909"/>
        <pc:sldMkLst>
          <pc:docMk/>
          <pc:sldMk cId="2487955664" sldId="257"/>
        </pc:sldMkLst>
        <pc:spChg chg="add mod">
          <ac:chgData name="François GLEYZON" userId="a2d04f23f7faf3ef" providerId="LiveId" clId="{8625411A-B743-4065-8137-36E899DC5753}" dt="2025-02-04T18:30:12.410" v="791" actId="20577"/>
          <ac:spMkLst>
            <pc:docMk/>
            <pc:sldMk cId="2487955664" sldId="257"/>
            <ac:spMk id="2" creationId="{0DD9D8E2-6A02-3C17-6B4A-972E3FEF8B78}"/>
          </ac:spMkLst>
        </pc:spChg>
        <pc:spChg chg="add del mod">
          <ac:chgData name="François GLEYZON" userId="a2d04f23f7faf3ef" providerId="LiveId" clId="{8625411A-B743-4065-8137-36E899DC5753}" dt="2025-02-04T18:52:07.300" v="1908" actId="478"/>
          <ac:spMkLst>
            <pc:docMk/>
            <pc:sldMk cId="2487955664" sldId="257"/>
            <ac:spMk id="3" creationId="{E62431D9-2636-A7B1-898F-02A5DB31DD57}"/>
          </ac:spMkLst>
        </pc:spChg>
        <pc:spChg chg="add mod">
          <ac:chgData name="François GLEYZON" userId="a2d04f23f7faf3ef" providerId="LiveId" clId="{8625411A-B743-4065-8137-36E899DC5753}" dt="2025-02-04T18:29:29.338" v="685"/>
          <ac:spMkLst>
            <pc:docMk/>
            <pc:sldMk cId="2487955664" sldId="257"/>
            <ac:spMk id="4" creationId="{579C9CB9-D7ED-45E0-9EA8-85F9E8F6AD6B}"/>
          </ac:spMkLst>
        </pc:spChg>
        <pc:spChg chg="add mod">
          <ac:chgData name="François GLEYZON" userId="a2d04f23f7faf3ef" providerId="LiveId" clId="{8625411A-B743-4065-8137-36E899DC5753}" dt="2025-02-04T18:29:29.338" v="685"/>
          <ac:spMkLst>
            <pc:docMk/>
            <pc:sldMk cId="2487955664" sldId="257"/>
            <ac:spMk id="5" creationId="{53107436-BD84-D769-4A71-8458FB70265E}"/>
          </ac:spMkLst>
        </pc:spChg>
        <pc:spChg chg="add mod">
          <ac:chgData name="François GLEYZON" userId="a2d04f23f7faf3ef" providerId="LiveId" clId="{8625411A-B743-4065-8137-36E899DC5753}" dt="2025-02-04T18:30:28.370" v="793" actId="1076"/>
          <ac:spMkLst>
            <pc:docMk/>
            <pc:sldMk cId="2487955664" sldId="257"/>
            <ac:spMk id="6" creationId="{5BBDB4D0-9A92-6089-6661-C0A341FDEA0B}"/>
          </ac:spMkLst>
        </pc:spChg>
        <pc:spChg chg="add mod">
          <ac:chgData name="François GLEYZON" userId="a2d04f23f7faf3ef" providerId="LiveId" clId="{8625411A-B743-4065-8137-36E899DC5753}" dt="2025-02-04T18:32:12.883" v="842" actId="1076"/>
          <ac:spMkLst>
            <pc:docMk/>
            <pc:sldMk cId="2487955664" sldId="257"/>
            <ac:spMk id="7" creationId="{6B2A08AA-F960-DA16-2E29-6E16E7EF6D86}"/>
          </ac:spMkLst>
        </pc:spChg>
        <pc:spChg chg="add mod">
          <ac:chgData name="François GLEYZON" userId="a2d04f23f7faf3ef" providerId="LiveId" clId="{8625411A-B743-4065-8137-36E899DC5753}" dt="2025-02-04T18:32:10.160" v="841" actId="1076"/>
          <ac:spMkLst>
            <pc:docMk/>
            <pc:sldMk cId="2487955664" sldId="257"/>
            <ac:spMk id="8" creationId="{CDBBDA96-548C-5311-ADC2-47F677ACF600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9" creationId="{12F42263-6065-A83C-E411-4ED7173E4338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10" creationId="{FE65A178-E024-8E58-B6D0-9640B4670699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11" creationId="{C368F3E9-43F6-9985-334E-21C88E71758D}"/>
          </ac:spMkLst>
        </pc:spChg>
      </pc:sldChg>
      <pc:sldChg chg="addSp delSp modSp mod">
        <pc:chgData name="François GLEYZON" userId="a2d04f23f7faf3ef" providerId="LiveId" clId="{8625411A-B743-4065-8137-36E899DC5753}" dt="2025-02-04T18:52:13.693" v="1913" actId="20577"/>
        <pc:sldMkLst>
          <pc:docMk/>
          <pc:sldMk cId="3497435959" sldId="258"/>
        </pc:sldMkLst>
        <pc:spChg chg="add del mod">
          <ac:chgData name="François GLEYZON" userId="a2d04f23f7faf3ef" providerId="LiveId" clId="{8625411A-B743-4065-8137-36E899DC5753}" dt="2025-02-04T18:52:11.340" v="1910" actId="478"/>
          <ac:spMkLst>
            <pc:docMk/>
            <pc:sldMk cId="3497435959" sldId="258"/>
            <ac:spMk id="2" creationId="{9980E12F-47BB-7010-959B-353A90CC8151}"/>
          </ac:spMkLst>
        </pc:spChg>
        <pc:spChg chg="add mod">
          <ac:chgData name="François GLEYZON" userId="a2d04f23f7faf3ef" providerId="LiveId" clId="{8625411A-B743-4065-8137-36E899DC5753}" dt="2025-02-04T18:33:54.751" v="902" actId="14100"/>
          <ac:spMkLst>
            <pc:docMk/>
            <pc:sldMk cId="3497435959" sldId="258"/>
            <ac:spMk id="3" creationId="{55C4A58F-66DC-5C22-B369-CB6316DD2D90}"/>
          </ac:spMkLst>
        </pc:spChg>
        <pc:spChg chg="add mod">
          <ac:chgData name="François GLEYZON" userId="a2d04f23f7faf3ef" providerId="LiveId" clId="{8625411A-B743-4065-8137-36E899DC5753}" dt="2025-02-04T18:34:01.429" v="903" actId="1076"/>
          <ac:spMkLst>
            <pc:docMk/>
            <pc:sldMk cId="3497435959" sldId="258"/>
            <ac:spMk id="5" creationId="{9CD1EF5B-835F-C5A9-1EDA-8188A89EC195}"/>
          </ac:spMkLst>
        </pc:spChg>
        <pc:spChg chg="add mod">
          <ac:chgData name="François GLEYZON" userId="a2d04f23f7faf3ef" providerId="LiveId" clId="{8625411A-B743-4065-8137-36E899DC5753}" dt="2025-02-04T18:34:57.447" v="1036" actId="14100"/>
          <ac:spMkLst>
            <pc:docMk/>
            <pc:sldMk cId="3497435959" sldId="258"/>
            <ac:spMk id="6" creationId="{FF2C842C-65F6-F6AA-8AD7-2C57C499709A}"/>
          </ac:spMkLst>
        </pc:spChg>
        <pc:spChg chg="add mod">
          <ac:chgData name="François GLEYZON" userId="a2d04f23f7faf3ef" providerId="LiveId" clId="{8625411A-B743-4065-8137-36E899DC5753}" dt="2025-02-04T18:35:15.573" v="1047" actId="14100"/>
          <ac:spMkLst>
            <pc:docMk/>
            <pc:sldMk cId="3497435959" sldId="258"/>
            <ac:spMk id="7" creationId="{0DE0C8D9-3B6A-5353-D429-49011476A1F8}"/>
          </ac:spMkLst>
        </pc:spChg>
        <pc:spChg chg="add mod">
          <ac:chgData name="François GLEYZON" userId="a2d04f23f7faf3ef" providerId="LiveId" clId="{8625411A-B743-4065-8137-36E899DC5753}" dt="2025-02-04T18:35:26.611" v="1048"/>
          <ac:spMkLst>
            <pc:docMk/>
            <pc:sldMk cId="3497435959" sldId="258"/>
            <ac:spMk id="8" creationId="{5C14979E-CF8D-8EC2-5F59-1EA677872EBD}"/>
          </ac:spMkLst>
        </pc:spChg>
        <pc:spChg chg="add mod">
          <ac:chgData name="François GLEYZON" userId="a2d04f23f7faf3ef" providerId="LiveId" clId="{8625411A-B743-4065-8137-36E899DC5753}" dt="2025-02-04T18:49:20.703" v="1855" actId="1036"/>
          <ac:spMkLst>
            <pc:docMk/>
            <pc:sldMk cId="3497435959" sldId="258"/>
            <ac:spMk id="9" creationId="{7A54EB86-CFDF-B2E1-C61C-91BFFAB2C8CA}"/>
          </ac:spMkLst>
        </pc:spChg>
        <pc:spChg chg="add mod">
          <ac:chgData name="François GLEYZON" userId="a2d04f23f7faf3ef" providerId="LiveId" clId="{8625411A-B743-4065-8137-36E899DC5753}" dt="2025-02-04T18:49:16.845" v="1841" actId="1036"/>
          <ac:spMkLst>
            <pc:docMk/>
            <pc:sldMk cId="3497435959" sldId="258"/>
            <ac:spMk id="10" creationId="{40541310-AE63-A3AD-7F42-7A4E4EFFBB68}"/>
          </ac:spMkLst>
        </pc:spChg>
        <pc:spChg chg="add mod">
          <ac:chgData name="François GLEYZON" userId="a2d04f23f7faf3ef" providerId="LiveId" clId="{8625411A-B743-4065-8137-36E899DC5753}" dt="2025-02-04T18:49:06.405" v="1828" actId="1076"/>
          <ac:spMkLst>
            <pc:docMk/>
            <pc:sldMk cId="3497435959" sldId="258"/>
            <ac:spMk id="11" creationId="{CAA7A204-9C2C-295B-8685-3AA6C75E9424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2" creationId="{F949E2F4-B036-5D37-EA90-EDCD5AAC03C6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3" creationId="{3C68DC94-F6BA-F627-DAD0-C1726F459CF5}"/>
          </ac:spMkLst>
        </pc:spChg>
        <pc:spChg chg="add del mod">
          <ac:chgData name="François GLEYZON" userId="a2d04f23f7faf3ef" providerId="LiveId" clId="{8625411A-B743-4065-8137-36E899DC5753}" dt="2025-02-04T18:39:56.024" v="1318"/>
          <ac:spMkLst>
            <pc:docMk/>
            <pc:sldMk cId="3497435959" sldId="258"/>
            <ac:spMk id="14" creationId="{683E47A3-07A6-0B32-FF6E-2344FBEE3BCA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5" creationId="{21CE31FA-9166-6A75-0AB5-0610E859D3D6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6" creationId="{2C10BAD9-A32E-DD4A-233B-BEF6AD17CC1D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7" creationId="{CC266515-B8A3-2D6D-A91E-14FABFB4ABCF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8" creationId="{882C8DE4-5422-A89D-8FBB-C2B7D9F1BA70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9" creationId="{CF58FD18-BF05-78EF-3E0A-E929A15FA58C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20" creationId="{E0DAB1B9-05DD-17A1-7A8D-8B89EBCC3A8A}"/>
          </ac:spMkLst>
        </pc:spChg>
        <pc:spChg chg="add mod">
          <ac:chgData name="François GLEYZON" userId="a2d04f23f7faf3ef" providerId="LiveId" clId="{8625411A-B743-4065-8137-36E899DC5753}" dt="2025-02-04T18:49:34.251" v="1891" actId="1035"/>
          <ac:spMkLst>
            <pc:docMk/>
            <pc:sldMk cId="3497435959" sldId="258"/>
            <ac:spMk id="21" creationId="{2A9B90A1-45FE-8F0C-EA45-0AC7A3A9AE95}"/>
          </ac:spMkLst>
        </pc:spChg>
        <pc:spChg chg="add mod">
          <ac:chgData name="François GLEYZON" userId="a2d04f23f7faf3ef" providerId="LiveId" clId="{8625411A-B743-4065-8137-36E899DC5753}" dt="2025-02-04T18:49:44.445" v="1893" actId="1076"/>
          <ac:spMkLst>
            <pc:docMk/>
            <pc:sldMk cId="3497435959" sldId="258"/>
            <ac:spMk id="22" creationId="{EE117A1E-FBA2-2F9E-7628-42ADAF4EEF27}"/>
          </ac:spMkLst>
        </pc:spChg>
        <pc:spChg chg="add mod">
          <ac:chgData name="François GLEYZON" userId="a2d04f23f7faf3ef" providerId="LiveId" clId="{8625411A-B743-4065-8137-36E899DC5753}" dt="2025-02-04T18:52:11.625" v="1911"/>
          <ac:spMkLst>
            <pc:docMk/>
            <pc:sldMk cId="3497435959" sldId="258"/>
            <ac:spMk id="23" creationId="{06997358-454D-FBA1-6230-D064B53DE30F}"/>
          </ac:spMkLst>
        </pc:spChg>
        <pc:spChg chg="add mod">
          <ac:chgData name="François GLEYZON" userId="a2d04f23f7faf3ef" providerId="LiveId" clId="{8625411A-B743-4065-8137-36E899DC5753}" dt="2025-02-04T18:52:13.693" v="1913" actId="20577"/>
          <ac:spMkLst>
            <pc:docMk/>
            <pc:sldMk cId="3497435959" sldId="258"/>
            <ac:spMk id="24" creationId="{25CE67D6-7061-86BB-E365-D7DABF25D4BD}"/>
          </ac:spMkLst>
        </pc:spChg>
        <pc:spChg chg="add mod">
          <ac:chgData name="François GLEYZON" userId="a2d04f23f7faf3ef" providerId="LiveId" clId="{8625411A-B743-4065-8137-36E899DC5753}" dt="2025-02-04T18:52:11.625" v="1911"/>
          <ac:spMkLst>
            <pc:docMk/>
            <pc:sldMk cId="3497435959" sldId="258"/>
            <ac:spMk id="25" creationId="{B470B1BB-9175-D252-0FD6-D944156FDFDC}"/>
          </ac:spMkLst>
        </pc:spChg>
      </pc:sldChg>
      <pc:sldChg chg="addSp modSp mod">
        <pc:chgData name="François GLEYZON" userId="a2d04f23f7faf3ef" providerId="LiveId" clId="{8625411A-B743-4065-8137-36E899DC5753}" dt="2025-02-04T19:08:14.588" v="2514" actId="20577"/>
        <pc:sldMkLst>
          <pc:docMk/>
          <pc:sldMk cId="415248" sldId="259"/>
        </pc:sldMkLst>
        <pc:spChg chg="add mod">
          <ac:chgData name="François GLEYZON" userId="a2d04f23f7faf3ef" providerId="LiveId" clId="{8625411A-B743-4065-8137-36E899DC5753}" dt="2025-02-04T18:52:28.174" v="1914"/>
          <ac:spMkLst>
            <pc:docMk/>
            <pc:sldMk cId="415248" sldId="259"/>
            <ac:spMk id="2" creationId="{845A09FB-16B3-B837-523E-8D7F73B75CC0}"/>
          </ac:spMkLst>
        </pc:spChg>
        <pc:spChg chg="add mod">
          <ac:chgData name="François GLEYZON" userId="a2d04f23f7faf3ef" providerId="LiveId" clId="{8625411A-B743-4065-8137-36E899DC5753}" dt="2025-02-04T18:52:30.137" v="1916" actId="20577"/>
          <ac:spMkLst>
            <pc:docMk/>
            <pc:sldMk cId="415248" sldId="259"/>
            <ac:spMk id="3" creationId="{2F45E5DC-AF12-AC1B-4A96-5780DBFD0F9C}"/>
          </ac:spMkLst>
        </pc:spChg>
        <pc:spChg chg="add mod">
          <ac:chgData name="François GLEYZON" userId="a2d04f23f7faf3ef" providerId="LiveId" clId="{8625411A-B743-4065-8137-36E899DC5753}" dt="2025-02-04T18:52:28.174" v="1914"/>
          <ac:spMkLst>
            <pc:docMk/>
            <pc:sldMk cId="415248" sldId="259"/>
            <ac:spMk id="4" creationId="{F4448BA4-BA0D-CE0F-201D-5B4246507255}"/>
          </ac:spMkLst>
        </pc:spChg>
        <pc:spChg chg="add mod">
          <ac:chgData name="François GLEYZON" userId="a2d04f23f7faf3ef" providerId="LiveId" clId="{8625411A-B743-4065-8137-36E899DC5753}" dt="2025-02-04T18:53:22.142" v="2003" actId="14100"/>
          <ac:spMkLst>
            <pc:docMk/>
            <pc:sldMk cId="415248" sldId="259"/>
            <ac:spMk id="5" creationId="{BF1044FE-32D6-7128-0568-F93B8370CBF7}"/>
          </ac:spMkLst>
        </pc:spChg>
        <pc:spChg chg="add mod">
          <ac:chgData name="François GLEYZON" userId="a2d04f23f7faf3ef" providerId="LiveId" clId="{8625411A-B743-4065-8137-36E899DC5753}" dt="2025-02-04T18:54:25.663" v="2052" actId="14100"/>
          <ac:spMkLst>
            <pc:docMk/>
            <pc:sldMk cId="415248" sldId="259"/>
            <ac:spMk id="6" creationId="{0FBFC751-B26B-BF68-AC85-1AA19D1A521D}"/>
          </ac:spMkLst>
        </pc:spChg>
        <pc:spChg chg="add mod">
          <ac:chgData name="François GLEYZON" userId="a2d04f23f7faf3ef" providerId="LiveId" clId="{8625411A-B743-4065-8137-36E899DC5753}" dt="2025-02-04T18:55:32.271" v="2126" actId="1038"/>
          <ac:spMkLst>
            <pc:docMk/>
            <pc:sldMk cId="415248" sldId="259"/>
            <ac:spMk id="7" creationId="{F3FFE8A4-13E1-E7B6-9B31-8448E3416D08}"/>
          </ac:spMkLst>
        </pc:spChg>
        <pc:spChg chg="add mod">
          <ac:chgData name="François GLEYZON" userId="a2d04f23f7faf3ef" providerId="LiveId" clId="{8625411A-B743-4065-8137-36E899DC5753}" dt="2025-02-04T18:55:24.919" v="2107" actId="1076"/>
          <ac:spMkLst>
            <pc:docMk/>
            <pc:sldMk cId="415248" sldId="259"/>
            <ac:spMk id="8" creationId="{6BB1C867-C351-AD95-9E0C-DA0DECB600FA}"/>
          </ac:spMkLst>
        </pc:spChg>
        <pc:spChg chg="add mod">
          <ac:chgData name="François GLEYZON" userId="a2d04f23f7faf3ef" providerId="LiveId" clId="{8625411A-B743-4065-8137-36E899DC5753}" dt="2025-02-04T18:55:32.271" v="2126" actId="1038"/>
          <ac:spMkLst>
            <pc:docMk/>
            <pc:sldMk cId="415248" sldId="259"/>
            <ac:spMk id="9" creationId="{92C0F2ED-7353-0CDD-8463-44215B733A41}"/>
          </ac:spMkLst>
        </pc:spChg>
        <pc:spChg chg="add mod">
          <ac:chgData name="François GLEYZON" userId="a2d04f23f7faf3ef" providerId="LiveId" clId="{8625411A-B743-4065-8137-36E899DC5753}" dt="2025-02-04T18:58:45.243" v="2280" actId="1035"/>
          <ac:spMkLst>
            <pc:docMk/>
            <pc:sldMk cId="415248" sldId="259"/>
            <ac:spMk id="10" creationId="{7937DF65-B2AA-378E-18BE-BE6286680F63}"/>
          </ac:spMkLst>
        </pc:spChg>
        <pc:spChg chg="add mod">
          <ac:chgData name="François GLEYZON" userId="a2d04f23f7faf3ef" providerId="LiveId" clId="{8625411A-B743-4065-8137-36E899DC5753}" dt="2025-02-04T18:58:45.243" v="2280" actId="1035"/>
          <ac:spMkLst>
            <pc:docMk/>
            <pc:sldMk cId="415248" sldId="259"/>
            <ac:spMk id="11" creationId="{2636C49C-4168-B48C-E500-C9FD01C5EBEC}"/>
          </ac:spMkLst>
        </pc:spChg>
        <pc:spChg chg="add mod">
          <ac:chgData name="François GLEYZON" userId="a2d04f23f7faf3ef" providerId="LiveId" clId="{8625411A-B743-4065-8137-36E899DC5753}" dt="2025-02-04T18:59:55.629" v="2355" actId="14100"/>
          <ac:spMkLst>
            <pc:docMk/>
            <pc:sldMk cId="415248" sldId="259"/>
            <ac:spMk id="12" creationId="{5AD634CA-104B-7F98-F84D-ECC3C4754980}"/>
          </ac:spMkLst>
        </pc:spChg>
        <pc:spChg chg="add mod">
          <ac:chgData name="François GLEYZON" userId="a2d04f23f7faf3ef" providerId="LiveId" clId="{8625411A-B743-4065-8137-36E899DC5753}" dt="2025-02-04T19:08:14.588" v="2514" actId="20577"/>
          <ac:spMkLst>
            <pc:docMk/>
            <pc:sldMk cId="415248" sldId="259"/>
            <ac:spMk id="14" creationId="{B8FBF898-C2BA-0660-7838-80479B22F286}"/>
          </ac:spMkLst>
        </pc:spChg>
      </pc:sldChg>
      <pc:sldChg chg="addSp delSp modSp mod">
        <pc:chgData name="François GLEYZON" userId="a2d04f23f7faf3ef" providerId="LiveId" clId="{8625411A-B743-4065-8137-36E899DC5753}" dt="2025-02-04T18:51:58.221" v="1907" actId="478"/>
        <pc:sldMkLst>
          <pc:docMk/>
          <pc:sldMk cId="1966793551" sldId="265"/>
        </pc:sldMkLst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2" creationId="{293F0418-B279-4C4B-1DEA-C69ECA2E05ED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3" creationId="{A5C24A31-19A6-337D-E656-6090CC92BE94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4" creationId="{D73D10D0-D0CE-5684-4A39-361407C27D1A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5" creationId="{966EEB2D-AD16-27A2-ECFE-15577C4EDB26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7" creationId="{B5436A21-87E5-E562-F7DC-2AACBB1F982E}"/>
          </ac:spMkLst>
        </pc:spChg>
        <pc:spChg chg="add mod">
          <ac:chgData name="François GLEYZON" userId="a2d04f23f7faf3ef" providerId="LiveId" clId="{8625411A-B743-4065-8137-36E899DC5753}" dt="2025-02-04T18:51:53.736" v="1906" actId="207"/>
          <ac:spMkLst>
            <pc:docMk/>
            <pc:sldMk cId="1966793551" sldId="265"/>
            <ac:spMk id="9" creationId="{6E9846D3-47A3-2AE6-6383-AB77CC5B517E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0" creationId="{C6304A20-79B7-2C12-19AC-070605972BB4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1" creationId="{6C8DEBA5-DA61-1066-6DD5-9ED99B65BDE2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2" creationId="{CD555B3B-1273-B030-5A00-48B9923A6D1D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13" creationId="{420BC2C4-CEB9-97AE-8462-8BBABA109D44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14" creationId="{12E173B7-47AD-375C-5F99-FE5C48EF7E9A}"/>
          </ac:spMkLst>
        </pc:spChg>
        <pc:spChg chg="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5" creationId="{7A3EA391-AC61-60F2-E3E1-534BD1D887A1}"/>
          </ac:spMkLst>
        </pc:spChg>
        <pc:spChg chg="add mod">
          <ac:chgData name="François GLEYZON" userId="a2d04f23f7faf3ef" providerId="LiveId" clId="{8625411A-B743-4065-8137-36E899DC5753}" dt="2025-02-04T18:25:15.586" v="201" actId="1076"/>
          <ac:spMkLst>
            <pc:docMk/>
            <pc:sldMk cId="1966793551" sldId="265"/>
            <ac:spMk id="16" creationId="{2DC757D9-32CE-64B4-6E3D-3D217D7E5F46}"/>
          </ac:spMkLst>
        </pc:spChg>
        <pc:spChg chg="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9" creationId="{1E42DB06-8668-2792-877E-6AAD838CFA0F}"/>
          </ac:spMkLst>
        </pc:spChg>
        <pc:spChg chg="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20" creationId="{0A9073FB-1A65-43D2-A613-9EB3B1169DC4}"/>
          </ac:spMkLst>
        </pc:spChg>
        <pc:spChg chg="add mod">
          <ac:chgData name="François GLEYZON" userId="a2d04f23f7faf3ef" providerId="LiveId" clId="{8625411A-B743-4065-8137-36E899DC5753}" dt="2025-02-04T18:25:15.586" v="201" actId="1076"/>
          <ac:spMkLst>
            <pc:docMk/>
            <pc:sldMk cId="1966793551" sldId="265"/>
            <ac:spMk id="21" creationId="{3EC77938-36F5-9BEC-0F4B-506822FDA0D7}"/>
          </ac:spMkLst>
        </pc:spChg>
        <pc:spChg chg="add mod">
          <ac:chgData name="François GLEYZON" userId="a2d04f23f7faf3ef" providerId="LiveId" clId="{8625411A-B743-4065-8137-36E899DC5753}" dt="2025-02-04T18:25:15.586" v="201" actId="1076"/>
          <ac:spMkLst>
            <pc:docMk/>
            <pc:sldMk cId="1966793551" sldId="265"/>
            <ac:spMk id="22" creationId="{076029C1-43EB-D64D-D844-7C346AFBB080}"/>
          </ac:spMkLst>
        </pc:spChg>
        <pc:spChg chg="add mod">
          <ac:chgData name="François GLEYZON" userId="a2d04f23f7faf3ef" providerId="LiveId" clId="{8625411A-B743-4065-8137-36E899DC5753}" dt="2025-02-04T18:25:15.586" v="201" actId="1076"/>
          <ac:spMkLst>
            <pc:docMk/>
            <pc:sldMk cId="1966793551" sldId="265"/>
            <ac:spMk id="27" creationId="{07EBCD55-934E-A1D6-843D-1695B2FD8ECB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28" creationId="{80F08257-A450-5C04-241D-1002B4DA1E8B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29" creationId="{CF2D0C7F-4528-1D12-5632-7B96F6D67486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30" creationId="{B95AA804-9E2B-DDFF-2C53-F06543210144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31" creationId="{B702B995-55B0-6F3A-DB50-C2AAA6DF1383}"/>
          </ac:spMkLst>
        </pc:spChg>
        <pc:spChg chg="add mod">
          <ac:chgData name="François GLEYZON" userId="a2d04f23f7faf3ef" providerId="LiveId" clId="{8625411A-B743-4065-8137-36E899DC5753}" dt="2025-02-04T18:27:22.231" v="419" actId="1076"/>
          <ac:spMkLst>
            <pc:docMk/>
            <pc:sldMk cId="1966793551" sldId="265"/>
            <ac:spMk id="34" creationId="{FFB0AD25-EAC1-F45C-A5E3-3E651AE94BA5}"/>
          </ac:spMkLst>
        </pc:spChg>
        <pc:spChg chg="add mod">
          <ac:chgData name="François GLEYZON" userId="a2d04f23f7faf3ef" providerId="LiveId" clId="{8625411A-B743-4065-8137-36E899DC5753}" dt="2025-02-04T18:26:27.915" v="413" actId="313"/>
          <ac:spMkLst>
            <pc:docMk/>
            <pc:sldMk cId="1966793551" sldId="265"/>
            <ac:spMk id="35" creationId="{7A5412B6-0B42-D404-C987-4E69804FE7EA}"/>
          </ac:spMkLst>
        </pc:spChg>
        <pc:spChg chg="add mod ord">
          <ac:chgData name="François GLEYZON" userId="a2d04f23f7faf3ef" providerId="LiveId" clId="{8625411A-B743-4065-8137-36E899DC5753}" dt="2025-02-04T18:51:32.183" v="1902" actId="14100"/>
          <ac:spMkLst>
            <pc:docMk/>
            <pc:sldMk cId="1966793551" sldId="265"/>
            <ac:spMk id="36" creationId="{2C2B60A1-0B89-3546-D8C8-0D44097F35C2}"/>
          </ac:spMkLst>
        </pc:spChg>
        <pc:spChg chg="add mod">
          <ac:chgData name="François GLEYZON" userId="a2d04f23f7faf3ef" providerId="LiveId" clId="{8625411A-B743-4065-8137-36E899DC5753}" dt="2025-02-04T18:51:49.469" v="1905" actId="207"/>
          <ac:spMkLst>
            <pc:docMk/>
            <pc:sldMk cId="1966793551" sldId="265"/>
            <ac:spMk id="39" creationId="{AECA565B-75E5-1F68-434E-112D93E38360}"/>
          </ac:spMkLst>
        </pc:spChg>
        <pc:picChg chg="add del">
          <ac:chgData name="François GLEYZON" userId="a2d04f23f7faf3ef" providerId="LiveId" clId="{8625411A-B743-4065-8137-36E899DC5753}" dt="2025-02-04T18:51:58.221" v="1907" actId="478"/>
          <ac:picMkLst>
            <pc:docMk/>
            <pc:sldMk cId="1966793551" sldId="265"/>
            <ac:picMk id="38" creationId="{A105F045-C80A-4125-CDB1-74BE250F1943}"/>
          </ac:picMkLst>
        </pc:picChg>
        <pc:cxnChg chg="add mod">
          <ac:chgData name="François GLEYZON" userId="a2d04f23f7faf3ef" providerId="LiveId" clId="{8625411A-B743-4065-8137-36E899DC5753}" dt="2025-02-04T18:20:39.044" v="149" actId="1038"/>
          <ac:cxnSpMkLst>
            <pc:docMk/>
            <pc:sldMk cId="1966793551" sldId="265"/>
            <ac:cxnSpMk id="24" creationId="{6F658F9A-65C2-7BA4-F770-1845190CFD82}"/>
          </ac:cxnSpMkLst>
        </pc:cxnChg>
        <pc:cxnChg chg="add mod">
          <ac:chgData name="François GLEYZON" userId="a2d04f23f7faf3ef" providerId="LiveId" clId="{8625411A-B743-4065-8137-36E899DC5753}" dt="2025-02-04T18:20:18.054" v="125" actId="208"/>
          <ac:cxnSpMkLst>
            <pc:docMk/>
            <pc:sldMk cId="1966793551" sldId="265"/>
            <ac:cxnSpMk id="26" creationId="{8913117D-71DC-16F9-2BD3-DA9D3BA1721B}"/>
          </ac:cxnSpMkLst>
        </pc:cxnChg>
        <pc:cxnChg chg="add mod">
          <ac:chgData name="François GLEYZON" userId="a2d04f23f7faf3ef" providerId="LiveId" clId="{8625411A-B743-4065-8137-36E899DC5753}" dt="2025-02-04T18:23:38.245" v="187" actId="1076"/>
          <ac:cxnSpMkLst>
            <pc:docMk/>
            <pc:sldMk cId="1966793551" sldId="265"/>
            <ac:cxnSpMk id="32" creationId="{E7582D37-C97C-B041-C9D4-64A63AD497FB}"/>
          </ac:cxnSpMkLst>
        </pc:cxnChg>
      </pc:sldChg>
      <pc:sldChg chg="new del">
        <pc:chgData name="François GLEYZON" userId="a2d04f23f7faf3ef" providerId="LiveId" clId="{8625411A-B743-4065-8137-36E899DC5753}" dt="2025-02-04T19:00:36.481" v="2380" actId="680"/>
        <pc:sldMkLst>
          <pc:docMk/>
          <pc:sldMk cId="340820215" sldId="266"/>
        </pc:sldMkLst>
      </pc:sldChg>
      <pc:sldChg chg="new del">
        <pc:chgData name="François GLEYZON" userId="a2d04f23f7faf3ef" providerId="LiveId" clId="{8625411A-B743-4065-8137-36E899DC5753}" dt="2025-02-04T18:37:03.903" v="1162" actId="680"/>
        <pc:sldMkLst>
          <pc:docMk/>
          <pc:sldMk cId="85627258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3E5-1EA5-CAB4-8FAF-3F37432A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2E12F-8D32-D4EB-5AC3-B7886324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4AC5-B1B1-F1C4-AC77-F3AD3B1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4311-C6DD-EA1F-A011-2A338441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630-5057-AAF5-C26A-76A457EE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339-8B82-6FBF-D3F7-2DFDB98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2750-6CF3-E35F-E969-21F6D044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1616-82E7-64E2-3382-6C6D74E0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F590-2967-683B-EF1C-84B9A90E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D36D-D976-2900-09A8-D7DB203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7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7C024-C976-C904-372D-189581558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75C67-3486-298F-BCA8-CC3169B9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9E5A-2580-1E65-0AD2-0D728E5F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2F25-9D05-D675-235C-F42E2F6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8BEB-AF44-1B94-C29E-D024E87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3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CFAD-0ED8-2C31-DF47-3F07CC2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E4E1-AAE1-8AD4-EE13-F8225F16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FE86-9360-D3B5-190D-D1F6A19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7688-3448-0CE3-9AD2-A08901C0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E779-B0C0-3ED7-6FBB-DEFCCA6A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4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1D36-1C2A-FD90-0600-8448D7ED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4D3F-9B36-1345-5BB4-6BCF14BD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596E-9761-C035-5FD6-B7C75D0D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E564-567F-883B-10B2-933D1589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C263-B874-2E3A-08CB-9E2D65D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5BE1-7D70-1DAC-DA53-0D016088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A164-A1F7-84E7-DDBE-6014F83B7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8931-4840-505E-AE43-6C6FB13C3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B6B86-3A41-5E68-051A-4B5DE02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C7185-7177-BDE9-2735-45F020EE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2125E-AE8F-4932-9B02-4F6E4244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647A-39E5-13AD-6C69-FA1A2C1A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E22B-B00D-C06C-ACE0-3CAF3350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48AB-FDCA-414A-ECF1-6E6A8556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6237-0E66-5D3F-D6CD-FA6AE01F9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3FC37-42F2-F973-A783-581F64C9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0507D-6FB7-ACB8-F9FE-F2A5CFE8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6E1C-63CE-25EC-41C3-94F888F2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AB7EF-7514-0414-5818-DF034547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2179-261F-BE94-943E-75BD194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04637-98AE-FA93-B89E-EF703F42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FA218-294E-3D47-59BB-7147D068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F7167-FBB1-BFF6-2A73-91D133A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3707A-BC84-0D9C-CF64-1E3D865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C9E89-B850-1866-B194-B94A494C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7A51C-986D-8E3D-19D1-45FD9250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1CF4-C617-66E3-862B-FEF56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11FF-06A9-AAA8-94A4-66182AD9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55DA-77EA-4CC4-E721-491B6F0D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773A-4950-AE31-82C3-EC03F6AE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431F-3554-83E7-E746-8FF10288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D722-1968-BF4F-CC98-E85DAFC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27FD-C4E6-5C38-628E-E342CF5F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D52D7-9357-2280-B928-6BAAB2729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FD1BD-426A-80E2-3A1F-35407EB13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71BE-A24D-3046-22E5-AD3DD56E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805E-9B45-7A75-0C65-B05236B9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B5D4-00A6-1C9C-2393-C83E756F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2C20B-9D9F-26FE-9C6B-E020A9C8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0EBF3-8884-68DA-071C-D8426CED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239B-E71E-99D1-3110-4D9DFA31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DF26-4672-743E-599E-8D48BFEDD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D074-CC39-C5E9-D976-71501AA0A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29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B36A-C626-2321-AFA0-ECDFF1D9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56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CDBB-D326-9C9C-945A-FF24B3B8C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C2B60A1-0B89-3546-D8C8-0D44097F35C2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/>
              <p:nvPr/>
            </p:nvSpPr>
            <p:spPr>
              <a:xfrm>
                <a:off x="4420651" y="627468"/>
                <a:ext cx="187346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51" y="627468"/>
                <a:ext cx="1873462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/>
              <p:nvPr/>
            </p:nvSpPr>
            <p:spPr>
              <a:xfrm>
                <a:off x="4420651" y="1251782"/>
                <a:ext cx="3202800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51" y="1251782"/>
                <a:ext cx="3202800" cy="598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3D10D0-D0CE-5684-4A39-361407C27D1A}"/>
              </a:ext>
            </a:extLst>
          </p:cNvPr>
          <p:cNvSpPr txBox="1"/>
          <p:nvPr/>
        </p:nvSpPr>
        <p:spPr>
          <a:xfrm>
            <a:off x="0" y="627468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considère le problème suivant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/>
              <p:nvPr/>
            </p:nvSpPr>
            <p:spPr>
              <a:xfrm>
                <a:off x="0" y="1073720"/>
                <a:ext cx="4281914" cy="77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suppose que le problème est stationnaire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ce qui implique que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3720"/>
                <a:ext cx="4281914" cy="776559"/>
              </a:xfrm>
              <a:prstGeom prst="rect">
                <a:avLst/>
              </a:prstGeom>
              <a:blipFill>
                <a:blip r:embed="rId4"/>
                <a:stretch>
                  <a:fillRect l="-1140" t="-3906" r="-1140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AB9B-ED9C-FB2B-C91C-A3841B943DAF}"/>
                  </a:ext>
                </a:extLst>
              </p:cNvPr>
              <p:cNvSpPr txBox="1"/>
              <p:nvPr/>
            </p:nvSpPr>
            <p:spPr>
              <a:xfrm>
                <a:off x="4430480" y="1850279"/>
                <a:ext cx="3525324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AB9B-ED9C-FB2B-C91C-A3841B94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1850279"/>
                <a:ext cx="3525324" cy="633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5436A21-87E5-E562-F7DC-2AACBB1F982E}"/>
              </a:ext>
            </a:extLst>
          </p:cNvPr>
          <p:cNvSpPr txBox="1"/>
          <p:nvPr/>
        </p:nvSpPr>
        <p:spPr>
          <a:xfrm>
            <a:off x="8205427" y="1982558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problème est un problème elliptique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/>
              <p:nvPr/>
            </p:nvSpPr>
            <p:spPr>
              <a:xfrm>
                <a:off x="0" y="3440344"/>
                <a:ext cx="42819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peut simplifier le problème en posant les hypothèses suivantes : 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d’axisymétrie (pour tout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du problème plan (suivant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0344"/>
                <a:ext cx="4281914" cy="1200329"/>
              </a:xfrm>
              <a:prstGeom prst="rect">
                <a:avLst/>
              </a:prstGeom>
              <a:blipFill>
                <a:blip r:embed="rId6"/>
                <a:stretch>
                  <a:fillRect l="-1140" t="-2538" r="-1140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/>
              <p:nvPr/>
            </p:nvSpPr>
            <p:spPr>
              <a:xfrm>
                <a:off x="4430480" y="4040508"/>
                <a:ext cx="1876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4040508"/>
                <a:ext cx="1876283" cy="276999"/>
              </a:xfrm>
              <a:prstGeom prst="rect">
                <a:avLst/>
              </a:prstGeom>
              <a:blipFill>
                <a:blip r:embed="rId7"/>
                <a:stretch>
                  <a:fillRect l="-2922" t="-2222" r="-422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/>
              <p:nvPr/>
            </p:nvSpPr>
            <p:spPr>
              <a:xfrm>
                <a:off x="4430480" y="4317507"/>
                <a:ext cx="1450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4317507"/>
                <a:ext cx="1450397" cy="276999"/>
              </a:xfrm>
              <a:prstGeom prst="rect">
                <a:avLst/>
              </a:prstGeom>
              <a:blipFill>
                <a:blip r:embed="rId8"/>
                <a:stretch>
                  <a:fillRect l="-3782" t="-2174" r="-546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A3EA391-AC61-60F2-E3E1-534BD1D887A1}"/>
              </a:ext>
            </a:extLst>
          </p:cNvPr>
          <p:cNvSpPr/>
          <p:nvPr/>
        </p:nvSpPr>
        <p:spPr>
          <a:xfrm>
            <a:off x="6455330" y="3497344"/>
            <a:ext cx="180376" cy="1097161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/>
              <p:nvPr/>
            </p:nvSpPr>
            <p:spPr>
              <a:xfrm>
                <a:off x="6784273" y="3497344"/>
                <a:ext cx="1943096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3497344"/>
                <a:ext cx="1943096" cy="6282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/>
              <p:nvPr/>
            </p:nvSpPr>
            <p:spPr>
              <a:xfrm>
                <a:off x="6784273" y="4141881"/>
                <a:ext cx="4065087" cy="631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4141881"/>
                <a:ext cx="4065087" cy="6318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E42DB06-8668-2792-877E-6AAD838CFA0F}"/>
              </a:ext>
            </a:extLst>
          </p:cNvPr>
          <p:cNvSpPr txBox="1"/>
          <p:nvPr/>
        </p:nvSpPr>
        <p:spPr>
          <a:xfrm>
            <a:off x="8875936" y="3497344"/>
            <a:ext cx="265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dérivation du produit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9073FB-1A65-43D2-A613-9EB3B1169DC4}"/>
              </a:ext>
            </a:extLst>
          </p:cNvPr>
          <p:cNvSpPr/>
          <p:nvPr/>
        </p:nvSpPr>
        <p:spPr>
          <a:xfrm>
            <a:off x="8934450" y="4141881"/>
            <a:ext cx="1914910" cy="6704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846D3-47A3-2AE6-6383-AB77CC5B517E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/>
              <p:nvPr/>
            </p:nvSpPr>
            <p:spPr>
              <a:xfrm>
                <a:off x="0" y="5180565"/>
                <a:ext cx="623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Voici le schéma de discrétisation proposé (5 nœuds i.e.,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0565"/>
                <a:ext cx="6236839" cy="369332"/>
              </a:xfrm>
              <a:prstGeom prst="rect">
                <a:avLst/>
              </a:prstGeom>
              <a:blipFill>
                <a:blip r:embed="rId11"/>
                <a:stretch>
                  <a:fillRect l="-78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C8DEBA5-DA61-1066-6DD5-9ED99B65BDE2}"/>
              </a:ext>
            </a:extLst>
          </p:cNvPr>
          <p:cNvSpPr/>
          <p:nvPr/>
        </p:nvSpPr>
        <p:spPr>
          <a:xfrm>
            <a:off x="6766559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555B3B-1273-B030-5A00-48B9923A6D1D}"/>
              </a:ext>
            </a:extLst>
          </p:cNvPr>
          <p:cNvSpPr/>
          <p:nvPr/>
        </p:nvSpPr>
        <p:spPr>
          <a:xfrm>
            <a:off x="7601606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C757D9-32CE-64B4-6E3D-3D217D7E5F46}"/>
              </a:ext>
            </a:extLst>
          </p:cNvPr>
          <p:cNvSpPr/>
          <p:nvPr/>
        </p:nvSpPr>
        <p:spPr>
          <a:xfrm>
            <a:off x="8436653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C77938-36F5-9BEC-0F4B-506822FDA0D7}"/>
              </a:ext>
            </a:extLst>
          </p:cNvPr>
          <p:cNvSpPr/>
          <p:nvPr/>
        </p:nvSpPr>
        <p:spPr>
          <a:xfrm>
            <a:off x="9271700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6029C1-43EB-D64D-D844-7C346AFBB080}"/>
              </a:ext>
            </a:extLst>
          </p:cNvPr>
          <p:cNvSpPr/>
          <p:nvPr/>
        </p:nvSpPr>
        <p:spPr>
          <a:xfrm>
            <a:off x="10106746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658F9A-65C2-7BA4-F770-1845190CFD82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6929051" y="5416873"/>
            <a:ext cx="3177695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3117D-71DC-16F9-2BD3-DA9D3BA1721B}"/>
              </a:ext>
            </a:extLst>
          </p:cNvPr>
          <p:cNvCxnSpPr/>
          <p:nvPr/>
        </p:nvCxnSpPr>
        <p:spPr>
          <a:xfrm>
            <a:off x="6583680" y="5762809"/>
            <a:ext cx="4086422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/>
              <p:nvPr/>
            </p:nvSpPr>
            <p:spPr>
              <a:xfrm>
                <a:off x="10738389" y="5607469"/>
                <a:ext cx="160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389" y="5607469"/>
                <a:ext cx="160557" cy="276999"/>
              </a:xfrm>
              <a:prstGeom prst="rect">
                <a:avLst/>
              </a:prstGeom>
              <a:blipFill>
                <a:blip r:embed="rId12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/>
              <p:nvPr/>
            </p:nvSpPr>
            <p:spPr>
              <a:xfrm>
                <a:off x="6552724" y="5468969"/>
                <a:ext cx="590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5468969"/>
                <a:ext cx="590162" cy="276999"/>
              </a:xfrm>
              <a:prstGeom prst="rect">
                <a:avLst/>
              </a:prstGeom>
              <a:blipFill>
                <a:blip r:embed="rId13"/>
                <a:stretch>
                  <a:fillRect l="-6186" r="-927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/>
              <p:nvPr/>
            </p:nvSpPr>
            <p:spPr>
              <a:xfrm>
                <a:off x="9889730" y="5496099"/>
                <a:ext cx="616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30" y="5496099"/>
                <a:ext cx="616131" cy="276999"/>
              </a:xfrm>
              <a:prstGeom prst="rect">
                <a:avLst/>
              </a:prstGeom>
              <a:blipFill>
                <a:blip r:embed="rId14"/>
                <a:stretch>
                  <a:fillRect l="-5941" r="-891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/>
              <p:nvPr/>
            </p:nvSpPr>
            <p:spPr>
              <a:xfrm>
                <a:off x="6552724" y="5067621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5067621"/>
                <a:ext cx="557140" cy="276999"/>
              </a:xfrm>
              <a:prstGeom prst="rect">
                <a:avLst/>
              </a:prstGeom>
              <a:blipFill>
                <a:blip r:embed="rId15"/>
                <a:stretch>
                  <a:fillRect l="-10989" r="-989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/>
              <p:nvPr/>
            </p:nvSpPr>
            <p:spPr>
              <a:xfrm>
                <a:off x="9900296" y="5063027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296" y="5063027"/>
                <a:ext cx="557140" cy="276999"/>
              </a:xfrm>
              <a:prstGeom prst="rect">
                <a:avLst/>
              </a:prstGeom>
              <a:blipFill>
                <a:blip r:embed="rId16"/>
                <a:stretch>
                  <a:fillRect l="-10989" r="-109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582D37-C97C-B041-C9D4-64A63AD497FB}"/>
              </a:ext>
            </a:extLst>
          </p:cNvPr>
          <p:cNvCxnSpPr>
            <a:cxnSpLocks/>
          </p:cNvCxnSpPr>
          <p:nvPr/>
        </p:nvCxnSpPr>
        <p:spPr>
          <a:xfrm>
            <a:off x="7793883" y="6083458"/>
            <a:ext cx="642770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/>
              <p:nvPr/>
            </p:nvSpPr>
            <p:spPr>
              <a:xfrm>
                <a:off x="7955804" y="6141271"/>
                <a:ext cx="163326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804" y="6141271"/>
                <a:ext cx="1633268" cy="5167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A5412B6-0B42-D404-C987-4E69804FE7EA}"/>
              </a:ext>
            </a:extLst>
          </p:cNvPr>
          <p:cNvSpPr txBox="1"/>
          <p:nvPr/>
        </p:nvSpPr>
        <p:spPr>
          <a:xfrm>
            <a:off x="0" y="2836611"/>
            <a:ext cx="120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décide de prendre les coordonnées cylindriques en raison de la géométrie du problème (i.e., étude d’un pilier cylindrique).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CA565B-75E5-1F68-434E-112D93E38360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7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580C-848D-E17B-0E9D-7458A328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/>
              <p:nvPr/>
            </p:nvSpPr>
            <p:spPr>
              <a:xfrm>
                <a:off x="0" y="627468"/>
                <a:ext cx="8040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Pour les conditions aux frontières, nous avons choisi :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Dirichlet en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: L’eau du lac induit une concentration de sel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Neumann 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En raison de la symétrie au centre du pilier, on a le flux de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qui doit être égale à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7468"/>
                <a:ext cx="8040414" cy="1200329"/>
              </a:xfrm>
              <a:prstGeom prst="rect">
                <a:avLst/>
              </a:prstGeom>
              <a:blipFill>
                <a:blip r:embed="rId2"/>
                <a:stretch>
                  <a:fillRect l="-607" t="-3046" r="-607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BBDB4D0-9A92-6089-6661-C0A341FDEA0B}"/>
              </a:ext>
            </a:extLst>
          </p:cNvPr>
          <p:cNvSpPr/>
          <p:nvPr/>
        </p:nvSpPr>
        <p:spPr>
          <a:xfrm>
            <a:off x="8040414" y="679051"/>
            <a:ext cx="180376" cy="1097161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/>
              <p:nvPr/>
            </p:nvSpPr>
            <p:spPr>
              <a:xfrm>
                <a:off x="8434551" y="679051"/>
                <a:ext cx="1487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51" y="679051"/>
                <a:ext cx="1487395" cy="276999"/>
              </a:xfrm>
              <a:prstGeom prst="rect">
                <a:avLst/>
              </a:prstGeom>
              <a:blipFill>
                <a:blip r:embed="rId3"/>
                <a:stretch>
                  <a:fillRect l="-3689" r="-410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/>
              <p:nvPr/>
            </p:nvSpPr>
            <p:spPr>
              <a:xfrm>
                <a:off x="8434551" y="1122122"/>
                <a:ext cx="1152560" cy="654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51" y="1122122"/>
                <a:ext cx="1152560" cy="654090"/>
              </a:xfrm>
              <a:prstGeom prst="rect">
                <a:avLst/>
              </a:prstGeom>
              <a:blipFill>
                <a:blip r:embed="rId4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2F42263-6065-A83C-E411-4ED7173E4338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5A178-E024-8E58-B6D0-9640B4670699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8F3E9-43F6-9985-334E-21C88E71758D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0C561-72AF-51A1-7287-099D6560C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C4A58F-66DC-5C22-B369-CB6316DD2D90}"/>
              </a:ext>
            </a:extLst>
          </p:cNvPr>
          <p:cNvSpPr txBox="1"/>
          <p:nvPr/>
        </p:nvSpPr>
        <p:spPr>
          <a:xfrm>
            <a:off x="0" y="627468"/>
            <a:ext cx="48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souhaite résoudre analytiquement le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D1EF5B-835F-C5A9-1EDA-8188A89EC195}"/>
                  </a:ext>
                </a:extLst>
              </p:cNvPr>
              <p:cNvSpPr txBox="1"/>
              <p:nvPr/>
            </p:nvSpPr>
            <p:spPr>
              <a:xfrm>
                <a:off x="4881004" y="513956"/>
                <a:ext cx="2106272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D1EF5B-835F-C5A9-1EDA-8188A89E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04" y="513956"/>
                <a:ext cx="2106272" cy="724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2C842C-65F6-F6AA-8AD7-2C57C499709A}"/>
                  </a:ext>
                </a:extLst>
              </p:cNvPr>
              <p:cNvSpPr txBox="1"/>
              <p:nvPr/>
            </p:nvSpPr>
            <p:spPr>
              <a:xfrm>
                <a:off x="0" y="1163593"/>
                <a:ext cx="9396248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on se rend compte que l’on obtient une équation différentielle de la forme :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2C842C-65F6-F6AA-8AD7-2C57C4997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3593"/>
                <a:ext cx="9396248" cy="499560"/>
              </a:xfrm>
              <a:prstGeom prst="rect">
                <a:avLst/>
              </a:prstGeom>
              <a:blipFill>
                <a:blip r:embed="rId3"/>
                <a:stretch>
                  <a:fillRect l="-519" b="-6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0C8D9-3B6A-5353-D429-49011476A1F8}"/>
                  </a:ext>
                </a:extLst>
              </p:cNvPr>
              <p:cNvSpPr txBox="1"/>
              <p:nvPr/>
            </p:nvSpPr>
            <p:spPr>
              <a:xfrm>
                <a:off x="9068325" y="1114348"/>
                <a:ext cx="2478340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0C8D9-3B6A-5353-D429-49011476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325" y="1114348"/>
                <a:ext cx="2478340" cy="690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4EB86-CFDF-B2E1-C61C-91BFFAB2C8CA}"/>
                  </a:ext>
                </a:extLst>
              </p:cNvPr>
              <p:cNvSpPr txBox="1"/>
              <p:nvPr/>
            </p:nvSpPr>
            <p:spPr>
              <a:xfrm>
                <a:off x="0" y="2327564"/>
                <a:ext cx="901157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remarque que le terme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n’est rien d’autre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𝑑𝑟</m:t>
                        </m:r>
                      </m:den>
                    </m:f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 qui donne: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4EB86-CFDF-B2E1-C61C-91BFFAB2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7564"/>
                <a:ext cx="9011570" cy="491288"/>
              </a:xfrm>
              <a:prstGeom prst="rect">
                <a:avLst/>
              </a:prstGeom>
              <a:blipFill>
                <a:blip r:embed="rId5"/>
                <a:stretch>
                  <a:fillRect l="-541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41310-AE63-A3AD-7F42-7A4E4EFFBB68}"/>
                  </a:ext>
                </a:extLst>
              </p:cNvPr>
              <p:cNvSpPr txBox="1"/>
              <p:nvPr/>
            </p:nvSpPr>
            <p:spPr>
              <a:xfrm>
                <a:off x="9068324" y="1675699"/>
                <a:ext cx="3123675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41310-AE63-A3AD-7F42-7A4E4EFF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324" y="1675699"/>
                <a:ext cx="3123675" cy="6908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A7A204-9C2C-295B-8685-3AA6C75E9424}"/>
                  </a:ext>
                </a:extLst>
              </p:cNvPr>
              <p:cNvSpPr txBox="1"/>
              <p:nvPr/>
            </p:nvSpPr>
            <p:spPr>
              <a:xfrm>
                <a:off x="8916977" y="2250199"/>
                <a:ext cx="3123675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A7A204-9C2C-295B-8685-3AA6C75E9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977" y="2250199"/>
                <a:ext cx="3123675" cy="690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949E2F4-B036-5D37-EA90-EDCD5AAC03C6}"/>
              </a:ext>
            </a:extLst>
          </p:cNvPr>
          <p:cNvSpPr txBox="1"/>
          <p:nvPr/>
        </p:nvSpPr>
        <p:spPr>
          <a:xfrm>
            <a:off x="0" y="3066159"/>
            <a:ext cx="31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intègre une première fois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68DC94-F6BA-F627-DAD0-C1726F459CF5}"/>
                  </a:ext>
                </a:extLst>
              </p:cNvPr>
              <p:cNvSpPr txBox="1"/>
              <p:nvPr/>
            </p:nvSpPr>
            <p:spPr>
              <a:xfrm>
                <a:off x="2890345" y="2868176"/>
                <a:ext cx="3123675" cy="1324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68DC94-F6BA-F627-DAD0-C1726F45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45" y="2868176"/>
                <a:ext cx="3123675" cy="13247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CE31FA-9166-6A75-0AB5-0610E859D3D6}"/>
              </a:ext>
            </a:extLst>
          </p:cNvPr>
          <p:cNvSpPr txBox="1"/>
          <p:nvPr/>
        </p:nvSpPr>
        <p:spPr>
          <a:xfrm>
            <a:off x="0" y="4361907"/>
            <a:ext cx="31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intègre une seconde fois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10BAD9-A32E-DD4A-233B-BEF6AD17CC1D}"/>
                  </a:ext>
                </a:extLst>
              </p:cNvPr>
              <p:cNvSpPr txBox="1"/>
              <p:nvPr/>
            </p:nvSpPr>
            <p:spPr>
              <a:xfrm>
                <a:off x="2820976" y="4210691"/>
                <a:ext cx="3642886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10BAD9-A32E-DD4A-233B-BEF6AD17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76" y="4210691"/>
                <a:ext cx="3642886" cy="7241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C266515-B8A3-2D6D-A91E-14FABFB4ABCF}"/>
              </a:ext>
            </a:extLst>
          </p:cNvPr>
          <p:cNvSpPr txBox="1"/>
          <p:nvPr/>
        </p:nvSpPr>
        <p:spPr>
          <a:xfrm>
            <a:off x="6473321" y="4361907"/>
            <a:ext cx="524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2 constantes d’intégrations, on utilise nos 2 C.L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2C8DE4-5422-A89D-8FBB-C2B7D9F1BA70}"/>
                  </a:ext>
                </a:extLst>
              </p:cNvPr>
              <p:cNvSpPr txBox="1"/>
              <p:nvPr/>
            </p:nvSpPr>
            <p:spPr>
              <a:xfrm>
                <a:off x="693681" y="4901414"/>
                <a:ext cx="3052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C.L Neumann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2C8DE4-5422-A89D-8FBB-C2B7D9F1B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1" y="4901414"/>
                <a:ext cx="3052204" cy="369332"/>
              </a:xfrm>
              <a:prstGeom prst="rect">
                <a:avLst/>
              </a:prstGeom>
              <a:blipFill>
                <a:blip r:embed="rId10"/>
                <a:stretch>
                  <a:fillRect l="-180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58FD18-BF05-78EF-3E0A-E929A15FA58C}"/>
                  </a:ext>
                </a:extLst>
              </p:cNvPr>
              <p:cNvSpPr txBox="1"/>
              <p:nvPr/>
            </p:nvSpPr>
            <p:spPr>
              <a:xfrm>
                <a:off x="3745885" y="4901414"/>
                <a:ext cx="83809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1</a:t>
                </a:r>
                <a:r>
                  <a:rPr lang="fr-F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terme devient nul mais le 2</a:t>
                </a:r>
                <a:r>
                  <a:rPr lang="fr-F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amène à une singularité. Il faut donc imposer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pour que le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problème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bien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définis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tout point du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58FD18-BF05-78EF-3E0A-E929A15F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5" y="4901414"/>
                <a:ext cx="8380951" cy="646331"/>
              </a:xfrm>
              <a:prstGeom prst="rect">
                <a:avLst/>
              </a:prstGeom>
              <a:blipFill>
                <a:blip r:embed="rId11"/>
                <a:stretch>
                  <a:fillRect l="-582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DAB1B9-05DD-17A1-7A8D-8B89EBCC3A8A}"/>
                  </a:ext>
                </a:extLst>
              </p:cNvPr>
              <p:cNvSpPr txBox="1"/>
              <p:nvPr/>
            </p:nvSpPr>
            <p:spPr>
              <a:xfrm>
                <a:off x="693680" y="5521675"/>
                <a:ext cx="10140381" cy="58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C.L Dirichlet : 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DAB1B9-05DD-17A1-7A8D-8B89EBCC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0" y="5521675"/>
                <a:ext cx="10140381" cy="580800"/>
              </a:xfrm>
              <a:prstGeom prst="rect">
                <a:avLst/>
              </a:prstGeom>
              <a:blipFill>
                <a:blip r:embed="rId12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A9B90A1-45FE-8F0C-EA45-0AC7A3A9AE95}"/>
              </a:ext>
            </a:extLst>
          </p:cNvPr>
          <p:cNvSpPr txBox="1"/>
          <p:nvPr/>
        </p:nvSpPr>
        <p:spPr>
          <a:xfrm>
            <a:off x="0" y="6278516"/>
            <a:ext cx="37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Finalement, on montre bien que 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17A1E-FBA2-2F9E-7628-42ADAF4EEF27}"/>
                  </a:ext>
                </a:extLst>
              </p:cNvPr>
              <p:cNvSpPr txBox="1"/>
              <p:nvPr/>
            </p:nvSpPr>
            <p:spPr>
              <a:xfrm>
                <a:off x="3260310" y="6101095"/>
                <a:ext cx="3203552" cy="7241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17A1E-FBA2-2F9E-7628-42ADAF4EE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10" y="6101095"/>
                <a:ext cx="3203552" cy="7241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06997358-454D-FBA1-6230-D064B53DE30F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CE67D6-7061-86BB-E365-D7DABF25D4BD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B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70B1BB-9175-D252-0FD6-D944156FDFDC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7163-B179-BA23-2B4D-820FA70D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5A09FB-16B3-B837-523E-8D7F73B75CC0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E5DC-AF12-AC1B-4A96-5780DBFD0F9C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C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48BA4-BA0D-CE0F-201D-5B4246507255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044FE-32D6-7128-0568-F93B8370CBF7}"/>
              </a:ext>
            </a:extLst>
          </p:cNvPr>
          <p:cNvSpPr txBox="1"/>
          <p:nvPr/>
        </p:nvSpPr>
        <p:spPr>
          <a:xfrm>
            <a:off x="-1" y="627468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prend les schémas de discrétisation spatiaux suivants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FC751-B26B-BF68-AC85-1AA19D1A521D}"/>
                  </a:ext>
                </a:extLst>
              </p:cNvPr>
              <p:cNvSpPr txBox="1"/>
              <p:nvPr/>
            </p:nvSpPr>
            <p:spPr>
              <a:xfrm>
                <a:off x="5435947" y="513956"/>
                <a:ext cx="1961234" cy="746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FC751-B26B-BF68-AC85-1AA19D1A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47" y="513956"/>
                <a:ext cx="1961234" cy="746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FE8A4-13E1-E7B6-9B31-8448E3416D08}"/>
                  </a:ext>
                </a:extLst>
              </p:cNvPr>
              <p:cNvSpPr txBox="1"/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FE8A4-13E1-E7B6-9B31-8448E341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B1C867-C351-AD95-9E0C-DA0DECB600FA}"/>
              </a:ext>
            </a:extLst>
          </p:cNvPr>
          <p:cNvSpPr txBox="1"/>
          <p:nvPr/>
        </p:nvSpPr>
        <p:spPr>
          <a:xfrm>
            <a:off x="7361446" y="500026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1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0F2ED-7353-0CDD-8463-44215B733A41}"/>
              </a:ext>
            </a:extLst>
          </p:cNvPr>
          <p:cNvSpPr txBox="1"/>
          <p:nvPr/>
        </p:nvSpPr>
        <p:spPr>
          <a:xfrm>
            <a:off x="11221367" y="500027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7DF65-B2AA-378E-18BE-BE6286680F63}"/>
              </a:ext>
            </a:extLst>
          </p:cNvPr>
          <p:cNvSpPr txBox="1"/>
          <p:nvPr/>
        </p:nvSpPr>
        <p:spPr>
          <a:xfrm>
            <a:off x="-1047" y="1307910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introduits ces schémas dans l’équation du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36C49C-4168-B48C-E500-C9FD01C5EBEC}"/>
                  </a:ext>
                </a:extLst>
              </p:cNvPr>
              <p:cNvSpPr txBox="1"/>
              <p:nvPr/>
            </p:nvSpPr>
            <p:spPr>
              <a:xfrm>
                <a:off x="2544550" y="1673440"/>
                <a:ext cx="7744027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36C49C-4168-B48C-E500-C9FD01C5E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50" y="1673440"/>
                <a:ext cx="7744027" cy="724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634CA-104B-7F98-F84D-ECC3C4754980}"/>
                  </a:ext>
                </a:extLst>
              </p:cNvPr>
              <p:cNvSpPr txBox="1"/>
              <p:nvPr/>
            </p:nvSpPr>
            <p:spPr>
              <a:xfrm>
                <a:off x="0" y="2455255"/>
                <a:ext cx="660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développe cette équation pour chaque nœud (i.e.,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∈[1;5]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634CA-104B-7F98-F84D-ECC3C475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55255"/>
                <a:ext cx="6608905" cy="369332"/>
              </a:xfrm>
              <a:prstGeom prst="rect">
                <a:avLst/>
              </a:prstGeom>
              <a:blipFill>
                <a:blip r:embed="rId5"/>
                <a:stretch>
                  <a:fillRect l="-73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FBF898-C2BA-0660-7838-80479B22F286}"/>
                  </a:ext>
                </a:extLst>
              </p:cNvPr>
              <p:cNvSpPr txBox="1"/>
              <p:nvPr/>
            </p:nvSpPr>
            <p:spPr>
              <a:xfrm>
                <a:off x="2723233" y="3103737"/>
                <a:ext cx="6142244" cy="2899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=1: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=2: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=3: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=4: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=5: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FBF898-C2BA-0660-7838-80479B22F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3" y="3103737"/>
                <a:ext cx="6142244" cy="2899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56D8A-76B2-ADE3-F439-6DA7B1389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25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03A9-1D55-A413-898E-2E520715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94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A3468-E453-4E52-FF0E-861E8F810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51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0A046-E657-4F2A-B453-B48608882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77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François GLEYZON</dc:creator>
  <cp:lastModifiedBy>François GLEYZON</cp:lastModifiedBy>
  <cp:revision>1</cp:revision>
  <dcterms:created xsi:type="dcterms:W3CDTF">2025-02-04T13:03:07Z</dcterms:created>
  <dcterms:modified xsi:type="dcterms:W3CDTF">2025-02-04T19:08:21Z</dcterms:modified>
</cp:coreProperties>
</file>