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411A-B743-4065-8137-36E899DC5753}" v="1611" dt="2025-02-06T18:53:35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06T18:54:35.477" v="4531" actId="20577"/>
      <pc:docMkLst>
        <pc:docMk/>
      </pc:docMkLst>
      <pc:sldChg chg="addSp delSp modSp mod">
        <pc:chgData name="François GLEYZON" userId="a2d04f23f7faf3ef" providerId="LiveId" clId="{8625411A-B743-4065-8137-36E899DC5753}" dt="2025-02-04T18:52:07.462" v="1909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04T18:30:12.410" v="791" actId="20577"/>
          <ac:spMkLst>
            <pc:docMk/>
            <pc:sldMk cId="2487955664" sldId="257"/>
            <ac:spMk id="2" creationId="{0DD9D8E2-6A02-3C17-6B4A-972E3FEF8B78}"/>
          </ac:spMkLst>
        </pc:spChg>
        <pc:spChg chg="add mod">
          <ac:chgData name="François GLEYZON" userId="a2d04f23f7faf3ef" providerId="LiveId" clId="{8625411A-B743-4065-8137-36E899DC5753}" dt="2025-02-04T18:30:28.370" v="793" actId="1076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4T18:32:12.883" v="842" actId="1076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4T18:32:10.160" v="841" actId="1076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1" creationId="{C368F3E9-43F6-9985-334E-21C88E71758D}"/>
          </ac:spMkLst>
        </pc:spChg>
      </pc:sldChg>
      <pc:sldChg chg="addSp delSp modSp mod">
        <pc:chgData name="François GLEYZON" userId="a2d04f23f7faf3ef" providerId="LiveId" clId="{8625411A-B743-4065-8137-36E899DC5753}" dt="2025-02-04T18:52:13.693" v="1913" actId="20577"/>
        <pc:sldMkLst>
          <pc:docMk/>
          <pc:sldMk cId="3497435959" sldId="258"/>
        </pc:sldMkLst>
        <pc:spChg chg="add mod">
          <ac:chgData name="François GLEYZON" userId="a2d04f23f7faf3ef" providerId="LiveId" clId="{8625411A-B743-4065-8137-36E899DC5753}" dt="2025-02-04T18:33:54.751" v="902" actId="14100"/>
          <ac:spMkLst>
            <pc:docMk/>
            <pc:sldMk cId="3497435959" sldId="258"/>
            <ac:spMk id="3" creationId="{55C4A58F-66DC-5C22-B369-CB6316DD2D90}"/>
          </ac:spMkLst>
        </pc:spChg>
        <pc:spChg chg="add mod">
          <ac:chgData name="François GLEYZON" userId="a2d04f23f7faf3ef" providerId="LiveId" clId="{8625411A-B743-4065-8137-36E899DC5753}" dt="2025-02-04T18:34:01.429" v="903" actId="1076"/>
          <ac:spMkLst>
            <pc:docMk/>
            <pc:sldMk cId="3497435959" sldId="258"/>
            <ac:spMk id="5" creationId="{9CD1EF5B-835F-C5A9-1EDA-8188A89EC195}"/>
          </ac:spMkLst>
        </pc:spChg>
        <pc:spChg chg="add mod">
          <ac:chgData name="François GLEYZON" userId="a2d04f23f7faf3ef" providerId="LiveId" clId="{8625411A-B743-4065-8137-36E899DC5753}" dt="2025-02-04T18:34:57.447" v="1036" actId="14100"/>
          <ac:spMkLst>
            <pc:docMk/>
            <pc:sldMk cId="3497435959" sldId="258"/>
            <ac:spMk id="6" creationId="{FF2C842C-65F6-F6AA-8AD7-2C57C499709A}"/>
          </ac:spMkLst>
        </pc:spChg>
        <pc:spChg chg="add mod">
          <ac:chgData name="François GLEYZON" userId="a2d04f23f7faf3ef" providerId="LiveId" clId="{8625411A-B743-4065-8137-36E899DC5753}" dt="2025-02-04T18:35:15.573" v="1047" actId="14100"/>
          <ac:spMkLst>
            <pc:docMk/>
            <pc:sldMk cId="3497435959" sldId="258"/>
            <ac:spMk id="7" creationId="{0DE0C8D9-3B6A-5353-D429-49011476A1F8}"/>
          </ac:spMkLst>
        </pc:spChg>
        <pc:spChg chg="add mod">
          <ac:chgData name="François GLEYZON" userId="a2d04f23f7faf3ef" providerId="LiveId" clId="{8625411A-B743-4065-8137-36E899DC5753}" dt="2025-02-04T18:49:20.703" v="1855" actId="1036"/>
          <ac:spMkLst>
            <pc:docMk/>
            <pc:sldMk cId="3497435959" sldId="258"/>
            <ac:spMk id="9" creationId="{7A54EB86-CFDF-B2E1-C61C-91BFFAB2C8CA}"/>
          </ac:spMkLst>
        </pc:spChg>
        <pc:spChg chg="add mod">
          <ac:chgData name="François GLEYZON" userId="a2d04f23f7faf3ef" providerId="LiveId" clId="{8625411A-B743-4065-8137-36E899DC5753}" dt="2025-02-04T18:49:16.845" v="1841" actId="1036"/>
          <ac:spMkLst>
            <pc:docMk/>
            <pc:sldMk cId="3497435959" sldId="258"/>
            <ac:spMk id="10" creationId="{40541310-AE63-A3AD-7F42-7A4E4EFFBB68}"/>
          </ac:spMkLst>
        </pc:spChg>
        <pc:spChg chg="add mod">
          <ac:chgData name="François GLEYZON" userId="a2d04f23f7faf3ef" providerId="LiveId" clId="{8625411A-B743-4065-8137-36E899DC5753}" dt="2025-02-04T18:49:06.405" v="1828" actId="1076"/>
          <ac:spMkLst>
            <pc:docMk/>
            <pc:sldMk cId="3497435959" sldId="258"/>
            <ac:spMk id="11" creationId="{CAA7A204-9C2C-295B-8685-3AA6C75E9424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2" creationId="{F949E2F4-B036-5D37-EA90-EDCD5AAC03C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3" creationId="{3C68DC94-F6BA-F627-DAD0-C1726F459CF5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5" creationId="{21CE31FA-9166-6A75-0AB5-0610E859D3D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6" creationId="{2C10BAD9-A32E-DD4A-233B-BEF6AD17CC1D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7" creationId="{CC266515-B8A3-2D6D-A91E-14FABFB4ABCF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8" creationId="{882C8DE4-5422-A89D-8FBB-C2B7D9F1BA70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9" creationId="{CF58FD18-BF05-78EF-3E0A-E929A15FA58C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20" creationId="{E0DAB1B9-05DD-17A1-7A8D-8B89EBCC3A8A}"/>
          </ac:spMkLst>
        </pc:spChg>
        <pc:spChg chg="add mod">
          <ac:chgData name="François GLEYZON" userId="a2d04f23f7faf3ef" providerId="LiveId" clId="{8625411A-B743-4065-8137-36E899DC5753}" dt="2025-02-04T18:49:34.251" v="1891" actId="1035"/>
          <ac:spMkLst>
            <pc:docMk/>
            <pc:sldMk cId="3497435959" sldId="258"/>
            <ac:spMk id="21" creationId="{2A9B90A1-45FE-8F0C-EA45-0AC7A3A9AE95}"/>
          </ac:spMkLst>
        </pc:spChg>
        <pc:spChg chg="add mod">
          <ac:chgData name="François GLEYZON" userId="a2d04f23f7faf3ef" providerId="LiveId" clId="{8625411A-B743-4065-8137-36E899DC5753}" dt="2025-02-04T18:49:44.445" v="1893" actId="1076"/>
          <ac:spMkLst>
            <pc:docMk/>
            <pc:sldMk cId="3497435959" sldId="258"/>
            <ac:spMk id="22" creationId="{EE117A1E-FBA2-2F9E-7628-42ADAF4EEF27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3" creationId="{06997358-454D-FBA1-6230-D064B53DE30F}"/>
          </ac:spMkLst>
        </pc:spChg>
        <pc:spChg chg="add mod">
          <ac:chgData name="François GLEYZON" userId="a2d04f23f7faf3ef" providerId="LiveId" clId="{8625411A-B743-4065-8137-36E899DC5753}" dt="2025-02-04T18:52:13.693" v="1913" actId="20577"/>
          <ac:spMkLst>
            <pc:docMk/>
            <pc:sldMk cId="3497435959" sldId="258"/>
            <ac:spMk id="24" creationId="{25CE67D6-7061-86BB-E365-D7DABF25D4BD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5" creationId="{B470B1BB-9175-D252-0FD6-D944156FDFDC}"/>
          </ac:spMkLst>
        </pc:spChg>
      </pc:sldChg>
      <pc:sldChg chg="addSp modSp mod">
        <pc:chgData name="François GLEYZON" userId="a2d04f23f7faf3ef" providerId="LiveId" clId="{8625411A-B743-4065-8137-36E899DC5753}" dt="2025-02-05T20:24:42.838" v="2998" actId="14100"/>
        <pc:sldMkLst>
          <pc:docMk/>
          <pc:sldMk cId="415248" sldId="259"/>
        </pc:sldMkLst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2" creationId="{845A09FB-16B3-B837-523E-8D7F73B75CC0}"/>
          </ac:spMkLst>
        </pc:spChg>
        <pc:spChg chg="add mod">
          <ac:chgData name="François GLEYZON" userId="a2d04f23f7faf3ef" providerId="LiveId" clId="{8625411A-B743-4065-8137-36E899DC5753}" dt="2025-02-04T18:52:30.137" v="1916" actId="20577"/>
          <ac:spMkLst>
            <pc:docMk/>
            <pc:sldMk cId="415248" sldId="259"/>
            <ac:spMk id="3" creationId="{2F45E5DC-AF12-AC1B-4A96-5780DBFD0F9C}"/>
          </ac:spMkLst>
        </pc:spChg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4" creationId="{F4448BA4-BA0D-CE0F-201D-5B4246507255}"/>
          </ac:spMkLst>
        </pc:spChg>
        <pc:spChg chg="add mod">
          <ac:chgData name="François GLEYZON" userId="a2d04f23f7faf3ef" providerId="LiveId" clId="{8625411A-B743-4065-8137-36E899DC5753}" dt="2025-02-04T18:53:22.142" v="2003" actId="14100"/>
          <ac:spMkLst>
            <pc:docMk/>
            <pc:sldMk cId="415248" sldId="259"/>
            <ac:spMk id="5" creationId="{BF1044FE-32D6-7128-0568-F93B8370CBF7}"/>
          </ac:spMkLst>
        </pc:spChg>
        <pc:spChg chg="add mod">
          <ac:chgData name="François GLEYZON" userId="a2d04f23f7faf3ef" providerId="LiveId" clId="{8625411A-B743-4065-8137-36E899DC5753}" dt="2025-02-04T18:54:25.663" v="2052" actId="14100"/>
          <ac:spMkLst>
            <pc:docMk/>
            <pc:sldMk cId="415248" sldId="259"/>
            <ac:spMk id="6" creationId="{0FBFC751-B26B-BF68-AC85-1AA19D1A521D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7" creationId="{F3FFE8A4-13E1-E7B6-9B31-8448E3416D08}"/>
          </ac:spMkLst>
        </pc:spChg>
        <pc:spChg chg="add mod">
          <ac:chgData name="François GLEYZON" userId="a2d04f23f7faf3ef" providerId="LiveId" clId="{8625411A-B743-4065-8137-36E899DC5753}" dt="2025-02-04T18:55:24.919" v="2107" actId="1076"/>
          <ac:spMkLst>
            <pc:docMk/>
            <pc:sldMk cId="415248" sldId="259"/>
            <ac:spMk id="8" creationId="{6BB1C867-C351-AD95-9E0C-DA0DECB600FA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9" creationId="{92C0F2ED-7353-0CDD-8463-44215B733A41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0" creationId="{7937DF65-B2AA-378E-18BE-BE6286680F63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1" creationId="{2636C49C-4168-B48C-E500-C9FD01C5EBEC}"/>
          </ac:spMkLst>
        </pc:spChg>
        <pc:spChg chg="add mod">
          <ac:chgData name="François GLEYZON" userId="a2d04f23f7faf3ef" providerId="LiveId" clId="{8625411A-B743-4065-8137-36E899DC5753}" dt="2025-02-04T18:59:55.629" v="2355" actId="14100"/>
          <ac:spMkLst>
            <pc:docMk/>
            <pc:sldMk cId="415248" sldId="259"/>
            <ac:spMk id="12" creationId="{5AD634CA-104B-7F98-F84D-ECC3C4754980}"/>
          </ac:spMkLst>
        </pc:spChg>
        <pc:spChg chg="add mod">
          <ac:chgData name="François GLEYZON" userId="a2d04f23f7faf3ef" providerId="LiveId" clId="{8625411A-B743-4065-8137-36E899DC5753}" dt="2025-02-05T20:15:55.250" v="2803" actId="14100"/>
          <ac:spMkLst>
            <pc:docMk/>
            <pc:sldMk cId="415248" sldId="259"/>
            <ac:spMk id="13" creationId="{997C35EC-1834-8CCA-7703-6CDC8E8D8AB9}"/>
          </ac:spMkLst>
        </pc:spChg>
        <pc:spChg chg="add mod">
          <ac:chgData name="François GLEYZON" userId="a2d04f23f7faf3ef" providerId="LiveId" clId="{8625411A-B743-4065-8137-36E899DC5753}" dt="2025-02-05T20:16:06.672" v="2875" actId="1037"/>
          <ac:spMkLst>
            <pc:docMk/>
            <pc:sldMk cId="415248" sldId="259"/>
            <ac:spMk id="14" creationId="{B8FBF898-C2BA-0660-7838-80479B22F286}"/>
          </ac:spMkLst>
        </pc:spChg>
        <pc:spChg chg="add mod">
          <ac:chgData name="François GLEYZON" userId="a2d04f23f7faf3ef" providerId="LiveId" clId="{8625411A-B743-4065-8137-36E899DC5753}" dt="2025-02-05T20:24:08.167" v="2990" actId="1076"/>
          <ac:spMkLst>
            <pc:docMk/>
            <pc:sldMk cId="415248" sldId="259"/>
            <ac:spMk id="15" creationId="{D0D4259A-0C98-BAFE-3E33-AEBE5015294A}"/>
          </ac:spMkLst>
        </pc:spChg>
        <pc:spChg chg="add mod">
          <ac:chgData name="François GLEYZON" userId="a2d04f23f7faf3ef" providerId="LiveId" clId="{8625411A-B743-4065-8137-36E899DC5753}" dt="2025-02-05T20:24:34.464" v="2995"/>
          <ac:spMkLst>
            <pc:docMk/>
            <pc:sldMk cId="415248" sldId="259"/>
            <ac:spMk id="20" creationId="{89808494-F4E2-8D53-B25F-2375493F479A}"/>
          </ac:spMkLst>
        </pc:spChg>
        <pc:spChg chg="add mod">
          <ac:chgData name="François GLEYZON" userId="a2d04f23f7faf3ef" providerId="LiveId" clId="{8625411A-B743-4065-8137-36E899DC5753}" dt="2025-02-05T20:24:42.838" v="2998" actId="14100"/>
          <ac:spMkLst>
            <pc:docMk/>
            <pc:sldMk cId="415248" sldId="259"/>
            <ac:spMk id="21" creationId="{19EAFEE6-6B99-E2E7-968A-B6336653D699}"/>
          </ac:spMkLst>
        </pc:spChg>
        <pc:picChg chg="add mod">
          <ac:chgData name="François GLEYZON" userId="a2d04f23f7faf3ef" providerId="LiveId" clId="{8625411A-B743-4065-8137-36E899DC5753}" dt="2025-02-05T20:24:08.167" v="2990" actId="1076"/>
          <ac:picMkLst>
            <pc:docMk/>
            <pc:sldMk cId="415248" sldId="259"/>
            <ac:picMk id="17" creationId="{429771DA-C7D2-B11F-BF31-76F203BCE2D9}"/>
          </ac:picMkLst>
        </pc:picChg>
        <pc:picChg chg="add mod">
          <ac:chgData name="François GLEYZON" userId="a2d04f23f7faf3ef" providerId="LiveId" clId="{8625411A-B743-4065-8137-36E899DC5753}" dt="2025-02-05T20:24:28.533" v="2994" actId="14100"/>
          <ac:picMkLst>
            <pc:docMk/>
            <pc:sldMk cId="415248" sldId="259"/>
            <ac:picMk id="19" creationId="{922DDEA9-C091-1B9B-FC36-448765828197}"/>
          </ac:picMkLst>
        </pc:picChg>
      </pc:sldChg>
      <pc:sldChg chg="addSp delSp modSp mod">
        <pc:chgData name="François GLEYZON" userId="a2d04f23f7faf3ef" providerId="LiveId" clId="{8625411A-B743-4065-8137-36E899DC5753}" dt="2025-02-05T21:02:16.012" v="4146" actId="1076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05T20:44:12.212" v="3644" actId="20577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4" creationId="{FC70D617-18DE-E581-E946-0A074FF29DC2}"/>
          </ac:spMkLst>
        </pc:spChg>
        <pc:spChg chg="add del mod">
          <ac:chgData name="François GLEYZON" userId="a2d04f23f7faf3ef" providerId="LiveId" clId="{8625411A-B743-4065-8137-36E899DC5753}" dt="2025-02-05T20:53:04.795" v="3646" actId="478"/>
          <ac:spMkLst>
            <pc:docMk/>
            <pc:sldMk cId="1063259523" sldId="260"/>
            <ac:spMk id="5" creationId="{D692518E-3D66-621A-ABA1-AEC654A6A15D}"/>
          </ac:spMkLst>
        </pc:spChg>
        <pc:spChg chg="add mod">
          <ac:chgData name="François GLEYZON" userId="a2d04f23f7faf3ef" providerId="LiveId" clId="{8625411A-B743-4065-8137-36E899DC5753}" dt="2025-02-05T20:53:36.692" v="3771" actId="313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8625411A-B743-4065-8137-36E899DC5753}" dt="2025-02-05T21:02:08.713" v="4144" actId="20577"/>
          <ac:spMkLst>
            <pc:docMk/>
            <pc:sldMk cId="1063259523" sldId="260"/>
            <ac:spMk id="13" creationId="{BCC94210-BE15-F432-6F90-9C9CCCFEA72F}"/>
          </ac:spMkLst>
        </pc:spChg>
        <pc:spChg chg="add mod">
          <ac:chgData name="François GLEYZON" userId="a2d04f23f7faf3ef" providerId="LiveId" clId="{8625411A-B743-4065-8137-36E899DC5753}" dt="2025-02-05T21:02:01.867" v="4137" actId="20577"/>
          <ac:spMkLst>
            <pc:docMk/>
            <pc:sldMk cId="1063259523" sldId="260"/>
            <ac:spMk id="14" creationId="{EE88CA0C-9480-BE62-2525-C882E004697A}"/>
          </ac:spMkLst>
        </pc:spChg>
        <pc:spChg chg="add mod">
          <ac:chgData name="François GLEYZON" userId="a2d04f23f7faf3ef" providerId="LiveId" clId="{8625411A-B743-4065-8137-36E899DC5753}" dt="2025-02-05T21:01:56.759" v="4132" actId="20577"/>
          <ac:spMkLst>
            <pc:docMk/>
            <pc:sldMk cId="1063259523" sldId="260"/>
            <ac:spMk id="15" creationId="{C3CD8751-5795-D6B9-2248-03D689648744}"/>
          </ac:spMkLst>
        </pc:spChg>
        <pc:spChg chg="add mod">
          <ac:chgData name="François GLEYZON" userId="a2d04f23f7faf3ef" providerId="LiveId" clId="{8625411A-B743-4065-8137-36E899DC5753}" dt="2025-02-05T21:02:16.012" v="4146" actId="1076"/>
          <ac:spMkLst>
            <pc:docMk/>
            <pc:sldMk cId="1063259523" sldId="260"/>
            <ac:spMk id="16" creationId="{DA5226F6-F4A9-B138-C97F-881284C5A869}"/>
          </ac:spMkLst>
        </pc:spChg>
        <pc:picChg chg="add del mod">
          <ac:chgData name="François GLEYZON" userId="a2d04f23f7faf3ef" providerId="LiveId" clId="{8625411A-B743-4065-8137-36E899DC5753}" dt="2025-02-05T21:00:51.413" v="4102" actId="478"/>
          <ac:picMkLst>
            <pc:docMk/>
            <pc:sldMk cId="1063259523" sldId="260"/>
            <ac:picMk id="8" creationId="{4702950F-3836-E6A0-6BFA-76CDDFAB4CC0}"/>
          </ac:picMkLst>
        </pc:picChg>
        <pc:picChg chg="add del mod">
          <ac:chgData name="François GLEYZON" userId="a2d04f23f7faf3ef" providerId="LiveId" clId="{8625411A-B743-4065-8137-36E899DC5753}" dt="2025-02-05T21:00:51.077" v="4101" actId="478"/>
          <ac:picMkLst>
            <pc:docMk/>
            <pc:sldMk cId="1063259523" sldId="260"/>
            <ac:picMk id="10" creationId="{08237BA2-A9FC-935E-562D-FF42A0296247}"/>
          </ac:picMkLst>
        </pc:picChg>
        <pc:picChg chg="add del mod">
          <ac:chgData name="François GLEYZON" userId="a2d04f23f7faf3ef" providerId="LiveId" clId="{8625411A-B743-4065-8137-36E899DC5753}" dt="2025-02-05T21:00:50.703" v="4100" actId="478"/>
          <ac:picMkLst>
            <pc:docMk/>
            <pc:sldMk cId="1063259523" sldId="260"/>
            <ac:picMk id="12" creationId="{088E01A0-7014-7D88-CAC4-2E367E096521}"/>
          </ac:picMkLst>
        </pc:picChg>
        <pc:picChg chg="add mod ord">
          <ac:chgData name="François GLEYZON" userId="a2d04f23f7faf3ef" providerId="LiveId" clId="{8625411A-B743-4065-8137-36E899DC5753}" dt="2025-02-05T21:01:03.483" v="4107" actId="167"/>
          <ac:picMkLst>
            <pc:docMk/>
            <pc:sldMk cId="1063259523" sldId="260"/>
            <ac:picMk id="18" creationId="{2DE8511B-FDF9-5418-5DA7-53BA9804A37C}"/>
          </ac:picMkLst>
        </pc:picChg>
      </pc:sldChg>
      <pc:sldChg chg="addSp delSp modSp mod">
        <pc:chgData name="François GLEYZON" userId="a2d04f23f7faf3ef" providerId="LiveId" clId="{8625411A-B743-4065-8137-36E899DC5753}" dt="2025-02-06T18:54:35.477" v="4531" actId="20577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05T21:03:31.477" v="4163" actId="20577"/>
          <ac:spMkLst>
            <pc:docMk/>
            <pc:sldMk cId="1452944335" sldId="261"/>
            <ac:spMk id="5" creationId="{D8E09B78-47CC-84BD-A259-AA9B0A6D0125}"/>
          </ac:spMkLst>
        </pc:spChg>
        <pc:spChg chg="add mod">
          <ac:chgData name="François GLEYZON" userId="a2d04f23f7faf3ef" providerId="LiveId" clId="{8625411A-B743-4065-8137-36E899DC5753}" dt="2025-02-05T21:03:45.175" v="4169" actId="14100"/>
          <ac:spMkLst>
            <pc:docMk/>
            <pc:sldMk cId="1452944335" sldId="261"/>
            <ac:spMk id="6" creationId="{EE12E67D-0239-1317-5143-EADC4A6FD1E7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7" creationId="{EA320C37-86BC-1C54-FDB3-FB623D060A31}"/>
          </ac:spMkLst>
        </pc:spChg>
        <pc:spChg chg="add mod">
          <ac:chgData name="François GLEYZON" userId="a2d04f23f7faf3ef" providerId="LiveId" clId="{8625411A-B743-4065-8137-36E899DC5753}" dt="2025-02-05T21:03:47.559" v="4177" actId="1038"/>
          <ac:spMkLst>
            <pc:docMk/>
            <pc:sldMk cId="1452944335" sldId="261"/>
            <ac:spMk id="8" creationId="{3F891217-F85C-D70C-2308-582197B55664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9" creationId="{15BED661-D5E8-5D5F-962C-7A789302F672}"/>
          </ac:spMkLst>
        </pc:spChg>
        <pc:spChg chg="add mod">
          <ac:chgData name="François GLEYZON" userId="a2d04f23f7faf3ef" providerId="LiveId" clId="{8625411A-B743-4065-8137-36E899DC5753}" dt="2025-02-05T21:04:19.847" v="4180" actId="20577"/>
          <ac:spMkLst>
            <pc:docMk/>
            <pc:sldMk cId="1452944335" sldId="261"/>
            <ac:spMk id="10" creationId="{4B5486D3-9894-C2BC-A87B-09DEDB4C8900}"/>
          </ac:spMkLst>
        </pc:spChg>
        <pc:spChg chg="add mod">
          <ac:chgData name="François GLEYZON" userId="a2d04f23f7faf3ef" providerId="LiveId" clId="{8625411A-B743-4065-8137-36E899DC5753}" dt="2025-02-05T21:05:18.677" v="4192" actId="1076"/>
          <ac:spMkLst>
            <pc:docMk/>
            <pc:sldMk cId="1452944335" sldId="261"/>
            <ac:spMk id="11" creationId="{2C5B5726-7BDA-16C2-725D-68E0A9FFBD27}"/>
          </ac:spMkLst>
        </pc:spChg>
        <pc:spChg chg="add mod">
          <ac:chgData name="François GLEYZON" userId="a2d04f23f7faf3ef" providerId="LiveId" clId="{8625411A-B743-4065-8137-36E899DC5753}" dt="2025-02-06T18:54:35.477" v="4531" actId="20577"/>
          <ac:spMkLst>
            <pc:docMk/>
            <pc:sldMk cId="1452944335" sldId="261"/>
            <ac:spMk id="12" creationId="{2443DA39-C273-D2B8-F9E1-87B2F44BDC42}"/>
          </ac:spMkLst>
        </pc:spChg>
        <pc:spChg chg="add del mod">
          <ac:chgData name="François GLEYZON" userId="a2d04f23f7faf3ef" providerId="LiveId" clId="{8625411A-B743-4065-8137-36E899DC5753}" dt="2025-02-06T18:54:02.693" v="4467" actId="478"/>
          <ac:spMkLst>
            <pc:docMk/>
            <pc:sldMk cId="1452944335" sldId="261"/>
            <ac:spMk id="13" creationId="{C5B0B460-539A-B138-8DED-7EBE78A05B9F}"/>
          </ac:spMkLst>
        </pc:spChg>
        <pc:spChg chg="add del mod">
          <ac:chgData name="François GLEYZON" userId="a2d04f23f7faf3ef" providerId="LiveId" clId="{8625411A-B743-4065-8137-36E899DC5753}" dt="2025-02-06T18:54:01.947" v="4466" actId="478"/>
          <ac:spMkLst>
            <pc:docMk/>
            <pc:sldMk cId="1452944335" sldId="261"/>
            <ac:spMk id="14" creationId="{2D00753C-DF92-A883-5D99-CD649DDFF88A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delSp modSp mod">
        <pc:chgData name="François GLEYZON" userId="a2d04f23f7faf3ef" providerId="LiveId" clId="{8625411A-B743-4065-8137-36E899DC5753}" dt="2025-02-04T18:51:58.221" v="1907" actId="478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7" creationId="{B5436A21-87E5-E562-F7DC-2AACBB1F982E}"/>
          </ac:spMkLst>
        </pc:spChg>
        <pc:spChg chg="add mod">
          <ac:chgData name="François GLEYZON" userId="a2d04f23f7faf3ef" providerId="LiveId" clId="{8625411A-B743-4065-8137-36E899DC5753}" dt="2025-02-04T18:51:53.736" v="1906" actId="207"/>
          <ac:spMkLst>
            <pc:docMk/>
            <pc:sldMk cId="1966793551" sldId="265"/>
            <ac:spMk id="9" creationId="{6E9846D3-47A3-2AE6-6383-AB77CC5B517E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0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1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2" creationId="{CD555B3B-1273-B030-5A00-48B9923A6D1D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04T17:45:21.393" v="19" actId="1036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5" creationId="{7A3EA391-AC61-60F2-E3E1-534BD1D887A1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16" creationId="{2DC757D9-32CE-64B4-6E3D-3D217D7E5F46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19" creationId="{1E42DB06-8668-2792-877E-6AAD838CFA0F}"/>
          </ac:spMkLst>
        </pc:spChg>
        <pc:spChg chg="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0" creationId="{0A9073FB-1A65-43D2-A613-9EB3B1169DC4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2" creationId="{076029C1-43EB-D64D-D844-7C346AFBB080}"/>
          </ac:spMkLst>
        </pc:spChg>
        <pc:spChg chg="add mod">
          <ac:chgData name="François GLEYZON" userId="a2d04f23f7faf3ef" providerId="LiveId" clId="{8625411A-B743-4065-8137-36E899DC5753}" dt="2025-02-04T18:25:15.586" v="201" actId="1076"/>
          <ac:spMkLst>
            <pc:docMk/>
            <pc:sldMk cId="1966793551" sldId="265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0" creationId="{B95AA804-9E2B-DDFF-2C53-F06543210144}"/>
          </ac:spMkLst>
        </pc:spChg>
        <pc:spChg chg="add mod">
          <ac:chgData name="François GLEYZON" userId="a2d04f23f7faf3ef" providerId="LiveId" clId="{8625411A-B743-4065-8137-36E899DC5753}" dt="2025-02-04T18:26:23.875" v="412" actId="1035"/>
          <ac:spMkLst>
            <pc:docMk/>
            <pc:sldMk cId="1966793551" sldId="265"/>
            <ac:spMk id="31" creationId="{B702B995-55B0-6F3A-DB50-C2AAA6DF1383}"/>
          </ac:spMkLst>
        </pc:spChg>
        <pc:spChg chg="add mod">
          <ac:chgData name="François GLEYZON" userId="a2d04f23f7faf3ef" providerId="LiveId" clId="{8625411A-B743-4065-8137-36E899DC5753}" dt="2025-02-04T18:27:22.231" v="419" actId="1076"/>
          <ac:spMkLst>
            <pc:docMk/>
            <pc:sldMk cId="1966793551" sldId="265"/>
            <ac:spMk id="34" creationId="{FFB0AD25-EAC1-F45C-A5E3-3E651AE94BA5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04T18:51:32.183" v="1902" actId="14100"/>
          <ac:spMkLst>
            <pc:docMk/>
            <pc:sldMk cId="1966793551" sldId="265"/>
            <ac:spMk id="36" creationId="{2C2B60A1-0B89-3546-D8C8-0D44097F35C2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cxnChg chg="add mod">
          <ac:chgData name="François GLEYZON" userId="a2d04f23f7faf3ef" providerId="LiveId" clId="{8625411A-B743-4065-8137-36E899DC5753}" dt="2025-02-04T18:20:39.044" v="149" actId="1038"/>
          <ac:cxnSpMkLst>
            <pc:docMk/>
            <pc:sldMk cId="1966793551" sldId="265"/>
            <ac:cxnSpMk id="24" creationId="{6F658F9A-65C2-7BA4-F770-1845190CFD82}"/>
          </ac:cxnSpMkLst>
        </pc:cxnChg>
        <pc:cxnChg chg="add mod">
          <ac:chgData name="François GLEYZON" userId="a2d04f23f7faf3ef" providerId="LiveId" clId="{8625411A-B743-4065-8137-36E899DC5753}" dt="2025-02-04T18:20:18.054" v="125" actId="208"/>
          <ac:cxnSpMkLst>
            <pc:docMk/>
            <pc:sldMk cId="1966793551" sldId="265"/>
            <ac:cxnSpMk id="26" creationId="{8913117D-71DC-16F9-2BD3-DA9D3BA1721B}"/>
          </ac:cxnSpMkLst>
        </pc:cxnChg>
        <pc:cxnChg chg="add mod">
          <ac:chgData name="François GLEYZON" userId="a2d04f23f7faf3ef" providerId="LiveId" clId="{8625411A-B743-4065-8137-36E899DC5753}" dt="2025-02-04T18:23:38.245" v="187" actId="1076"/>
          <ac:cxnSpMkLst>
            <pc:docMk/>
            <pc:sldMk cId="1966793551" sldId="265"/>
            <ac:cxnSpMk id="32" creationId="{E7582D37-C97C-B041-C9D4-64A63AD497FB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05T20:37:18.486" v="3639" actId="1076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05T20:31:35.675" v="3308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05T20:27:18.357" v="3303" actId="20577"/>
          <ac:spMkLst>
            <pc:docMk/>
            <pc:sldMk cId="3013734229" sldId="266"/>
            <ac:spMk id="5" creationId="{12FC6A74-40DA-DC90-686B-24F2DCFDC298}"/>
          </ac:spMkLst>
        </pc:spChg>
        <pc:spChg chg="del">
          <ac:chgData name="François GLEYZON" userId="a2d04f23f7faf3ef" providerId="LiveId" clId="{8625411A-B743-4065-8137-36E899DC5753}" dt="2025-02-05T20:26:42.162" v="3219" actId="478"/>
          <ac:spMkLst>
            <pc:docMk/>
            <pc:sldMk cId="3013734229" sldId="266"/>
            <ac:spMk id="6" creationId="{72704823-DAA1-96DA-16B2-3345DC0524EB}"/>
          </ac:spMkLst>
        </pc:spChg>
        <pc:spChg chg="del">
          <ac:chgData name="François GLEYZON" userId="a2d04f23f7faf3ef" providerId="LiveId" clId="{8625411A-B743-4065-8137-36E899DC5753}" dt="2025-02-05T20:26:41.427" v="3218" actId="478"/>
          <ac:spMkLst>
            <pc:docMk/>
            <pc:sldMk cId="3013734229" sldId="266"/>
            <ac:spMk id="7" creationId="{D150CAEF-3C6E-E5FF-5EBD-1EE542B898A0}"/>
          </ac:spMkLst>
        </pc:spChg>
        <pc:spChg chg="del">
          <ac:chgData name="François GLEYZON" userId="a2d04f23f7faf3ef" providerId="LiveId" clId="{8625411A-B743-4065-8137-36E899DC5753}" dt="2025-02-05T20:26:42.945" v="3220" actId="478"/>
          <ac:spMkLst>
            <pc:docMk/>
            <pc:sldMk cId="3013734229" sldId="266"/>
            <ac:spMk id="8" creationId="{A445BD4E-5B47-3965-462C-914183428C18}"/>
          </ac:spMkLst>
        </pc:spChg>
        <pc:spChg chg="del">
          <ac:chgData name="François GLEYZON" userId="a2d04f23f7faf3ef" providerId="LiveId" clId="{8625411A-B743-4065-8137-36E899DC5753}" dt="2025-02-05T20:26:43.550" v="3221" actId="478"/>
          <ac:spMkLst>
            <pc:docMk/>
            <pc:sldMk cId="3013734229" sldId="266"/>
            <ac:spMk id="9" creationId="{D6683E08-EB92-E268-459D-B23E19229F2A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0" creationId="{F36EFEFE-7299-D54F-2543-2B2E5D38E3B6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1" creationId="{30D84749-B974-FFB5-855C-130C63444398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2" creationId="{72FF2C8E-FBC7-7AF2-9121-8A576330C735}"/>
          </ac:spMkLst>
        </pc:spChg>
        <pc:spChg chg="del">
          <ac:chgData name="François GLEYZON" userId="a2d04f23f7faf3ef" providerId="LiveId" clId="{8625411A-B743-4065-8137-36E899DC5753}" dt="2025-02-05T20:26:40.563" v="3217" actId="478"/>
          <ac:spMkLst>
            <pc:docMk/>
            <pc:sldMk cId="3013734229" sldId="266"/>
            <ac:spMk id="13" creationId="{FCC89D96-88C5-E4EA-8BD0-6F88A0BDC02D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4" creationId="{DA937CCF-7212-3A21-B2BE-777891DE75E5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5" creationId="{5220B5B4-979B-914E-D3C3-0BB0C24DC058}"/>
          </ac:spMkLst>
        </pc:spChg>
        <pc:spChg chg="add mod">
          <ac:chgData name="François GLEYZON" userId="a2d04f23f7faf3ef" providerId="LiveId" clId="{8625411A-B743-4065-8137-36E899DC5753}" dt="2025-02-05T20:31:58.439" v="3366" actId="20577"/>
          <ac:spMkLst>
            <pc:docMk/>
            <pc:sldMk cId="3013734229" sldId="266"/>
            <ac:spMk id="16" creationId="{B39967A9-E27A-C14E-CB1A-C73498778C17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21" creationId="{82FD970A-53F0-01FB-0613-5BA7B6A48773}"/>
          </ac:spMkLst>
        </pc:spChg>
        <pc:spChg chg="add mod">
          <ac:chgData name="François GLEYZON" userId="a2d04f23f7faf3ef" providerId="LiveId" clId="{8625411A-B743-4065-8137-36E899DC5753}" dt="2025-02-05T20:33:30.841" v="3411" actId="20577"/>
          <ac:spMkLst>
            <pc:docMk/>
            <pc:sldMk cId="3013734229" sldId="266"/>
            <ac:spMk id="22" creationId="{6202A4EB-70C1-FC90-04FF-E6EC22746993}"/>
          </ac:spMkLst>
        </pc:spChg>
        <pc:spChg chg="add mod">
          <ac:chgData name="François GLEYZON" userId="a2d04f23f7faf3ef" providerId="LiveId" clId="{8625411A-B743-4065-8137-36E899DC5753}" dt="2025-02-05T20:33:42.611" v="3416" actId="114"/>
          <ac:spMkLst>
            <pc:docMk/>
            <pc:sldMk cId="3013734229" sldId="266"/>
            <ac:spMk id="24" creationId="{76493576-D5CC-FFCD-A3CC-42A2E2B30ACE}"/>
          </ac:spMkLst>
        </pc:spChg>
        <pc:spChg chg="add mod">
          <ac:chgData name="François GLEYZON" userId="a2d04f23f7faf3ef" providerId="LiveId" clId="{8625411A-B743-4065-8137-36E899DC5753}" dt="2025-02-05T20:37:18.486" v="3639" actId="1076"/>
          <ac:spMkLst>
            <pc:docMk/>
            <pc:sldMk cId="3013734229" sldId="266"/>
            <ac:spMk id="25" creationId="{10BF094A-0B6E-84CD-1409-00B3E540E17B}"/>
          </ac:spMkLst>
        </pc:sp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7" creationId="{5F5D2A31-8ED1-5B57-232F-5180D5EC96CE}"/>
          </ac:picMkLst>
        </pc:pic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9" creationId="{CB2D8999-5D21-2ECC-0566-099933D5369D}"/>
          </ac:picMkLst>
        </pc:picChg>
        <pc:picChg chg="add mod">
          <ac:chgData name="François GLEYZON" userId="a2d04f23f7faf3ef" providerId="LiveId" clId="{8625411A-B743-4065-8137-36E899DC5753}" dt="2025-02-05T20:32:23.750" v="3371" actId="1076"/>
          <ac:picMkLst>
            <pc:docMk/>
            <pc:sldMk cId="3013734229" sldId="266"/>
            <ac:picMk id="20" creationId="{3AA74466-528C-8DC9-1492-EADB8A7E43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627468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1251782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62746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3720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3906" r="-114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1850279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1982558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elliptique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344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040508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222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317507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3497344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3497344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141881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3497344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4141881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0565"/>
                <a:ext cx="6236839" cy="369332"/>
              </a:xfrm>
              <a:prstGeom prst="rect">
                <a:avLst/>
              </a:prstGeom>
              <a:blipFill>
                <a:blip r:embed="rId11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5335627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6929051" y="5416873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5762809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5607469"/>
                <a:ext cx="160557" cy="276999"/>
              </a:xfrm>
              <a:prstGeom prst="rect">
                <a:avLst/>
              </a:prstGeom>
              <a:blipFill>
                <a:blip r:embed="rId12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468969"/>
                <a:ext cx="590162" cy="276999"/>
              </a:xfrm>
              <a:prstGeom prst="rect">
                <a:avLst/>
              </a:prstGeom>
              <a:blipFill>
                <a:blip r:embed="rId13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5496099"/>
                <a:ext cx="616131" cy="276999"/>
              </a:xfrm>
              <a:prstGeom prst="rect">
                <a:avLst/>
              </a:prstGeom>
              <a:blipFill>
                <a:blip r:embed="rId14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067621"/>
                <a:ext cx="557140" cy="276999"/>
              </a:xfrm>
              <a:prstGeom prst="rect">
                <a:avLst/>
              </a:prstGeom>
              <a:blipFill>
                <a:blip r:embed="rId15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063027"/>
                <a:ext cx="557140" cy="276999"/>
              </a:xfrm>
              <a:prstGeom prst="rect">
                <a:avLst/>
              </a:prstGeom>
              <a:blipFill>
                <a:blip r:embed="rId16"/>
                <a:stretch>
                  <a:fillRect l="-10989" r="-1098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6083458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04" y="6141271"/>
                <a:ext cx="1633268" cy="5167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2836611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frontières, nous avons choisi :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la symétrie au centre du pilier, on a le flux de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qui doit être égale à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7468"/>
                <a:ext cx="8040414" cy="1200329"/>
              </a:xfrm>
              <a:prstGeom prst="rect">
                <a:avLst/>
              </a:prstGeom>
              <a:blipFill>
                <a:blip r:embed="rId2"/>
                <a:stretch>
                  <a:fillRect l="-607" t="-3046" r="-607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8040414" y="67905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679051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1122122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4A58F-66DC-5C22-B369-CB6316DD2D90}"/>
              </a:ext>
            </a:extLst>
          </p:cNvPr>
          <p:cNvSpPr txBox="1"/>
          <p:nvPr/>
        </p:nvSpPr>
        <p:spPr>
          <a:xfrm>
            <a:off x="0" y="627468"/>
            <a:ext cx="48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souhaite résoudre analytiquement le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/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/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on se rend compte que l’on obtient une équation différentielle de la forme 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blipFill>
                <a:blip r:embed="rId3"/>
                <a:stretch>
                  <a:fillRect l="-51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/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/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remarque que le terme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n’est rien d’autre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 qui donne: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blipFill>
                <a:blip r:embed="rId5"/>
                <a:stretch>
                  <a:fillRect l="-54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/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/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49E2F4-B036-5D37-EA90-EDCD5AAC03C6}"/>
              </a:ext>
            </a:extLst>
          </p:cNvPr>
          <p:cNvSpPr txBox="1"/>
          <p:nvPr/>
        </p:nvSpPr>
        <p:spPr>
          <a:xfrm>
            <a:off x="0" y="3066159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première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/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CE31FA-9166-6A75-0AB5-0610E859D3D6}"/>
              </a:ext>
            </a:extLst>
          </p:cNvPr>
          <p:cNvSpPr txBox="1"/>
          <p:nvPr/>
        </p:nvSpPr>
        <p:spPr>
          <a:xfrm>
            <a:off x="0" y="4361907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seconde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/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66515-B8A3-2D6D-A91E-14FABFB4ABCF}"/>
              </a:ext>
            </a:extLst>
          </p:cNvPr>
          <p:cNvSpPr txBox="1"/>
          <p:nvPr/>
        </p:nvSpPr>
        <p:spPr>
          <a:xfrm>
            <a:off x="6473321" y="4361907"/>
            <a:ext cx="52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2 constantes d’intégrations, on utilise nos 2 C.L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/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Neumann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blipFill>
                <a:blip r:embed="rId10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/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1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terme devient nul mais le 2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amène à une singularité. Il faut donc imposer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pour que 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problème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bien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tout point du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blipFill>
                <a:blip r:embed="rId11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/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Dirichlet :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blipFill>
                <a:blip r:embed="rId1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9B90A1-45FE-8F0C-EA45-0AC7A3A9AE95}"/>
              </a:ext>
            </a:extLst>
          </p:cNvPr>
          <p:cNvSpPr txBox="1"/>
          <p:nvPr/>
        </p:nvSpPr>
        <p:spPr>
          <a:xfrm>
            <a:off x="0" y="6278516"/>
            <a:ext cx="37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montre bien que 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/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6997358-454D-FBA1-6230-D064B53DE30F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E67D6-7061-86BB-E365-D7DABF25D4B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0B1BB-9175-D252-0FD6-D944156FDFD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A09FB-16B3-B837-523E-8D7F73B75CC0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E5DC-AF12-AC1B-4A96-5780DBFD0F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8BA4-BA0D-CE0F-201D-5B4246507255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044FE-32D6-7128-0568-F93B8370CBF7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les schémas de discrétisation spatiaux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B1C867-C351-AD95-9E0C-DA0DECB600FA}"/>
              </a:ext>
            </a:extLst>
          </p:cNvPr>
          <p:cNvSpPr txBox="1"/>
          <p:nvPr/>
        </p:nvSpPr>
        <p:spPr>
          <a:xfrm>
            <a:off x="7361446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1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F2ED-7353-0CDD-8463-44215B733A41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7DF65-B2AA-378E-18BE-BE6286680F63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/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/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développe cette équation pour chaque nœud (i.e.,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∈[1;5]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/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=1: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=2: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=3: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=4: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=5: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/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réécrire ce système sous forme matricielle tel que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le principe est d’ensuite inverser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 noProof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afin de pouvoir exprimer le vecteur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" y="6045866"/>
                <a:ext cx="12021199" cy="739433"/>
              </a:xfrm>
              <a:prstGeom prst="rect">
                <a:avLst/>
              </a:prstGeom>
              <a:blipFill>
                <a:blip r:embed="rId7"/>
                <a:stretch>
                  <a:fillRect l="-456" t="-4959" r="-406"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/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sz="1100" dirty="0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29771DA-C7D2-B11F-BF31-76F203BCE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397" y="3103737"/>
            <a:ext cx="3291839" cy="1048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2DDEA9-C091-1B9B-FC36-448765828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8577" y="3103649"/>
            <a:ext cx="721172" cy="104857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19EAFEE6-6B99-E2E7-968A-B6336653D699}"/>
              </a:ext>
            </a:extLst>
          </p:cNvPr>
          <p:cNvSpPr/>
          <p:nvPr/>
        </p:nvSpPr>
        <p:spPr>
          <a:xfrm>
            <a:off x="6223183" y="3175626"/>
            <a:ext cx="180376" cy="251900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 &amp;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l’erreur de troncature formelle (et l’ordre de précision numérique si le code fonctionne), on attend l’ordre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étant donné que l’ordre le plus « mauvais » est de 1 (pour la dérivée première).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967A9-E27A-C14E-CB1A-C73498778C17}"/>
              </a:ext>
            </a:extLst>
          </p:cNvPr>
          <p:cNvSpPr txBox="1"/>
          <p:nvPr/>
        </p:nvSpPr>
        <p:spPr>
          <a:xfrm>
            <a:off x="-2" y="127379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simulation, on obtient les résultats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3AA74466-528C-8DC9-1492-EADB8A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43131"/>
            <a:ext cx="5362230" cy="4021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02A4EB-70C1-FC90-04FF-E6EC22746993}"/>
              </a:ext>
            </a:extLst>
          </p:cNvPr>
          <p:cNvSpPr txBox="1"/>
          <p:nvPr/>
        </p:nvSpPr>
        <p:spPr>
          <a:xfrm>
            <a:off x="5362228" y="1827797"/>
            <a:ext cx="505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de simulations sont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93576-D5CC-FFCD-A3CC-42A2E2B30ACE}"/>
              </a:ext>
            </a:extLst>
          </p:cNvPr>
          <p:cNvSpPr txBox="1"/>
          <p:nvPr/>
        </p:nvSpPr>
        <p:spPr>
          <a:xfrm>
            <a:off x="5362228" y="2210692"/>
            <a:ext cx="5362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R = 0.5  # Rayon du </a:t>
            </a:r>
            <a:r>
              <a:rPr lang="en-GB" i="1" dirty="0" err="1"/>
              <a:t>pilier</a:t>
            </a:r>
            <a:r>
              <a:rPr lang="en-GB" i="1" dirty="0"/>
              <a:t> (m)</a:t>
            </a:r>
          </a:p>
          <a:p>
            <a:r>
              <a:rPr lang="en-GB" i="1" dirty="0"/>
              <a:t>Ce = 20  # Concentration en surface (mol/m³)</a:t>
            </a:r>
          </a:p>
          <a:p>
            <a:r>
              <a:rPr lang="en-GB" i="1" dirty="0" err="1"/>
              <a:t>Deff</a:t>
            </a:r>
            <a:r>
              <a:rPr lang="en-GB" i="1" dirty="0"/>
              <a:t> = 1e-10  # Coefficient de diffusion (m²/s)</a:t>
            </a:r>
          </a:p>
          <a:p>
            <a:r>
              <a:rPr lang="en-GB" i="1" dirty="0"/>
              <a:t>S = 2e-8  # Terme source constant (mol/m³/s)</a:t>
            </a:r>
          </a:p>
          <a:p>
            <a:r>
              <a:rPr lang="en-GB" i="1" dirty="0"/>
              <a:t>N = 5  # </a:t>
            </a:r>
            <a:r>
              <a:rPr lang="en-GB" i="1" dirty="0" err="1"/>
              <a:t>Nombre</a:t>
            </a:r>
            <a:r>
              <a:rPr lang="en-GB" i="1" dirty="0"/>
              <a:t> de </a:t>
            </a:r>
            <a:r>
              <a:rPr lang="en-GB" i="1" dirty="0" err="1"/>
              <a:t>nœuds</a:t>
            </a:r>
            <a:endParaRPr lang="en-GB" i="1" dirty="0"/>
          </a:p>
          <a:p>
            <a:r>
              <a:rPr lang="en-GB" i="1" dirty="0"/>
              <a:t>dr = R / (N - 1)  # Pas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/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cherche maintenant à effectuer une vérification de code. Pour ce faire, nous allons calculer l’erreur de discrétisation pour plusieurs maillages (en prenant différentes normes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blipFill>
                <a:blip r:embed="rId3"/>
                <a:stretch>
                  <a:fillRect l="-400" t="-4717" r="-40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E8511B-FDF9-5418-5DA7-53BA980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00"/>
            <a:ext cx="5435600" cy="4719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obtient les courbes suivantes (seuls les points en bleu sont utilisés pour déterminer la convergence asymptotique)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/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=1.0246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blipFill>
                <a:blip r:embed="rId3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/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=1.0216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blipFill>
                <a:blip r:embed="rId4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/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=1.0123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blipFill>
                <a:blip r:embed="rId5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/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les trois cas, on retrouve bien un ordre de convergence très proche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l’ordre formel attendu théoriquement. De part ce résultat, nous pouvons donc dire que le 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est vérifié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blipFill>
                <a:blip r:embed="rId6"/>
                <a:stretch>
                  <a:fillRect l="-829" t="-3289" r="-73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09B78-47CC-84BD-A259-AA9B0A6D0125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change les schémas de discrétisation spatiaux tel que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891217-F85C-D70C-2308-582197B55664}"/>
              </a:ext>
            </a:extLst>
          </p:cNvPr>
          <p:cNvSpPr txBox="1"/>
          <p:nvPr/>
        </p:nvSpPr>
        <p:spPr>
          <a:xfrm>
            <a:off x="7471513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ED661-D5E8-5D5F-962C-7A789302F672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486D3-9894-C2BC-A87B-09DEDB4C8900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/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43DA39-C273-D2B8-F9E1-87B2F44BDC42}"/>
              </a:ext>
            </a:extLst>
          </p:cNvPr>
          <p:cNvSpPr txBox="1"/>
          <p:nvPr/>
        </p:nvSpPr>
        <p:spPr>
          <a:xfrm>
            <a:off x="0" y="24629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deux schémas étant d’ordre 2, il est attendu que l’ordre de convergence soit également d’ordre 2. De manière similaire à précédemment, on peut vérifier ce code.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1</cp:revision>
  <dcterms:created xsi:type="dcterms:W3CDTF">2025-02-04T13:03:07Z</dcterms:created>
  <dcterms:modified xsi:type="dcterms:W3CDTF">2025-02-06T18:54:38Z</dcterms:modified>
</cp:coreProperties>
</file>