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57" r:id="rId4"/>
    <p:sldId id="258" r:id="rId5"/>
    <p:sldId id="259" r:id="rId6"/>
    <p:sldId id="266" r:id="rId7"/>
    <p:sldId id="260"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5411A-B743-4065-8137-36E899DC5753}" v="3398" dt="2025-02-12T12:54:39.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1" d="100"/>
          <a:sy n="101" d="100"/>
        </p:scale>
        <p:origin x="2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2T12:55:53.209" v="10498" actId="208"/>
      <pc:docMkLst>
        <pc:docMk/>
      </pc:docMkLst>
      <pc:sldChg chg="addSp delSp modSp mod">
        <pc:chgData name="François GLEYZON" userId="a2d04f23f7faf3ef" providerId="LiveId" clId="{8625411A-B743-4065-8137-36E899DC5753}" dt="2025-02-08T18:12:13.973" v="7239" actId="20577"/>
        <pc:sldMkLst>
          <pc:docMk/>
          <pc:sldMk cId="2801290844" sldId="256"/>
        </pc:sldMkLst>
        <pc:spChg chg="add mod">
          <ac:chgData name="François GLEYZON" userId="a2d04f23f7faf3ef" providerId="LiveId" clId="{8625411A-B743-4065-8137-36E899DC5753}" dt="2025-02-06T23:28:46.660" v="5330"/>
          <ac:spMkLst>
            <pc:docMk/>
            <pc:sldMk cId="2801290844" sldId="256"/>
            <ac:spMk id="2" creationId="{1C671FC3-1B2C-746A-F6A8-77FA9A8DC743}"/>
          </ac:spMkLst>
        </pc:spChg>
        <pc:spChg chg="add mod">
          <ac:chgData name="François GLEYZON" userId="a2d04f23f7faf3ef" providerId="LiveId" clId="{8625411A-B743-4065-8137-36E899DC5753}" dt="2025-02-06T23:28:46.660" v="5330"/>
          <ac:spMkLst>
            <pc:docMk/>
            <pc:sldMk cId="2801290844" sldId="256"/>
            <ac:spMk id="3" creationId="{568554F7-B174-79F4-DC46-68D2FF64134D}"/>
          </ac:spMkLst>
        </pc:spChg>
        <pc:spChg chg="add mod">
          <ac:chgData name="François GLEYZON" userId="a2d04f23f7faf3ef" providerId="LiveId" clId="{8625411A-B743-4065-8137-36E899DC5753}" dt="2025-02-08T18:11:04.167" v="7150" actId="1076"/>
          <ac:spMkLst>
            <pc:docMk/>
            <pc:sldMk cId="2801290844" sldId="256"/>
            <ac:spMk id="4" creationId="{95E7F9AA-F423-8939-0562-C60D980C1651}"/>
          </ac:spMkLst>
        </pc:spChg>
        <pc:spChg chg="add mod">
          <ac:chgData name="François GLEYZON" userId="a2d04f23f7faf3ef" providerId="LiveId" clId="{8625411A-B743-4065-8137-36E899DC5753}" dt="2025-02-08T18:11:11.896" v="7161" actId="1076"/>
          <ac:spMkLst>
            <pc:docMk/>
            <pc:sldMk cId="2801290844" sldId="256"/>
            <ac:spMk id="5" creationId="{CCB64622-7D99-EF9C-E64A-6B7A68B130E7}"/>
          </ac:spMkLst>
        </pc:spChg>
        <pc:spChg chg="add mod">
          <ac:chgData name="François GLEYZON" userId="a2d04f23f7faf3ef" providerId="LiveId" clId="{8625411A-B743-4065-8137-36E899DC5753}" dt="2025-02-08T18:11:19.550" v="7165" actId="1076"/>
          <ac:spMkLst>
            <pc:docMk/>
            <pc:sldMk cId="2801290844" sldId="256"/>
            <ac:spMk id="6" creationId="{57048EEB-143A-0EB0-AB6E-49FD65A632CE}"/>
          </ac:spMkLst>
        </pc:spChg>
        <pc:spChg chg="add mod">
          <ac:chgData name="François GLEYZON" userId="a2d04f23f7faf3ef" providerId="LiveId" clId="{8625411A-B743-4065-8137-36E899DC5753}" dt="2025-02-06T23:30:06.943" v="5350" actId="207"/>
          <ac:spMkLst>
            <pc:docMk/>
            <pc:sldMk cId="2801290844" sldId="256"/>
            <ac:spMk id="7" creationId="{230C37D5-1433-52B7-0A78-180B08205F17}"/>
          </ac:spMkLst>
        </pc:spChg>
        <pc:spChg chg="add mod">
          <ac:chgData name="François GLEYZON" userId="a2d04f23f7faf3ef" providerId="LiveId" clId="{8625411A-B743-4065-8137-36E899DC5753}" dt="2025-02-06T23:30:03.558" v="5349" actId="207"/>
          <ac:spMkLst>
            <pc:docMk/>
            <pc:sldMk cId="2801290844" sldId="256"/>
            <ac:spMk id="8" creationId="{C9F42401-7236-E1BF-C86A-2AA6084B3FAA}"/>
          </ac:spMkLst>
        </pc:spChg>
        <pc:spChg chg="add mod">
          <ac:chgData name="François GLEYZON" userId="a2d04f23f7faf3ef" providerId="LiveId" clId="{8625411A-B743-4065-8137-36E899DC5753}" dt="2025-02-06T23:29:52.735" v="5347" actId="1076"/>
          <ac:spMkLst>
            <pc:docMk/>
            <pc:sldMk cId="2801290844" sldId="256"/>
            <ac:spMk id="9" creationId="{D5471492-F85C-788A-940F-DC5DE2D8F51E}"/>
          </ac:spMkLst>
        </pc:spChg>
        <pc:spChg chg="add mod">
          <ac:chgData name="François GLEYZON" userId="a2d04f23f7faf3ef" providerId="LiveId" clId="{8625411A-B743-4065-8137-36E899DC5753}" dt="2025-02-06T23:30:43.077" v="5361" actId="1076"/>
          <ac:spMkLst>
            <pc:docMk/>
            <pc:sldMk cId="2801290844" sldId="256"/>
            <ac:spMk id="10" creationId="{8C55F6B5-A972-7032-5631-C5F15CB2F398}"/>
          </ac:spMkLst>
        </pc:spChg>
        <pc:spChg chg="add mod">
          <ac:chgData name="François GLEYZON" userId="a2d04f23f7faf3ef" providerId="LiveId" clId="{8625411A-B743-4065-8137-36E899DC5753}" dt="2025-02-08T18:12:13.973" v="7239" actId="20577"/>
          <ac:spMkLst>
            <pc:docMk/>
            <pc:sldMk cId="2801290844" sldId="256"/>
            <ac:spMk id="11" creationId="{ADA3B4ED-F9F9-8357-018A-C931A9829ED9}"/>
          </ac:spMkLst>
        </pc:spChg>
      </pc:sldChg>
      <pc:sldChg chg="addSp delSp modSp mod">
        <pc:chgData name="François GLEYZON" userId="a2d04f23f7faf3ef" providerId="LiveId" clId="{8625411A-B743-4065-8137-36E899DC5753}" dt="2025-02-08T18:11:32.948" v="7166"/>
        <pc:sldMkLst>
          <pc:docMk/>
          <pc:sldMk cId="2487955664" sldId="257"/>
        </pc:sldMkLst>
        <pc:spChg chg="add mod">
          <ac:chgData name="François GLEYZON" userId="a2d04f23f7faf3ef" providerId="LiveId" clId="{8625411A-B743-4065-8137-36E899DC5753}" dt="2025-02-06T23:27:58.468" v="5268" actId="20577"/>
          <ac:spMkLst>
            <pc:docMk/>
            <pc:sldMk cId="2487955664" sldId="257"/>
            <ac:spMk id="2" creationId="{0DD9D8E2-6A02-3C17-6B4A-972E3FEF8B78}"/>
          </ac:spMkLst>
        </pc:spChg>
        <pc:spChg chg="add mod">
          <ac:chgData name="François GLEYZON" userId="a2d04f23f7faf3ef" providerId="LiveId" clId="{8625411A-B743-4065-8137-36E899DC5753}" dt="2025-02-06T23:23:30.511" v="4925" actId="1035"/>
          <ac:spMkLst>
            <pc:docMk/>
            <pc:sldMk cId="2487955664" sldId="257"/>
            <ac:spMk id="3" creationId="{C6304A20-79B7-2C12-19AC-070605972BB4}"/>
          </ac:spMkLst>
        </pc:spChg>
        <pc:spChg chg="add mod">
          <ac:chgData name="François GLEYZON" userId="a2d04f23f7faf3ef" providerId="LiveId" clId="{8625411A-B743-4065-8137-36E899DC5753}" dt="2025-02-06T23:23:30.511" v="4925" actId="1035"/>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06T23:28:16.133" v="5317" actId="1410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04T18:52:07.462" v="1909"/>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06T23:23:30.511" v="4925" actId="1035"/>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06T23:23:30.511" v="4925" actId="1035"/>
          <ac:spMkLst>
            <pc:docMk/>
            <pc:sldMk cId="2487955664" sldId="257"/>
            <ac:spMk id="29" creationId="{CF2D0C7F-4528-1D12-5632-7B96F6D67486}"/>
          </ac:spMkLst>
        </pc:spChg>
        <pc:spChg chg="add mod">
          <ac:chgData name="François GLEYZON" userId="a2d04f23f7faf3ef" providerId="LiveId" clId="{8625411A-B743-4065-8137-36E899DC5753}" dt="2025-02-06T23:23:30.511" v="4925" actId="1035"/>
          <ac:spMkLst>
            <pc:docMk/>
            <pc:sldMk cId="2487955664" sldId="257"/>
            <ac:spMk id="30" creationId="{B95AA804-9E2B-DDFF-2C53-F06543210144}"/>
          </ac:spMkLst>
        </pc:spChg>
        <pc:spChg chg="add mod">
          <ac:chgData name="François GLEYZON" userId="a2d04f23f7faf3ef" providerId="LiveId" clId="{8625411A-B743-4065-8137-36E899DC5753}" dt="2025-02-06T23:27:42.206" v="5242" actId="1036"/>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06T23:31:14.856" v="5378" actId="20577"/>
        <pc:sldMkLst>
          <pc:docMk/>
          <pc:sldMk cId="3497435959" sldId="258"/>
        </pc:sldMkLst>
        <pc:spChg chg="add mod">
          <ac:chgData name="François GLEYZON" userId="a2d04f23f7faf3ef" providerId="LiveId" clId="{8625411A-B743-4065-8137-36E899DC5753}" dt="2025-02-06T23:31:14.856" v="5378" actId="20577"/>
          <ac:spMkLst>
            <pc:docMk/>
            <pc:sldMk cId="3497435959" sldId="258"/>
            <ac:spMk id="2" creationId="{15E3945D-6F25-3B0C-40EA-4E0819F2C4F2}"/>
          </ac:spMkLst>
        </pc:spChg>
        <pc:spChg chg="add mod">
          <ac:chgData name="François GLEYZON" userId="a2d04f23f7faf3ef" providerId="LiveId" clId="{8625411A-B743-4065-8137-36E899DC5753}" dt="2025-02-04T18:33:54.751" v="902" actId="14100"/>
          <ac:spMkLst>
            <pc:docMk/>
            <pc:sldMk cId="3497435959" sldId="258"/>
            <ac:spMk id="3" creationId="{55C4A58F-66DC-5C22-B369-CB6316DD2D90}"/>
          </ac:spMkLst>
        </pc:spChg>
        <pc:spChg chg="add mod">
          <ac:chgData name="François GLEYZON" userId="a2d04f23f7faf3ef" providerId="LiveId" clId="{8625411A-B743-4065-8137-36E899DC5753}" dt="2025-02-04T18:34:01.429" v="903" actId="1076"/>
          <ac:spMkLst>
            <pc:docMk/>
            <pc:sldMk cId="3497435959" sldId="258"/>
            <ac:spMk id="5" creationId="{9CD1EF5B-835F-C5A9-1EDA-8188A89EC195}"/>
          </ac:spMkLst>
        </pc:spChg>
        <pc:spChg chg="add mod">
          <ac:chgData name="François GLEYZON" userId="a2d04f23f7faf3ef" providerId="LiveId" clId="{8625411A-B743-4065-8137-36E899DC5753}" dt="2025-02-04T18:34:57.447" v="1036" actId="14100"/>
          <ac:spMkLst>
            <pc:docMk/>
            <pc:sldMk cId="3497435959" sldId="258"/>
            <ac:spMk id="6" creationId="{FF2C842C-65F6-F6AA-8AD7-2C57C499709A}"/>
          </ac:spMkLst>
        </pc:spChg>
        <pc:spChg chg="add mod">
          <ac:chgData name="François GLEYZON" userId="a2d04f23f7faf3ef" providerId="LiveId" clId="{8625411A-B743-4065-8137-36E899DC5753}" dt="2025-02-04T18:35:15.573" v="1047" actId="14100"/>
          <ac:spMkLst>
            <pc:docMk/>
            <pc:sldMk cId="3497435959" sldId="258"/>
            <ac:spMk id="7" creationId="{0DE0C8D9-3B6A-5353-D429-49011476A1F8}"/>
          </ac:spMkLst>
        </pc:spChg>
        <pc:spChg chg="add mod">
          <ac:chgData name="François GLEYZON" userId="a2d04f23f7faf3ef" providerId="LiveId" clId="{8625411A-B743-4065-8137-36E899DC5753}" dt="2025-02-04T18:49:20.703" v="1855" actId="1036"/>
          <ac:spMkLst>
            <pc:docMk/>
            <pc:sldMk cId="3497435959" sldId="258"/>
            <ac:spMk id="9" creationId="{7A54EB86-CFDF-B2E1-C61C-91BFFAB2C8CA}"/>
          </ac:spMkLst>
        </pc:spChg>
        <pc:spChg chg="add mod">
          <ac:chgData name="François GLEYZON" userId="a2d04f23f7faf3ef" providerId="LiveId" clId="{8625411A-B743-4065-8137-36E899DC5753}" dt="2025-02-04T18:49:16.845" v="1841" actId="1036"/>
          <ac:spMkLst>
            <pc:docMk/>
            <pc:sldMk cId="3497435959" sldId="258"/>
            <ac:spMk id="10" creationId="{40541310-AE63-A3AD-7F42-7A4E4EFFBB68}"/>
          </ac:spMkLst>
        </pc:spChg>
        <pc:spChg chg="add mod">
          <ac:chgData name="François GLEYZON" userId="a2d04f23f7faf3ef" providerId="LiveId" clId="{8625411A-B743-4065-8137-36E899DC5753}" dt="2025-02-04T18:49:06.405" v="1828" actId="1076"/>
          <ac:spMkLst>
            <pc:docMk/>
            <pc:sldMk cId="3497435959" sldId="258"/>
            <ac:spMk id="11" creationId="{CAA7A204-9C2C-295B-8685-3AA6C75E9424}"/>
          </ac:spMkLst>
        </pc:spChg>
        <pc:spChg chg="add mod">
          <ac:chgData name="François GLEYZON" userId="a2d04f23f7faf3ef" providerId="LiveId" clId="{8625411A-B743-4065-8137-36E899DC5753}" dt="2025-02-04T18:49:28.348" v="1876" actId="1035"/>
          <ac:spMkLst>
            <pc:docMk/>
            <pc:sldMk cId="3497435959" sldId="258"/>
            <ac:spMk id="12" creationId="{F949E2F4-B036-5D37-EA90-EDCD5AAC03C6}"/>
          </ac:spMkLst>
        </pc:spChg>
        <pc:spChg chg="add mod">
          <ac:chgData name="François GLEYZON" userId="a2d04f23f7faf3ef" providerId="LiveId" clId="{8625411A-B743-4065-8137-36E899DC5753}" dt="2025-02-04T18:49:28.348" v="1876" actId="1035"/>
          <ac:spMkLst>
            <pc:docMk/>
            <pc:sldMk cId="3497435959" sldId="258"/>
            <ac:spMk id="13" creationId="{3C68DC94-F6BA-F627-DAD0-C1726F459CF5}"/>
          </ac:spMkLst>
        </pc:spChg>
        <pc:spChg chg="add mod">
          <ac:chgData name="François GLEYZON" userId="a2d04f23f7faf3ef" providerId="LiveId" clId="{8625411A-B743-4065-8137-36E899DC5753}" dt="2025-02-04T18:49:28.348" v="1876" actId="1035"/>
          <ac:spMkLst>
            <pc:docMk/>
            <pc:sldMk cId="3497435959" sldId="258"/>
            <ac:spMk id="15" creationId="{21CE31FA-9166-6A75-0AB5-0610E859D3D6}"/>
          </ac:spMkLst>
        </pc:spChg>
        <pc:spChg chg="add mod">
          <ac:chgData name="François GLEYZON" userId="a2d04f23f7faf3ef" providerId="LiveId" clId="{8625411A-B743-4065-8137-36E899DC5753}" dt="2025-02-04T18:49:28.348" v="1876" actId="1035"/>
          <ac:spMkLst>
            <pc:docMk/>
            <pc:sldMk cId="3497435959" sldId="258"/>
            <ac:spMk id="16" creationId="{2C10BAD9-A32E-DD4A-233B-BEF6AD17CC1D}"/>
          </ac:spMkLst>
        </pc:spChg>
        <pc:spChg chg="add mod">
          <ac:chgData name="François GLEYZON" userId="a2d04f23f7faf3ef" providerId="LiveId" clId="{8625411A-B743-4065-8137-36E899DC5753}" dt="2025-02-04T18:49:28.348" v="1876" actId="1035"/>
          <ac:spMkLst>
            <pc:docMk/>
            <pc:sldMk cId="3497435959" sldId="258"/>
            <ac:spMk id="17" creationId="{CC266515-B8A3-2D6D-A91E-14FABFB4ABCF}"/>
          </ac:spMkLst>
        </pc:spChg>
        <pc:spChg chg="add mod">
          <ac:chgData name="François GLEYZON" userId="a2d04f23f7faf3ef" providerId="LiveId" clId="{8625411A-B743-4065-8137-36E899DC5753}" dt="2025-02-04T18:49:28.348" v="1876" actId="1035"/>
          <ac:spMkLst>
            <pc:docMk/>
            <pc:sldMk cId="3497435959" sldId="258"/>
            <ac:spMk id="18" creationId="{882C8DE4-5422-A89D-8FBB-C2B7D9F1BA70}"/>
          </ac:spMkLst>
        </pc:spChg>
        <pc:spChg chg="add mod">
          <ac:chgData name="François GLEYZON" userId="a2d04f23f7faf3ef" providerId="LiveId" clId="{8625411A-B743-4065-8137-36E899DC5753}" dt="2025-02-04T18:49:28.348" v="1876" actId="1035"/>
          <ac:spMkLst>
            <pc:docMk/>
            <pc:sldMk cId="3497435959" sldId="258"/>
            <ac:spMk id="19" creationId="{CF58FD18-BF05-78EF-3E0A-E929A15FA58C}"/>
          </ac:spMkLst>
        </pc:spChg>
        <pc:spChg chg="add mod">
          <ac:chgData name="François GLEYZON" userId="a2d04f23f7faf3ef" providerId="LiveId" clId="{8625411A-B743-4065-8137-36E899DC5753}" dt="2025-02-04T18:49:28.348" v="1876" actId="1035"/>
          <ac:spMkLst>
            <pc:docMk/>
            <pc:sldMk cId="3497435959" sldId="258"/>
            <ac:spMk id="20" creationId="{E0DAB1B9-05DD-17A1-7A8D-8B89EBCC3A8A}"/>
          </ac:spMkLst>
        </pc:spChg>
        <pc:spChg chg="add mod">
          <ac:chgData name="François GLEYZON" userId="a2d04f23f7faf3ef" providerId="LiveId" clId="{8625411A-B743-4065-8137-36E899DC5753}" dt="2025-02-04T18:49:34.251" v="1891" actId="1035"/>
          <ac:spMkLst>
            <pc:docMk/>
            <pc:sldMk cId="3497435959" sldId="258"/>
            <ac:spMk id="21" creationId="{2A9B90A1-45FE-8F0C-EA45-0AC7A3A9AE95}"/>
          </ac:spMkLst>
        </pc:spChg>
        <pc:spChg chg="add mod">
          <ac:chgData name="François GLEYZON" userId="a2d04f23f7faf3ef" providerId="LiveId" clId="{8625411A-B743-4065-8137-36E899DC5753}" dt="2025-02-04T18:49:44.445" v="1893" actId="1076"/>
          <ac:spMkLst>
            <pc:docMk/>
            <pc:sldMk cId="3497435959" sldId="258"/>
            <ac:spMk id="22" creationId="{EE117A1E-FBA2-2F9E-7628-42ADAF4EEF27}"/>
          </ac:spMkLst>
        </pc:spChg>
        <pc:spChg chg="add mod">
          <ac:chgData name="François GLEYZON" userId="a2d04f23f7faf3ef" providerId="LiveId" clId="{8625411A-B743-4065-8137-36E899DC5753}" dt="2025-02-04T18:52:11.625" v="1911"/>
          <ac:spMkLst>
            <pc:docMk/>
            <pc:sldMk cId="3497435959" sldId="258"/>
            <ac:spMk id="23" creationId="{06997358-454D-FBA1-6230-D064B53DE30F}"/>
          </ac:spMkLst>
        </pc:spChg>
        <pc:spChg chg="add mod">
          <ac:chgData name="François GLEYZON" userId="a2d04f23f7faf3ef" providerId="LiveId" clId="{8625411A-B743-4065-8137-36E899DC5753}" dt="2025-02-04T18:52:13.693" v="1913" actId="20577"/>
          <ac:spMkLst>
            <pc:docMk/>
            <pc:sldMk cId="3497435959" sldId="258"/>
            <ac:spMk id="24" creationId="{25CE67D6-7061-86BB-E365-D7DABF25D4BD}"/>
          </ac:spMkLst>
        </pc:spChg>
        <pc:spChg chg="add mod">
          <ac:chgData name="François GLEYZON" userId="a2d04f23f7faf3ef" providerId="LiveId" clId="{8625411A-B743-4065-8137-36E899DC5753}" dt="2025-02-04T18:52:11.625" v="1911"/>
          <ac:spMkLst>
            <pc:docMk/>
            <pc:sldMk cId="3497435959" sldId="258"/>
            <ac:spMk id="25" creationId="{B470B1BB-9175-D252-0FD6-D944156FDFDC}"/>
          </ac:spMkLst>
        </pc:spChg>
      </pc:sldChg>
      <pc:sldChg chg="addSp modSp mod">
        <pc:chgData name="François GLEYZON" userId="a2d04f23f7faf3ef" providerId="LiveId" clId="{8625411A-B743-4065-8137-36E899DC5753}" dt="2025-02-06T23:31:18.029" v="5379" actId="20577"/>
        <pc:sldMkLst>
          <pc:docMk/>
          <pc:sldMk cId="415248" sldId="259"/>
        </pc:sldMkLst>
        <pc:spChg chg="add mod">
          <ac:chgData name="François GLEYZON" userId="a2d04f23f7faf3ef" providerId="LiveId" clId="{8625411A-B743-4065-8137-36E899DC5753}" dt="2025-02-04T18:52:28.174" v="1914"/>
          <ac:spMkLst>
            <pc:docMk/>
            <pc:sldMk cId="415248" sldId="259"/>
            <ac:spMk id="2" creationId="{845A09FB-16B3-B837-523E-8D7F73B75CC0}"/>
          </ac:spMkLst>
        </pc:spChg>
        <pc:spChg chg="add mod">
          <ac:chgData name="François GLEYZON" userId="a2d04f23f7faf3ef" providerId="LiveId" clId="{8625411A-B743-4065-8137-36E899DC5753}" dt="2025-02-04T18:52:30.137" v="1916" actId="20577"/>
          <ac:spMkLst>
            <pc:docMk/>
            <pc:sldMk cId="415248" sldId="259"/>
            <ac:spMk id="3" creationId="{2F45E5DC-AF12-AC1B-4A96-5780DBFD0F9C}"/>
          </ac:spMkLst>
        </pc:spChg>
        <pc:spChg chg="add mod">
          <ac:chgData name="François GLEYZON" userId="a2d04f23f7faf3ef" providerId="LiveId" clId="{8625411A-B743-4065-8137-36E899DC5753}" dt="2025-02-04T18:52:28.174" v="1914"/>
          <ac:spMkLst>
            <pc:docMk/>
            <pc:sldMk cId="415248" sldId="259"/>
            <ac:spMk id="4" creationId="{F4448BA4-BA0D-CE0F-201D-5B4246507255}"/>
          </ac:spMkLst>
        </pc:spChg>
        <pc:spChg chg="add mod">
          <ac:chgData name="François GLEYZON" userId="a2d04f23f7faf3ef" providerId="LiveId" clId="{8625411A-B743-4065-8137-36E899DC5753}" dt="2025-02-04T18:53:22.142" v="2003" actId="14100"/>
          <ac:spMkLst>
            <pc:docMk/>
            <pc:sldMk cId="415248" sldId="259"/>
            <ac:spMk id="5" creationId="{BF1044FE-32D6-7128-0568-F93B8370CBF7}"/>
          </ac:spMkLst>
        </pc:spChg>
        <pc:spChg chg="add mod">
          <ac:chgData name="François GLEYZON" userId="a2d04f23f7faf3ef" providerId="LiveId" clId="{8625411A-B743-4065-8137-36E899DC5753}" dt="2025-02-04T18:54:25.663" v="2052" actId="14100"/>
          <ac:spMkLst>
            <pc:docMk/>
            <pc:sldMk cId="415248" sldId="259"/>
            <ac:spMk id="6" creationId="{0FBFC751-B26B-BF68-AC85-1AA19D1A521D}"/>
          </ac:spMkLst>
        </pc:spChg>
        <pc:spChg chg="add mod">
          <ac:chgData name="François GLEYZON" userId="a2d04f23f7faf3ef" providerId="LiveId" clId="{8625411A-B743-4065-8137-36E899DC5753}" dt="2025-02-04T18:55:32.271" v="2126" actId="1038"/>
          <ac:spMkLst>
            <pc:docMk/>
            <pc:sldMk cId="415248" sldId="259"/>
            <ac:spMk id="7" creationId="{F3FFE8A4-13E1-E7B6-9B31-8448E3416D08}"/>
          </ac:spMkLst>
        </pc:spChg>
        <pc:spChg chg="add mod">
          <ac:chgData name="François GLEYZON" userId="a2d04f23f7faf3ef" providerId="LiveId" clId="{8625411A-B743-4065-8137-36E899DC5753}" dt="2025-02-04T18:55:24.919" v="2107" actId="1076"/>
          <ac:spMkLst>
            <pc:docMk/>
            <pc:sldMk cId="415248" sldId="259"/>
            <ac:spMk id="8" creationId="{6BB1C867-C351-AD95-9E0C-DA0DECB600FA}"/>
          </ac:spMkLst>
        </pc:spChg>
        <pc:spChg chg="add mod">
          <ac:chgData name="François GLEYZON" userId="a2d04f23f7faf3ef" providerId="LiveId" clId="{8625411A-B743-4065-8137-36E899DC5753}" dt="2025-02-04T18:55:32.271" v="2126" actId="1038"/>
          <ac:spMkLst>
            <pc:docMk/>
            <pc:sldMk cId="415248" sldId="259"/>
            <ac:spMk id="9" creationId="{92C0F2ED-7353-0CDD-8463-44215B733A41}"/>
          </ac:spMkLst>
        </pc:spChg>
        <pc:spChg chg="add mod">
          <ac:chgData name="François GLEYZON" userId="a2d04f23f7faf3ef" providerId="LiveId" clId="{8625411A-B743-4065-8137-36E899DC5753}" dt="2025-02-04T18:58:45.243" v="2280" actId="1035"/>
          <ac:spMkLst>
            <pc:docMk/>
            <pc:sldMk cId="415248" sldId="259"/>
            <ac:spMk id="10" creationId="{7937DF65-B2AA-378E-18BE-BE6286680F63}"/>
          </ac:spMkLst>
        </pc:spChg>
        <pc:spChg chg="add mod">
          <ac:chgData name="François GLEYZON" userId="a2d04f23f7faf3ef" providerId="LiveId" clId="{8625411A-B743-4065-8137-36E899DC5753}" dt="2025-02-04T18:58:45.243" v="2280" actId="1035"/>
          <ac:spMkLst>
            <pc:docMk/>
            <pc:sldMk cId="415248" sldId="259"/>
            <ac:spMk id="11" creationId="{2636C49C-4168-B48C-E500-C9FD01C5EBEC}"/>
          </ac:spMkLst>
        </pc:spChg>
        <pc:spChg chg="add mod">
          <ac:chgData name="François GLEYZON" userId="a2d04f23f7faf3ef" providerId="LiveId" clId="{8625411A-B743-4065-8137-36E899DC5753}" dt="2025-02-04T18:59:55.629" v="2355" actId="14100"/>
          <ac:spMkLst>
            <pc:docMk/>
            <pc:sldMk cId="415248" sldId="259"/>
            <ac:spMk id="12" creationId="{5AD634CA-104B-7F98-F84D-ECC3C4754980}"/>
          </ac:spMkLst>
        </pc:spChg>
        <pc:spChg chg="add mod">
          <ac:chgData name="François GLEYZON" userId="a2d04f23f7faf3ef" providerId="LiveId" clId="{8625411A-B743-4065-8137-36E899DC5753}" dt="2025-02-05T20:15:55.250" v="2803" actId="14100"/>
          <ac:spMkLst>
            <pc:docMk/>
            <pc:sldMk cId="415248" sldId="259"/>
            <ac:spMk id="13" creationId="{997C35EC-1834-8CCA-7703-6CDC8E8D8AB9}"/>
          </ac:spMkLst>
        </pc:spChg>
        <pc:spChg chg="add mod">
          <ac:chgData name="François GLEYZON" userId="a2d04f23f7faf3ef" providerId="LiveId" clId="{8625411A-B743-4065-8137-36E899DC5753}" dt="2025-02-05T20:16:06.672" v="2875" actId="1037"/>
          <ac:spMkLst>
            <pc:docMk/>
            <pc:sldMk cId="415248" sldId="259"/>
            <ac:spMk id="14" creationId="{B8FBF898-C2BA-0660-7838-80479B22F286}"/>
          </ac:spMkLst>
        </pc:spChg>
        <pc:spChg chg="add mod">
          <ac:chgData name="François GLEYZON" userId="a2d04f23f7faf3ef" providerId="LiveId" clId="{8625411A-B743-4065-8137-36E899DC5753}" dt="2025-02-06T23:06:09.808" v="4533" actId="20577"/>
          <ac:spMkLst>
            <pc:docMk/>
            <pc:sldMk cId="415248" sldId="259"/>
            <ac:spMk id="15" creationId="{D0D4259A-0C98-BAFE-3E33-AEBE5015294A}"/>
          </ac:spMkLst>
        </pc:spChg>
        <pc:spChg chg="add mod">
          <ac:chgData name="François GLEYZON" userId="a2d04f23f7faf3ef" providerId="LiveId" clId="{8625411A-B743-4065-8137-36E899DC5753}" dt="2025-02-06T23:31:18.029" v="5379" actId="20577"/>
          <ac:spMkLst>
            <pc:docMk/>
            <pc:sldMk cId="415248" sldId="259"/>
            <ac:spMk id="16" creationId="{4F81872E-E651-294D-B348-E611465E53BB}"/>
          </ac:spMkLst>
        </pc:spChg>
        <pc:spChg chg="add mod">
          <ac:chgData name="François GLEYZON" userId="a2d04f23f7faf3ef" providerId="LiveId" clId="{8625411A-B743-4065-8137-36E899DC5753}" dt="2025-02-05T20:24:42.838" v="2998" actId="14100"/>
          <ac:spMkLst>
            <pc:docMk/>
            <pc:sldMk cId="415248" sldId="259"/>
            <ac:spMk id="21" creationId="{19EAFEE6-6B99-E2E7-968A-B6336653D699}"/>
          </ac:spMkLst>
        </pc:spChg>
        <pc:picChg chg="add mod">
          <ac:chgData name="François GLEYZON" userId="a2d04f23f7faf3ef" providerId="LiveId" clId="{8625411A-B743-4065-8137-36E899DC5753}" dt="2025-02-05T20:24:08.167" v="2990" actId="1076"/>
          <ac:picMkLst>
            <pc:docMk/>
            <pc:sldMk cId="415248" sldId="259"/>
            <ac:picMk id="17" creationId="{429771DA-C7D2-B11F-BF31-76F203BCE2D9}"/>
          </ac:picMkLst>
        </pc:picChg>
        <pc:picChg chg="add mod">
          <ac:chgData name="François GLEYZON" userId="a2d04f23f7faf3ef" providerId="LiveId" clId="{8625411A-B743-4065-8137-36E899DC5753}" dt="2025-02-05T20:24:28.533" v="2994" actId="14100"/>
          <ac:picMkLst>
            <pc:docMk/>
            <pc:sldMk cId="415248" sldId="259"/>
            <ac:picMk id="19" creationId="{922DDEA9-C091-1B9B-FC36-448765828197}"/>
          </ac:picMkLst>
        </pc:picChg>
      </pc:sldChg>
      <pc:sldChg chg="addSp delSp modSp mod">
        <pc:chgData name="François GLEYZON" userId="a2d04f23f7faf3ef" providerId="LiveId" clId="{8625411A-B743-4065-8137-36E899DC5753}" dt="2025-02-12T12:49:57.499" v="9522" actId="313"/>
        <pc:sldMkLst>
          <pc:docMk/>
          <pc:sldMk cId="1063259523" sldId="260"/>
        </pc:sldMkLst>
        <pc:spChg chg="add mod">
          <ac:chgData name="François GLEYZON" userId="a2d04f23f7faf3ef" providerId="LiveId" clId="{8625411A-B743-4065-8137-36E899DC5753}" dt="2025-02-05T20:44:09.413" v="3640"/>
          <ac:spMkLst>
            <pc:docMk/>
            <pc:sldMk cId="1063259523" sldId="260"/>
            <ac:spMk id="2" creationId="{D4D11120-046A-B879-F48F-AA4B97B885CE}"/>
          </ac:spMkLst>
        </pc:spChg>
        <pc:spChg chg="add mod">
          <ac:chgData name="François GLEYZON" userId="a2d04f23f7faf3ef" providerId="LiveId" clId="{8625411A-B743-4065-8137-36E899DC5753}" dt="2025-02-05T20:44:12.212" v="3644" actId="20577"/>
          <ac:spMkLst>
            <pc:docMk/>
            <pc:sldMk cId="1063259523" sldId="260"/>
            <ac:spMk id="3" creationId="{DA380A89-ACCE-21D7-8570-DC0B7DBD979C}"/>
          </ac:spMkLst>
        </pc:spChg>
        <pc:spChg chg="add mod">
          <ac:chgData name="François GLEYZON" userId="a2d04f23f7faf3ef" providerId="LiveId" clId="{8625411A-B743-4065-8137-36E899DC5753}" dt="2025-02-05T20:44:09.413" v="3640"/>
          <ac:spMkLst>
            <pc:docMk/>
            <pc:sldMk cId="1063259523" sldId="260"/>
            <ac:spMk id="4" creationId="{FC70D617-18DE-E581-E946-0A074FF29DC2}"/>
          </ac:spMkLst>
        </pc:spChg>
        <pc:spChg chg="add mod">
          <ac:chgData name="François GLEYZON" userId="a2d04f23f7faf3ef" providerId="LiveId" clId="{8625411A-B743-4065-8137-36E899DC5753}" dt="2025-02-06T23:31:26.543" v="5382" actId="20577"/>
          <ac:spMkLst>
            <pc:docMk/>
            <pc:sldMk cId="1063259523" sldId="260"/>
            <ac:spMk id="5" creationId="{5E5B943B-90A9-465F-97D4-8F6E6FF06177}"/>
          </ac:spMkLst>
        </pc:spChg>
        <pc:spChg chg="add mod">
          <ac:chgData name="François GLEYZON" userId="a2d04f23f7faf3ef" providerId="LiveId" clId="{8625411A-B743-4065-8137-36E899DC5753}" dt="2025-02-08T17:55:44.907" v="6147" actId="20577"/>
          <ac:spMkLst>
            <pc:docMk/>
            <pc:sldMk cId="1063259523" sldId="260"/>
            <ac:spMk id="6" creationId="{A00EC9BE-9081-B130-BAED-D85EE92F344B}"/>
          </ac:spMkLst>
        </pc:spChg>
        <pc:spChg chg="add mod">
          <ac:chgData name="François GLEYZON" userId="a2d04f23f7faf3ef" providerId="LiveId" clId="{8625411A-B743-4065-8137-36E899DC5753}" dt="2025-02-08T18:00:32.630" v="6518" actId="20577"/>
          <ac:spMkLst>
            <pc:docMk/>
            <pc:sldMk cId="1063259523" sldId="260"/>
            <ac:spMk id="10" creationId="{26AB2202-18AC-F301-719D-754BE34A0087}"/>
          </ac:spMkLst>
        </pc:spChg>
        <pc:spChg chg="add mod">
          <ac:chgData name="François GLEYZON" userId="a2d04f23f7faf3ef" providerId="LiveId" clId="{8625411A-B743-4065-8137-36E899DC5753}" dt="2025-02-08T18:01:00.633" v="6524" actId="20577"/>
          <ac:spMkLst>
            <pc:docMk/>
            <pc:sldMk cId="1063259523" sldId="260"/>
            <ac:spMk id="11" creationId="{FD71607F-6BF1-5FDA-D422-68E62421CCE4}"/>
          </ac:spMkLst>
        </pc:spChg>
        <pc:spChg chg="add mod">
          <ac:chgData name="François GLEYZON" userId="a2d04f23f7faf3ef" providerId="LiveId" clId="{8625411A-B743-4065-8137-36E899DC5753}" dt="2025-02-08T18:01:04.860" v="6525"/>
          <ac:spMkLst>
            <pc:docMk/>
            <pc:sldMk cId="1063259523" sldId="260"/>
            <ac:spMk id="12" creationId="{73418CF3-9DE2-B2FD-E08F-1CB82508ACE1}"/>
          </ac:spMkLst>
        </pc:spChg>
        <pc:spChg chg="add mod">
          <ac:chgData name="François GLEYZON" userId="a2d04f23f7faf3ef" providerId="LiveId" clId="{8625411A-B743-4065-8137-36E899DC5753}" dt="2025-02-08T17:50:17.939" v="5412" actId="20577"/>
          <ac:spMkLst>
            <pc:docMk/>
            <pc:sldMk cId="1063259523" sldId="260"/>
            <ac:spMk id="13" creationId="{BCC94210-BE15-F432-6F90-9C9CCCFEA72F}"/>
          </ac:spMkLst>
        </pc:spChg>
        <pc:spChg chg="add mod">
          <ac:chgData name="François GLEYZON" userId="a2d04f23f7faf3ef" providerId="LiveId" clId="{8625411A-B743-4065-8137-36E899DC5753}" dt="2025-02-08T17:50:37.363" v="5422" actId="20577"/>
          <ac:spMkLst>
            <pc:docMk/>
            <pc:sldMk cId="1063259523" sldId="260"/>
            <ac:spMk id="14" creationId="{EE88CA0C-9480-BE62-2525-C882E004697A}"/>
          </ac:spMkLst>
        </pc:spChg>
        <pc:spChg chg="add mod">
          <ac:chgData name="François GLEYZON" userId="a2d04f23f7faf3ef" providerId="LiveId" clId="{8625411A-B743-4065-8137-36E899DC5753}" dt="2025-02-08T17:50:42.454" v="5429" actId="20577"/>
          <ac:spMkLst>
            <pc:docMk/>
            <pc:sldMk cId="1063259523" sldId="260"/>
            <ac:spMk id="15" creationId="{C3CD8751-5795-D6B9-2248-03D689648744}"/>
          </ac:spMkLst>
        </pc:spChg>
        <pc:spChg chg="add mod">
          <ac:chgData name="François GLEYZON" userId="a2d04f23f7faf3ef" providerId="LiveId" clId="{8625411A-B743-4065-8137-36E899DC5753}" dt="2025-02-12T12:49:57.499" v="9522" actId="313"/>
          <ac:spMkLst>
            <pc:docMk/>
            <pc:sldMk cId="1063259523" sldId="260"/>
            <ac:spMk id="16" creationId="{DA5226F6-F4A9-B138-C97F-881284C5A869}"/>
          </ac:spMkLst>
        </pc:spChg>
        <pc:spChg chg="add mod">
          <ac:chgData name="François GLEYZON" userId="a2d04f23f7faf3ef" providerId="LiveId" clId="{8625411A-B743-4065-8137-36E899DC5753}" dt="2025-02-08T18:00:43.152" v="6520" actId="1076"/>
          <ac:spMkLst>
            <pc:docMk/>
            <pc:sldMk cId="1063259523" sldId="260"/>
            <ac:spMk id="17" creationId="{418967CF-1F4B-E249-C88C-988ADBD4981B}"/>
          </ac:spMkLst>
        </pc:spChg>
        <pc:picChg chg="add mod">
          <ac:chgData name="François GLEYZON" userId="a2d04f23f7faf3ef" providerId="LiveId" clId="{8625411A-B743-4065-8137-36E899DC5753}" dt="2025-02-08T17:50:00.095" v="5402" actId="14100"/>
          <ac:picMkLst>
            <pc:docMk/>
            <pc:sldMk cId="1063259523" sldId="260"/>
            <ac:picMk id="9" creationId="{637A6A04-BF56-1147-EEED-6205E7F093FF}"/>
          </ac:picMkLst>
        </pc:picChg>
      </pc:sldChg>
      <pc:sldChg chg="addSp delSp modSp mod">
        <pc:chgData name="François GLEYZON" userId="a2d04f23f7faf3ef" providerId="LiveId" clId="{8625411A-B743-4065-8137-36E899DC5753}" dt="2025-02-11T00:27:59.007" v="7619" actId="20577"/>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05T21:03:47.559" v="4177" actId="1038"/>
          <ac:spMkLst>
            <pc:docMk/>
            <pc:sldMk cId="1452944335" sldId="261"/>
            <ac:spMk id="8" creationId="{3F891217-F85C-D70C-2308-582197B55664}"/>
          </ac:spMkLst>
        </pc:spChg>
        <pc:spChg chg="add mod">
          <ac:chgData name="François GLEYZON" userId="a2d04f23f7faf3ef" providerId="LiveId" clId="{8625411A-B743-4065-8137-36E899DC5753}" dt="2025-02-05T21:03:23.262" v="4150"/>
          <ac:spMkLst>
            <pc:docMk/>
            <pc:sldMk cId="1452944335" sldId="261"/>
            <ac:spMk id="9" creationId="{15BED661-D5E8-5D5F-962C-7A789302F672}"/>
          </ac:spMkLst>
        </pc:spChg>
        <pc:spChg chg="add mod">
          <ac:chgData name="François GLEYZON" userId="a2d04f23f7faf3ef" providerId="LiveId" clId="{8625411A-B743-4065-8137-36E899DC5753}" dt="2025-02-05T21:04:19.847" v="4180" actId="20577"/>
          <ac:spMkLst>
            <pc:docMk/>
            <pc:sldMk cId="1452944335" sldId="261"/>
            <ac:spMk id="10" creationId="{4B5486D3-9894-C2BC-A87B-09DEDB4C8900}"/>
          </ac:spMkLst>
        </pc:spChg>
        <pc:spChg chg="add mod">
          <ac:chgData name="François GLEYZON" userId="a2d04f23f7faf3ef" providerId="LiveId" clId="{8625411A-B743-4065-8137-36E899DC5753}" dt="2025-02-05T21:05:18.677" v="4192" actId="1076"/>
          <ac:spMkLst>
            <pc:docMk/>
            <pc:sldMk cId="1452944335" sldId="261"/>
            <ac:spMk id="11" creationId="{2C5B5726-7BDA-16C2-725D-68E0A9FFBD27}"/>
          </ac:spMkLst>
        </pc:spChg>
        <pc:spChg chg="add mod">
          <ac:chgData name="François GLEYZON" userId="a2d04f23f7faf3ef" providerId="LiveId" clId="{8625411A-B743-4065-8137-36E899DC5753}" dt="2025-02-06T18:54:35.477" v="4531" actId="20577"/>
          <ac:spMkLst>
            <pc:docMk/>
            <pc:sldMk cId="1452944335" sldId="261"/>
            <ac:spMk id="12" creationId="{2443DA39-C273-D2B8-F9E1-87B2F44BDC42}"/>
          </ac:spMkLst>
        </pc:spChg>
        <pc:spChg chg="add mod">
          <ac:chgData name="François GLEYZON" userId="a2d04f23f7faf3ef" providerId="LiveId" clId="{8625411A-B743-4065-8137-36E899DC5753}" dt="2025-02-06T23:31:30.378" v="5383" actId="20577"/>
          <ac:spMkLst>
            <pc:docMk/>
            <pc:sldMk cId="1452944335" sldId="261"/>
            <ac:spMk id="13" creationId="{B7F086DE-1FC4-C625-C46F-7162AFC5DB60}"/>
          </ac:spMkLst>
        </pc:spChg>
        <pc:spChg chg="add mod">
          <ac:chgData name="François GLEYZON" userId="a2d04f23f7faf3ef" providerId="LiveId" clId="{8625411A-B743-4065-8137-36E899DC5753}" dt="2025-02-11T00:26:52.927" v="7559" actId="20577"/>
          <ac:spMkLst>
            <pc:docMk/>
            <pc:sldMk cId="1452944335" sldId="261"/>
            <ac:spMk id="17" creationId="{3CF42690-7162-FF5D-0928-122CB4424C2F}"/>
          </ac:spMkLst>
        </pc:spChg>
        <pc:spChg chg="add mod">
          <ac:chgData name="François GLEYZON" userId="a2d04f23f7faf3ef" providerId="LiveId" clId="{8625411A-B743-4065-8137-36E899DC5753}" dt="2025-02-11T00:27:59.007" v="7619" actId="20577"/>
          <ac:spMkLst>
            <pc:docMk/>
            <pc:sldMk cId="1452944335" sldId="261"/>
            <ac:spMk id="18" creationId="{F4DF8ABF-BD8B-C0FA-91D0-EDC9227E9B17}"/>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08T18:07:14.840" v="6736" actId="1076"/>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08T18:07:28.905" v="6751" actId="1076"/>
          <ac:spMkLst>
            <pc:docMk/>
            <pc:sldMk cId="1452944335" sldId="261"/>
            <ac:spMk id="23" creationId="{3BF53B97-0F67-E339-0733-64B4CBED7BE3}"/>
          </ac:spMkLst>
        </pc:spChg>
        <pc:spChg chg="add mod">
          <ac:chgData name="François GLEYZON" userId="a2d04f23f7faf3ef" providerId="LiveId" clId="{8625411A-B743-4065-8137-36E899DC5753}" dt="2025-02-08T18:08:40.263" v="6887" actId="1076"/>
          <ac:spMkLst>
            <pc:docMk/>
            <pc:sldMk cId="1452944335" sldId="261"/>
            <ac:spMk id="24" creationId="{5348E2F8-935A-84B2-C999-9952A11CE7E6}"/>
          </ac:spMkLst>
        </pc:spChg>
        <pc:picChg chg="add del mod">
          <ac:chgData name="François GLEYZON" userId="a2d04f23f7faf3ef" providerId="LiveId" clId="{8625411A-B743-4065-8137-36E899DC5753}" dt="2025-02-11T00:23:57.698" v="7258" actId="478"/>
          <ac:picMkLst>
            <pc:docMk/>
            <pc:sldMk cId="1452944335" sldId="261"/>
            <ac:picMk id="15" creationId="{C28758A4-18A7-290C-9878-36C0FE46E78F}"/>
          </ac:picMkLst>
        </pc:picChg>
        <pc:picChg chg="add mod ord">
          <ac:chgData name="François GLEYZON" userId="a2d04f23f7faf3ef" providerId="LiveId" clId="{8625411A-B743-4065-8137-36E899DC5753}" dt="2025-02-11T00:23:56.069" v="7257" actId="167"/>
          <ac:picMkLst>
            <pc:docMk/>
            <pc:sldMk cId="1452944335" sldId="261"/>
            <ac:picMk id="16" creationId="{C17D4E60-FB62-8A17-CC77-4C431C144C76}"/>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1T00:41:24.991" v="9398" actId="313"/>
        <pc:sldMkLst>
          <pc:docMk/>
          <pc:sldMk cId="2174773392" sldId="263"/>
        </pc:sldMkLst>
        <pc:spChg chg="add mod">
          <ac:chgData name="François GLEYZON" userId="a2d04f23f7faf3ef" providerId="LiveId" clId="{8625411A-B743-4065-8137-36E899DC5753}" dt="2025-02-06T23:31:33.930" v="5384" actId="20577"/>
          <ac:spMkLst>
            <pc:docMk/>
            <pc:sldMk cId="2174773392" sldId="263"/>
            <ac:spMk id="2" creationId="{925022B4-230C-8FA2-0518-C2E8AFFB6489}"/>
          </ac:spMkLst>
        </pc:spChg>
        <pc:spChg chg="add mod">
          <ac:chgData name="François GLEYZON" userId="a2d04f23f7faf3ef" providerId="LiveId" clId="{8625411A-B743-4065-8137-36E899DC5753}" dt="2025-02-08T17:55:53.903" v="6148"/>
          <ac:spMkLst>
            <pc:docMk/>
            <pc:sldMk cId="2174773392" sldId="263"/>
            <ac:spMk id="3" creationId="{D915C169-08CC-8E5B-81AB-578EC8D11F35}"/>
          </ac:spMkLst>
        </pc:spChg>
        <pc:spChg chg="add mod">
          <ac:chgData name="François GLEYZON" userId="a2d04f23f7faf3ef" providerId="LiveId" clId="{8625411A-B743-4065-8137-36E899DC5753}" dt="2025-02-08T17:55:55.872" v="6150" actId="20577"/>
          <ac:spMkLst>
            <pc:docMk/>
            <pc:sldMk cId="2174773392" sldId="263"/>
            <ac:spMk id="4" creationId="{8FE9FC21-9C8A-1D90-E870-039EFD96A39D}"/>
          </ac:spMkLst>
        </pc:spChg>
        <pc:spChg chg="add mod">
          <ac:chgData name="François GLEYZON" userId="a2d04f23f7faf3ef" providerId="LiveId" clId="{8625411A-B743-4065-8137-36E899DC5753}" dt="2025-02-08T17:55:53.903" v="6148"/>
          <ac:spMkLst>
            <pc:docMk/>
            <pc:sldMk cId="2174773392" sldId="263"/>
            <ac:spMk id="5" creationId="{A1169C53-176F-E0EA-C65C-D36F96EBBFEE}"/>
          </ac:spMkLst>
        </pc:spChg>
        <pc:spChg chg="add mod">
          <ac:chgData name="François GLEYZON" userId="a2d04f23f7faf3ef" providerId="LiveId" clId="{8625411A-B743-4065-8137-36E899DC5753}" dt="2025-02-11T00:32:17.313" v="7645" actId="20577"/>
          <ac:spMkLst>
            <pc:docMk/>
            <pc:sldMk cId="2174773392" sldId="263"/>
            <ac:spMk id="6" creationId="{51B5442A-C3C4-1A8F-D37A-D5F1A379EC7E}"/>
          </ac:spMkLst>
        </pc:spChg>
        <pc:spChg chg="add del mod">
          <ac:chgData name="François GLEYZON" userId="a2d04f23f7faf3ef" providerId="LiveId" clId="{8625411A-B743-4065-8137-36E899DC5753}" dt="2025-02-11T00:31:54.461" v="7629" actId="478"/>
          <ac:spMkLst>
            <pc:docMk/>
            <pc:sldMk cId="2174773392" sldId="263"/>
            <ac:spMk id="7" creationId="{B4A4AEAA-67D2-4085-2A3F-E1A998B2D302}"/>
          </ac:spMkLst>
        </pc:spChg>
        <pc:spChg chg="add del mod">
          <ac:chgData name="François GLEYZON" userId="a2d04f23f7faf3ef" providerId="LiveId" clId="{8625411A-B743-4065-8137-36E899DC5753}" dt="2025-02-11T00:31:54.461" v="7629" actId="478"/>
          <ac:spMkLst>
            <pc:docMk/>
            <pc:sldMk cId="2174773392" sldId="263"/>
            <ac:spMk id="8" creationId="{54FE27B9-FBF6-20B1-0B4D-41BE7711BFE0}"/>
          </ac:spMkLst>
        </pc:spChg>
        <pc:spChg chg="add del mod">
          <ac:chgData name="François GLEYZON" userId="a2d04f23f7faf3ef" providerId="LiveId" clId="{8625411A-B743-4065-8137-36E899DC5753}" dt="2025-02-11T00:31:54.461" v="7629" actId="478"/>
          <ac:spMkLst>
            <pc:docMk/>
            <pc:sldMk cId="2174773392" sldId="263"/>
            <ac:spMk id="9" creationId="{3CC477B4-9D08-9683-DC4C-A1D5D9BBA01C}"/>
          </ac:spMkLst>
        </pc:spChg>
        <pc:spChg chg="add mod">
          <ac:chgData name="François GLEYZON" userId="a2d04f23f7faf3ef" providerId="LiveId" clId="{8625411A-B743-4065-8137-36E899DC5753}" dt="2025-02-11T00:37:23.322" v="8688" actId="20577"/>
          <ac:spMkLst>
            <pc:docMk/>
            <pc:sldMk cId="2174773392" sldId="263"/>
            <ac:spMk id="10" creationId="{13A11EAD-00C7-DE8C-6393-ABE7B1826CB4}"/>
          </ac:spMkLst>
        </pc:spChg>
        <pc:spChg chg="add mod">
          <ac:chgData name="François GLEYZON" userId="a2d04f23f7faf3ef" providerId="LiveId" clId="{8625411A-B743-4065-8137-36E899DC5753}" dt="2025-02-08T17:55:53.903" v="6148"/>
          <ac:spMkLst>
            <pc:docMk/>
            <pc:sldMk cId="2174773392" sldId="263"/>
            <ac:spMk id="11" creationId="{35DD8227-809D-06CE-9270-2CC91121E055}"/>
          </ac:spMkLst>
        </pc:spChg>
        <pc:spChg chg="add mod">
          <ac:chgData name="François GLEYZON" userId="a2d04f23f7faf3ef" providerId="LiveId" clId="{8625411A-B743-4065-8137-36E899DC5753}" dt="2025-02-11T00:41:24.991" v="9398" actId="313"/>
          <ac:spMkLst>
            <pc:docMk/>
            <pc:sldMk cId="2174773392" sldId="263"/>
            <ac:spMk id="15" creationId="{7BDA4E76-F589-4B48-9CFA-A285AB337AE0}"/>
          </ac:spMkLst>
        </pc:spChg>
        <pc:spChg chg="add del mod">
          <ac:chgData name="François GLEYZON" userId="a2d04f23f7faf3ef" providerId="LiveId" clId="{8625411A-B743-4065-8137-36E899DC5753}" dt="2025-02-11T00:31:54.461" v="7629" actId="478"/>
          <ac:spMkLst>
            <pc:docMk/>
            <pc:sldMk cId="2174773392" sldId="263"/>
            <ac:spMk id="16" creationId="{7A6E1C14-3522-2401-987B-6C8323168AC0}"/>
          </ac:spMkLst>
        </pc:spChg>
        <pc:spChg chg="add del mod">
          <ac:chgData name="François GLEYZON" userId="a2d04f23f7faf3ef" providerId="LiveId" clId="{8625411A-B743-4065-8137-36E899DC5753}" dt="2025-02-11T00:31:56.959" v="7630" actId="478"/>
          <ac:spMkLst>
            <pc:docMk/>
            <pc:sldMk cId="2174773392" sldId="263"/>
            <ac:spMk id="17" creationId="{14E8F240-3DC6-CA73-F443-546CABD8453C}"/>
          </ac:spMkLst>
        </pc:spChg>
        <pc:spChg chg="add del mod">
          <ac:chgData name="François GLEYZON" userId="a2d04f23f7faf3ef" providerId="LiveId" clId="{8625411A-B743-4065-8137-36E899DC5753}" dt="2025-02-11T00:31:54.461" v="7629" actId="478"/>
          <ac:spMkLst>
            <pc:docMk/>
            <pc:sldMk cId="2174773392" sldId="263"/>
            <ac:spMk id="18" creationId="{D3FB6750-FBE0-E1A8-1C71-2998EAAF3657}"/>
          </ac:spMkLst>
        </pc:spChg>
        <pc:spChg chg="add del mod">
          <ac:chgData name="François GLEYZON" userId="a2d04f23f7faf3ef" providerId="LiveId" clId="{8625411A-B743-4065-8137-36E899DC5753}" dt="2025-02-11T00:31:46.531" v="7628" actId="478"/>
          <ac:spMkLst>
            <pc:docMk/>
            <pc:sldMk cId="2174773392" sldId="263"/>
            <ac:spMk id="19" creationId="{A4779A6A-8265-FCC3-87DB-F422B4FA7572}"/>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picChg chg="add del mod ord">
          <ac:chgData name="François GLEYZON" userId="a2d04f23f7faf3ef" providerId="LiveId" clId="{8625411A-B743-4065-8137-36E899DC5753}" dt="2025-02-11T00:31:41.835" v="7627" actId="478"/>
          <ac:picMkLst>
            <pc:docMk/>
            <pc:sldMk cId="2174773392" sldId="263"/>
            <ac:picMk id="14" creationId="{53428223-B8B8-9853-173C-F8A2C540FD70}"/>
          </ac:picMkLst>
        </pc:picChg>
      </pc:sldChg>
      <pc:sldChg chg="addSp modSp mod">
        <pc:chgData name="François GLEYZON" userId="a2d04f23f7faf3ef" providerId="LiveId" clId="{8625411A-B743-4065-8137-36E899DC5753}" dt="2025-02-12T12:55:53.209" v="10498" actId="208"/>
        <pc:sldMkLst>
          <pc:docMk/>
          <pc:sldMk cId="508563345" sldId="264"/>
        </pc:sldMkLst>
        <pc:spChg chg="add mod">
          <ac:chgData name="François GLEYZON" userId="a2d04f23f7faf3ef" providerId="LiveId" clId="{8625411A-B743-4065-8137-36E899DC5753}" dt="2025-02-06T23:31:37.261" v="5385" actId="20577"/>
          <ac:spMkLst>
            <pc:docMk/>
            <pc:sldMk cId="508563345" sldId="264"/>
            <ac:spMk id="2" creationId="{B899300B-16B9-2AA1-42EF-D7A03458C2E6}"/>
          </ac:spMkLst>
        </pc:spChg>
        <pc:spChg chg="add mod">
          <ac:chgData name="François GLEYZON" userId="a2d04f23f7faf3ef" providerId="LiveId" clId="{8625411A-B743-4065-8137-36E899DC5753}" dt="2025-02-08T18:12:28.520" v="7240"/>
          <ac:spMkLst>
            <pc:docMk/>
            <pc:sldMk cId="508563345" sldId="264"/>
            <ac:spMk id="3" creationId="{EAF0A628-343C-FBA6-4F88-4768C17AB397}"/>
          </ac:spMkLst>
        </pc:spChg>
        <pc:spChg chg="add mod">
          <ac:chgData name="François GLEYZON" userId="a2d04f23f7faf3ef" providerId="LiveId" clId="{8625411A-B743-4065-8137-36E899DC5753}" dt="2025-02-08T18:12:31.623" v="7250" actId="20577"/>
          <ac:spMkLst>
            <pc:docMk/>
            <pc:sldMk cId="508563345" sldId="264"/>
            <ac:spMk id="4" creationId="{F6CA68CB-DA07-9D19-19A7-568713D60BFC}"/>
          </ac:spMkLst>
        </pc:spChg>
        <pc:spChg chg="add mod">
          <ac:chgData name="François GLEYZON" userId="a2d04f23f7faf3ef" providerId="LiveId" clId="{8625411A-B743-4065-8137-36E899DC5753}" dt="2025-02-08T18:12:28.520" v="7240"/>
          <ac:spMkLst>
            <pc:docMk/>
            <pc:sldMk cId="508563345" sldId="264"/>
            <ac:spMk id="5" creationId="{D2E50873-3ABD-E877-EB14-EB6279F4EA4F}"/>
          </ac:spMkLst>
        </pc:spChg>
        <pc:spChg chg="add mod">
          <ac:chgData name="François GLEYZON" userId="a2d04f23f7faf3ef" providerId="LiveId" clId="{8625411A-B743-4065-8137-36E899DC5753}" dt="2025-02-12T12:51:21.077" v="9588" actId="20577"/>
          <ac:spMkLst>
            <pc:docMk/>
            <pc:sldMk cId="508563345" sldId="264"/>
            <ac:spMk id="6" creationId="{C0FB229F-7FDE-60BB-7C9D-FA8C75D93FFE}"/>
          </ac:spMkLst>
        </pc:spChg>
        <pc:spChg chg="add mod">
          <ac:chgData name="François GLEYZON" userId="a2d04f23f7faf3ef" providerId="LiveId" clId="{8625411A-B743-4065-8137-36E899DC5753}" dt="2025-02-12T12:53:55.839" v="10131" actId="12"/>
          <ac:spMkLst>
            <pc:docMk/>
            <pc:sldMk cId="508563345" sldId="264"/>
            <ac:spMk id="7" creationId="{70CF15AE-9D08-54F9-6B23-DBA1C0275690}"/>
          </ac:spMkLst>
        </pc:spChg>
        <pc:spChg chg="add mod">
          <ac:chgData name="François GLEYZON" userId="a2d04f23f7faf3ef" providerId="LiveId" clId="{8625411A-B743-4065-8137-36E899DC5753}" dt="2025-02-12T12:53:52.933" v="10130" actId="12"/>
          <ac:spMkLst>
            <pc:docMk/>
            <pc:sldMk cId="508563345" sldId="264"/>
            <ac:spMk id="8" creationId="{3F71D19F-FB6D-FE38-AC51-717B965503B7}"/>
          </ac:spMkLst>
        </pc:spChg>
        <pc:spChg chg="add mod">
          <ac:chgData name="François GLEYZON" userId="a2d04f23f7faf3ef" providerId="LiveId" clId="{8625411A-B743-4065-8137-36E899DC5753}" dt="2025-02-12T12:55:53.209" v="10498" actId="208"/>
          <ac:spMkLst>
            <pc:docMk/>
            <pc:sldMk cId="508563345" sldId="264"/>
            <ac:spMk id="9" creationId="{1A3D098E-C0A1-7DE8-1262-2E4E31F8E4CB}"/>
          </ac:spMkLst>
        </pc:spChg>
        <pc:spChg chg="add mod">
          <ac:chgData name="François GLEYZON" userId="a2d04f23f7faf3ef" providerId="LiveId" clId="{8625411A-B743-4065-8137-36E899DC5753}" dt="2025-02-12T12:55:44.213" v="10495" actId="20577"/>
          <ac:spMkLst>
            <pc:docMk/>
            <pc:sldMk cId="508563345" sldId="264"/>
            <ac:spMk id="10" creationId="{1827829A-69C1-05E0-82FC-47D7A4E8CFA8}"/>
          </ac:spMkLst>
        </pc:spChg>
      </pc:sldChg>
      <pc:sldChg chg="addSp delSp modSp mod">
        <pc:chgData name="François GLEYZON" userId="a2d04f23f7faf3ef" providerId="LiveId" clId="{8625411A-B743-4065-8137-36E899DC5753}" dt="2025-02-06T23:31:07.800" v="5376" actId="20577"/>
        <pc:sldMkLst>
          <pc:docMk/>
          <pc:sldMk cId="1966793551" sldId="265"/>
        </pc:sldMkLst>
        <pc:spChg chg="mod">
          <ac:chgData name="François GLEYZON" userId="a2d04f23f7faf3ef" providerId="LiveId" clId="{8625411A-B743-4065-8137-36E899DC5753}" dt="2025-02-06T23:24:05.045" v="5058" actId="1035"/>
          <ac:spMkLst>
            <pc:docMk/>
            <pc:sldMk cId="1966793551" sldId="265"/>
            <ac:spMk id="2" creationId="{293F0418-B279-4C4B-1DEA-C69ECA2E05ED}"/>
          </ac:spMkLst>
        </pc:spChg>
        <pc:spChg chg="mod">
          <ac:chgData name="François GLEYZON" userId="a2d04f23f7faf3ef" providerId="LiveId" clId="{8625411A-B743-4065-8137-36E899DC5753}" dt="2025-02-06T23:24:05.045" v="5058" actId="1035"/>
          <ac:spMkLst>
            <pc:docMk/>
            <pc:sldMk cId="1966793551" sldId="265"/>
            <ac:spMk id="3" creationId="{A5C24A31-19A6-337D-E656-6090CC92BE94}"/>
          </ac:spMkLst>
        </pc:spChg>
        <pc:spChg chg="mod">
          <ac:chgData name="François GLEYZON" userId="a2d04f23f7faf3ef" providerId="LiveId" clId="{8625411A-B743-4065-8137-36E899DC5753}" dt="2025-02-06T23:24:05.045" v="5058" actId="1035"/>
          <ac:spMkLst>
            <pc:docMk/>
            <pc:sldMk cId="1966793551" sldId="265"/>
            <ac:spMk id="4" creationId="{D73D10D0-D0CE-5684-4A39-361407C27D1A}"/>
          </ac:spMkLst>
        </pc:spChg>
        <pc:spChg chg="mod">
          <ac:chgData name="François GLEYZON" userId="a2d04f23f7faf3ef" providerId="LiveId" clId="{8625411A-B743-4065-8137-36E899DC5753}" dt="2025-02-06T23:24:05.045" v="5058" actId="1035"/>
          <ac:spMkLst>
            <pc:docMk/>
            <pc:sldMk cId="1966793551" sldId="265"/>
            <ac:spMk id="5" creationId="{966EEB2D-AD16-27A2-ECFE-15577C4EDB26}"/>
          </ac:spMkLst>
        </pc:spChg>
        <pc:spChg chg="mod">
          <ac:chgData name="François GLEYZON" userId="a2d04f23f7faf3ef" providerId="LiveId" clId="{8625411A-B743-4065-8137-36E899DC5753}" dt="2025-02-06T23:24:05.045" v="5058" actId="1035"/>
          <ac:spMkLst>
            <pc:docMk/>
            <pc:sldMk cId="1966793551" sldId="265"/>
            <ac:spMk id="6" creationId="{009BAB9B-ED9C-FB2B-C91C-A3841B943DAF}"/>
          </ac:spMkLst>
        </pc:spChg>
        <pc:spChg chg="mod">
          <ac:chgData name="François GLEYZON" userId="a2d04f23f7faf3ef" providerId="LiveId" clId="{8625411A-B743-4065-8137-36E899DC5753}" dt="2025-02-06T23:24:41.194" v="5061" actId="113"/>
          <ac:spMkLst>
            <pc:docMk/>
            <pc:sldMk cId="1966793551" sldId="265"/>
            <ac:spMk id="7" creationId="{B5436A21-87E5-E562-F7DC-2AACBB1F982E}"/>
          </ac:spMkLst>
        </pc:spChg>
        <pc:spChg chg="mod">
          <ac:chgData name="François GLEYZON" userId="a2d04f23f7faf3ef" providerId="LiveId" clId="{8625411A-B743-4065-8137-36E899DC5753}" dt="2025-02-06T23:27:21.170" v="5233" actId="1035"/>
          <ac:spMkLst>
            <pc:docMk/>
            <pc:sldMk cId="1966793551" sldId="265"/>
            <ac:spMk id="8" creationId="{1E18C6D8-2662-6CC5-2BE7-F1DDE9107D03}"/>
          </ac:spMkLst>
        </pc:spChg>
        <pc:spChg chg="add mod">
          <ac:chgData name="François GLEYZON" userId="a2d04f23f7faf3ef" providerId="LiveId" clId="{8625411A-B743-4065-8137-36E899DC5753}" dt="2025-02-04T18:51:53.736" v="1906" actId="207"/>
          <ac:spMkLst>
            <pc:docMk/>
            <pc:sldMk cId="1966793551" sldId="265"/>
            <ac:spMk id="9" creationId="{6E9846D3-47A3-2AE6-6383-AB77CC5B517E}"/>
          </ac:spMkLst>
        </pc:spChg>
        <pc:spChg chg="mod">
          <ac:chgData name="François GLEYZON" userId="a2d04f23f7faf3ef" providerId="LiveId" clId="{8625411A-B743-4065-8137-36E899DC5753}" dt="2025-02-06T23:27:21.170" v="5233" actId="1035"/>
          <ac:spMkLst>
            <pc:docMk/>
            <pc:sldMk cId="1966793551" sldId="265"/>
            <ac:spMk id="13" creationId="{420BC2C4-CEB9-97AE-8462-8BBABA109D44}"/>
          </ac:spMkLst>
        </pc:spChg>
        <pc:spChg chg="mod">
          <ac:chgData name="François GLEYZON" userId="a2d04f23f7faf3ef" providerId="LiveId" clId="{8625411A-B743-4065-8137-36E899DC5753}" dt="2025-02-06T23:27:21.170" v="5233" actId="1035"/>
          <ac:spMkLst>
            <pc:docMk/>
            <pc:sldMk cId="1966793551" sldId="265"/>
            <ac:spMk id="14" creationId="{12E173B7-47AD-375C-5F99-FE5C48EF7E9A}"/>
          </ac:spMkLst>
        </pc:spChg>
        <pc:spChg chg="mod">
          <ac:chgData name="François GLEYZON" userId="a2d04f23f7faf3ef" providerId="LiveId" clId="{8625411A-B743-4065-8137-36E899DC5753}" dt="2025-02-06T23:27:21.170" v="5233" actId="1035"/>
          <ac:spMkLst>
            <pc:docMk/>
            <pc:sldMk cId="1966793551" sldId="265"/>
            <ac:spMk id="15" creationId="{7A3EA391-AC61-60F2-E3E1-534BD1D887A1}"/>
          </ac:spMkLst>
        </pc:spChg>
        <pc:spChg chg="mod">
          <ac:chgData name="François GLEYZON" userId="a2d04f23f7faf3ef" providerId="LiveId" clId="{8625411A-B743-4065-8137-36E899DC5753}" dt="2025-02-06T23:27:21.170" v="5233" actId="1035"/>
          <ac:spMkLst>
            <pc:docMk/>
            <pc:sldMk cId="1966793551" sldId="265"/>
            <ac:spMk id="17" creationId="{D14B89D1-D1AC-EE60-CD8F-B42A57D5E4D0}"/>
          </ac:spMkLst>
        </pc:spChg>
        <pc:spChg chg="mod">
          <ac:chgData name="François GLEYZON" userId="a2d04f23f7faf3ef" providerId="LiveId" clId="{8625411A-B743-4065-8137-36E899DC5753}" dt="2025-02-06T23:27:21.170" v="5233" actId="1035"/>
          <ac:spMkLst>
            <pc:docMk/>
            <pc:sldMk cId="1966793551" sldId="265"/>
            <ac:spMk id="18" creationId="{64B8CA2B-34B6-E843-AB8E-12298B99EA0F}"/>
          </ac:spMkLst>
        </pc:spChg>
        <pc:spChg chg="mod">
          <ac:chgData name="François GLEYZON" userId="a2d04f23f7faf3ef" providerId="LiveId" clId="{8625411A-B743-4065-8137-36E899DC5753}" dt="2025-02-06T23:27:21.170" v="5233" actId="1035"/>
          <ac:spMkLst>
            <pc:docMk/>
            <pc:sldMk cId="1966793551" sldId="265"/>
            <ac:spMk id="19" creationId="{1E42DB06-8668-2792-877E-6AAD838CFA0F}"/>
          </ac:spMkLst>
        </pc:spChg>
        <pc:spChg chg="mod">
          <ac:chgData name="François GLEYZON" userId="a2d04f23f7faf3ef" providerId="LiveId" clId="{8625411A-B743-4065-8137-36E899DC5753}" dt="2025-02-06T23:27:21.170" v="5233" actId="1035"/>
          <ac:spMkLst>
            <pc:docMk/>
            <pc:sldMk cId="1966793551" sldId="265"/>
            <ac:spMk id="20" creationId="{0A9073FB-1A65-43D2-A613-9EB3B1169DC4}"/>
          </ac:spMkLst>
        </pc:spChg>
        <pc:spChg chg="add mod">
          <ac:chgData name="François GLEYZON" userId="a2d04f23f7faf3ef" providerId="LiveId" clId="{8625411A-B743-4065-8137-36E899DC5753}" dt="2025-02-06T23:23:51.567" v="5001"/>
          <ac:spMkLst>
            <pc:docMk/>
            <pc:sldMk cId="1966793551" sldId="265"/>
            <ac:spMk id="23" creationId="{96F8C1F7-33DA-2A88-BE56-2E0648A83928}"/>
          </ac:spMkLst>
        </pc:spChg>
        <pc:spChg chg="add mod">
          <ac:chgData name="François GLEYZON" userId="a2d04f23f7faf3ef" providerId="LiveId" clId="{8625411A-B743-4065-8137-36E899DC5753}" dt="2025-02-06T23:24:12.862" v="5059" actId="1076"/>
          <ac:spMkLst>
            <pc:docMk/>
            <pc:sldMk cId="1966793551" sldId="265"/>
            <ac:spMk id="25" creationId="{B0251520-F500-2B22-A0CF-416CA59E6ED4}"/>
          </ac:spMkLst>
        </pc:spChg>
        <pc:spChg chg="add mod">
          <ac:chgData name="François GLEYZON" userId="a2d04f23f7faf3ef" providerId="LiveId" clId="{8625411A-B743-4065-8137-36E899DC5753}" dt="2025-02-04T18:26:27.915" v="413" actId="313"/>
          <ac:spMkLst>
            <pc:docMk/>
            <pc:sldMk cId="1966793551" sldId="265"/>
            <ac:spMk id="35" creationId="{7A5412B6-0B42-D404-C987-4E69804FE7EA}"/>
          </ac:spMkLst>
        </pc:spChg>
        <pc:spChg chg="add mod ord">
          <ac:chgData name="François GLEYZON" userId="a2d04f23f7faf3ef" providerId="LiveId" clId="{8625411A-B743-4065-8137-36E899DC5753}" dt="2025-02-04T18:51:32.183" v="1902" actId="14100"/>
          <ac:spMkLst>
            <pc:docMk/>
            <pc:sldMk cId="1966793551" sldId="265"/>
            <ac:spMk id="36" creationId="{2C2B60A1-0B89-3546-D8C8-0D44097F35C2}"/>
          </ac:spMkLst>
        </pc:spChg>
        <pc:spChg chg="mod">
          <ac:chgData name="François GLEYZON" userId="a2d04f23f7faf3ef" providerId="LiveId" clId="{8625411A-B743-4065-8137-36E899DC5753}" dt="2025-02-06T23:23:54.380" v="5002"/>
          <ac:spMkLst>
            <pc:docMk/>
            <pc:sldMk cId="1966793551" sldId="265"/>
            <ac:spMk id="37" creationId="{B52B966E-57FC-DB50-66D6-EB4B26CB7279}"/>
          </ac:spMkLst>
        </pc:spChg>
        <pc:spChg chg="mod">
          <ac:chgData name="François GLEYZON" userId="a2d04f23f7faf3ef" providerId="LiveId" clId="{8625411A-B743-4065-8137-36E899DC5753}" dt="2025-02-06T23:23:54.380" v="5002"/>
          <ac:spMkLst>
            <pc:docMk/>
            <pc:sldMk cId="1966793551" sldId="265"/>
            <ac:spMk id="38" creationId="{EE437401-84E7-8168-5921-CAAC38C4A143}"/>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pChg chg="mod">
          <ac:chgData name="François GLEYZON" userId="a2d04f23f7faf3ef" providerId="LiveId" clId="{8625411A-B743-4065-8137-36E899DC5753}" dt="2025-02-06T23:23:54.380" v="5002"/>
          <ac:spMkLst>
            <pc:docMk/>
            <pc:sldMk cId="1966793551" sldId="265"/>
            <ac:spMk id="40" creationId="{1BFACD9C-A7F3-00B4-67DE-6EAEFD967F1D}"/>
          </ac:spMkLst>
        </pc:spChg>
        <pc:spChg chg="mod">
          <ac:chgData name="François GLEYZON" userId="a2d04f23f7faf3ef" providerId="LiveId" clId="{8625411A-B743-4065-8137-36E899DC5753}" dt="2025-02-06T23:23:54.380" v="5002"/>
          <ac:spMkLst>
            <pc:docMk/>
            <pc:sldMk cId="1966793551" sldId="265"/>
            <ac:spMk id="41" creationId="{FEF0EBDF-EEDF-576E-EF80-6F6D90BCBCC6}"/>
          </ac:spMkLst>
        </pc:spChg>
        <pc:spChg chg="add mod">
          <ac:chgData name="François GLEYZON" userId="a2d04f23f7faf3ef" providerId="LiveId" clId="{8625411A-B743-4065-8137-36E899DC5753}" dt="2025-02-06T23:27:13.539" v="5226" actId="1035"/>
          <ac:spMkLst>
            <pc:docMk/>
            <pc:sldMk cId="1966793551" sldId="265"/>
            <ac:spMk id="44" creationId="{606C2879-B07E-738C-AE26-577B745F030F}"/>
          </ac:spMkLst>
        </pc:spChg>
        <pc:spChg chg="add mod">
          <ac:chgData name="François GLEYZON" userId="a2d04f23f7faf3ef" providerId="LiveId" clId="{8625411A-B743-4065-8137-36E899DC5753}" dt="2025-02-06T23:27:13.539" v="5226" actId="1035"/>
          <ac:spMkLst>
            <pc:docMk/>
            <pc:sldMk cId="1966793551" sldId="265"/>
            <ac:spMk id="45" creationId="{2CEBE47E-F412-B061-1A8F-3A6762027ED1}"/>
          </ac:spMkLst>
        </pc:spChg>
        <pc:spChg chg="add mod">
          <ac:chgData name="François GLEYZON" userId="a2d04f23f7faf3ef" providerId="LiveId" clId="{8625411A-B743-4065-8137-36E899DC5753}" dt="2025-02-06T23:31:07.800" v="5376" actId="20577"/>
          <ac:spMkLst>
            <pc:docMk/>
            <pc:sldMk cId="1966793551" sldId="265"/>
            <ac:spMk id="47" creationId="{287A1C12-99B6-721C-C413-14666A5B4D36}"/>
          </ac:spMkLst>
        </pc:spChg>
        <pc:grpChg chg="add mod">
          <ac:chgData name="François GLEYZON" userId="a2d04f23f7faf3ef" providerId="LiveId" clId="{8625411A-B743-4065-8137-36E899DC5753}" dt="2025-02-06T23:23:56.859" v="5019" actId="1035"/>
          <ac:grpSpMkLst>
            <pc:docMk/>
            <pc:sldMk cId="1966793551" sldId="265"/>
            <ac:grpSpMk id="33" creationId="{B0B3F136-5CA0-E7B9-BDC9-436116304C59}"/>
          </ac:grpSpMkLst>
        </pc:grpChg>
        <pc:cxnChg chg="mod">
          <ac:chgData name="François GLEYZON" userId="a2d04f23f7faf3ef" providerId="LiveId" clId="{8625411A-B743-4065-8137-36E899DC5753}" dt="2025-02-06T23:23:54.380" v="5002"/>
          <ac:cxnSpMkLst>
            <pc:docMk/>
            <pc:sldMk cId="1966793551" sldId="265"/>
            <ac:cxnSpMk id="42" creationId="{6FDB5A4C-13F3-0375-7990-F0AD11248568}"/>
          </ac:cxnSpMkLst>
        </pc:cxnChg>
        <pc:cxnChg chg="mod">
          <ac:chgData name="François GLEYZON" userId="a2d04f23f7faf3ef" providerId="LiveId" clId="{8625411A-B743-4065-8137-36E899DC5753}" dt="2025-02-06T23:23:54.380" v="5002"/>
          <ac:cxnSpMkLst>
            <pc:docMk/>
            <pc:sldMk cId="1966793551" sldId="265"/>
            <ac:cxnSpMk id="43" creationId="{D98DEB6E-57BC-7702-41B5-01A457912C65}"/>
          </ac:cxnSpMkLst>
        </pc:cxn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08T17:46:25.224" v="5394" actId="478"/>
        <pc:sldMkLst>
          <pc:docMk/>
          <pc:sldMk cId="3013734229" sldId="266"/>
        </pc:sldMkLst>
        <pc:spChg chg="mod">
          <ac:chgData name="François GLEYZON" userId="a2d04f23f7faf3ef" providerId="LiveId" clId="{8625411A-B743-4065-8137-36E899DC5753}" dt="2025-02-05T20:31:35.675" v="3308" actId="20577"/>
          <ac:spMkLst>
            <pc:docMk/>
            <pc:sldMk cId="3013734229" sldId="266"/>
            <ac:spMk id="3" creationId="{0D204C9D-C124-A4B2-CA14-D7E07F23E83A}"/>
          </ac:spMkLst>
        </pc:spChg>
        <pc:spChg chg="mod">
          <ac:chgData name="François GLEYZON" userId="a2d04f23f7faf3ef" providerId="LiveId" clId="{8625411A-B743-4065-8137-36E899DC5753}" dt="2025-02-05T20:27:18.357" v="3303" actId="20577"/>
          <ac:spMkLst>
            <pc:docMk/>
            <pc:sldMk cId="3013734229" sldId="266"/>
            <ac:spMk id="5" creationId="{12FC6A74-40DA-DC90-686B-24F2DCFDC298}"/>
          </ac:spMkLst>
        </pc:spChg>
        <pc:spChg chg="add mod">
          <ac:chgData name="François GLEYZON" userId="a2d04f23f7faf3ef" providerId="LiveId" clId="{8625411A-B743-4065-8137-36E899DC5753}" dt="2025-02-06T23:31:20.890" v="5380" actId="20577"/>
          <ac:spMkLst>
            <pc:docMk/>
            <pc:sldMk cId="3013734229" sldId="266"/>
            <ac:spMk id="6" creationId="{EFF7D163-40AD-E242-C15E-A6E9259FCFCF}"/>
          </ac:spMkLst>
        </pc:spChg>
        <pc:spChg chg="add mod">
          <ac:chgData name="François GLEYZON" userId="a2d04f23f7faf3ef" providerId="LiveId" clId="{8625411A-B743-4065-8137-36E899DC5753}" dt="2025-02-05T20:31:58.439" v="3366" actId="20577"/>
          <ac:spMkLst>
            <pc:docMk/>
            <pc:sldMk cId="3013734229" sldId="266"/>
            <ac:spMk id="16" creationId="{B39967A9-E27A-C14E-CB1A-C73498778C17}"/>
          </ac:spMkLst>
        </pc:spChg>
        <pc:spChg chg="add mod">
          <ac:chgData name="François GLEYZON" userId="a2d04f23f7faf3ef" providerId="LiveId" clId="{8625411A-B743-4065-8137-36E899DC5753}" dt="2025-02-05T20:33:30.841" v="3411" actId="20577"/>
          <ac:spMkLst>
            <pc:docMk/>
            <pc:sldMk cId="3013734229" sldId="266"/>
            <ac:spMk id="22" creationId="{6202A4EB-70C1-FC90-04FF-E6EC22746993}"/>
          </ac:spMkLst>
        </pc:spChg>
        <pc:spChg chg="add mod">
          <ac:chgData name="François GLEYZON" userId="a2d04f23f7faf3ef" providerId="LiveId" clId="{8625411A-B743-4065-8137-36E899DC5753}" dt="2025-02-05T20:33:42.611" v="3416" actId="114"/>
          <ac:spMkLst>
            <pc:docMk/>
            <pc:sldMk cId="3013734229" sldId="266"/>
            <ac:spMk id="24" creationId="{76493576-D5CC-FFCD-A3CC-42A2E2B30ACE}"/>
          </ac:spMkLst>
        </pc:spChg>
        <pc:spChg chg="add mod">
          <ac:chgData name="François GLEYZON" userId="a2d04f23f7faf3ef" providerId="LiveId" clId="{8625411A-B743-4065-8137-36E899DC5753}" dt="2025-02-05T20:37:18.486" v="3639" actId="1076"/>
          <ac:spMkLst>
            <pc:docMk/>
            <pc:sldMk cId="3013734229" sldId="266"/>
            <ac:spMk id="25" creationId="{10BF094A-0B6E-84CD-1409-00B3E540E17B}"/>
          </ac:spMkLst>
        </pc:spChg>
        <pc:picChg chg="add mod ord">
          <ac:chgData name="François GLEYZON" userId="a2d04f23f7faf3ef" providerId="LiveId" clId="{8625411A-B743-4065-8137-36E899DC5753}" dt="2025-02-08T17:46:06.830" v="5393" actId="167"/>
          <ac:picMkLst>
            <pc:docMk/>
            <pc:sldMk cId="3013734229" sldId="266"/>
            <ac:picMk id="8" creationId="{F5478F9D-5ACE-798B-6D07-047046B54D1B}"/>
          </ac:picMkLst>
        </pc:pic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12/02/2025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9</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12/02/2025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12/02/2025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0.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0.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480.png"/><Relationship Id="rId7"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00.png"/><Relationship Id="rId4" Type="http://schemas.openxmlformats.org/officeDocument/2006/relationships/image" Target="../media/image490.png"/></Relationships>
</file>

<file path=ppt/slides/_rels/slide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C55F6B5-A972-7032-5631-C5F15CB2F398}"/>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1/10</a:t>
            </a:r>
            <a:endParaRPr lang="en-GB"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dirty="0">
                <a:latin typeface="Times New Roman" panose="02020603050405020304" pitchFamily="18" charset="0"/>
                <a:cs typeface="Times New Roman" panose="02020603050405020304" pitchFamily="18" charset="0"/>
              </a:rPr>
              <a:t>MEC8211 - Vérif. et </a:t>
            </a:r>
            <a:r>
              <a:rPr lang="fr-FR" sz="3200" b="1" dirty="0" err="1">
                <a:latin typeface="Times New Roman" panose="02020603050405020304" pitchFamily="18" charset="0"/>
                <a:cs typeface="Times New Roman" panose="02020603050405020304" pitchFamily="18" charset="0"/>
              </a:rPr>
              <a:t>valid</a:t>
            </a:r>
            <a:r>
              <a:rPr lang="fr-FR" sz="3200" b="1" dirty="0">
                <a:latin typeface="Times New Roman" panose="02020603050405020304" pitchFamily="18" charset="0"/>
                <a:cs typeface="Times New Roman" panose="02020603050405020304" pitchFamily="18" charset="0"/>
              </a:rPr>
              <a:t>. en modélisation numérique</a:t>
            </a:r>
            <a:endParaRPr lang="en-GB"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dirty="0">
                <a:latin typeface="Times New Roman" panose="02020603050405020304" pitchFamily="18" charset="0"/>
                <a:cs typeface="Times New Roman" panose="02020603050405020304" pitchFamily="18" charset="0"/>
              </a:rPr>
              <a:t>Devoir 1</a:t>
            </a:r>
            <a:endParaRPr lang="en-GB" sz="32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Etudiants</a:t>
            </a:r>
            <a:r>
              <a:rPr lang="fr-FR" dirty="0">
                <a:latin typeface="Times New Roman" panose="02020603050405020304" pitchFamily="18" charset="0"/>
                <a:cs typeface="Times New Roman" panose="02020603050405020304" pitchFamily="18" charset="0"/>
              </a:rPr>
              <a:t> : </a:t>
            </a:r>
          </a:p>
          <a:p>
            <a:pPr algn="just"/>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Cédric </a:t>
            </a:r>
            <a:r>
              <a:rPr lang="fr-FR" dirty="0" err="1">
                <a:latin typeface="Times New Roman" panose="02020603050405020304" pitchFamily="18" charset="0"/>
                <a:cs typeface="Times New Roman" panose="02020603050405020304" pitchFamily="18" charset="0"/>
              </a:rPr>
              <a:t>Florello</a:t>
            </a:r>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François Gleyzon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10/10</a:t>
            </a:r>
            <a:endParaRPr lang="en-GB" sz="1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Conclusion</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Pour conclure, ce devoir nous a permis de montrer : </a:t>
            </a:r>
            <a:endParaRPr lang="en-GB"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477328"/>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 avec le problème traité, on peut trouver des résultats extrêmement bons (i.e. erreur de discrétisation très faible).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1200329"/>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a:t>
            </a:r>
            <a:r>
              <a:rPr lang="fr-FR" dirty="0">
                <a:latin typeface="Times New Roman" panose="02020603050405020304" pitchFamily="18" charset="0"/>
                <a:cs typeface="Times New Roman" panose="02020603050405020304" pitchFamily="18" charset="0"/>
              </a:rPr>
              <a:t> dans le cas numéro 1. Nous avons pu comparer l’ordre de grandeurs théoriques formelles et l’ordre de convergence numérique afin de valider le code. </a:t>
            </a:r>
            <a:endParaRPr lang="fr-FR" noProof="0" dirty="0">
              <a:latin typeface="Times New Roman" panose="02020603050405020304" pitchFamily="18" charset="0"/>
              <a:cs typeface="Times New Roman" panose="02020603050405020304" pitchFamily="18" charset="0"/>
            </a:endParaRP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3246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1827829A-69C1-05E0-82FC-47D7A4E8CFA8}"/>
              </a:ext>
            </a:extLst>
          </p:cNvPr>
          <p:cNvSpPr txBox="1"/>
          <p:nvPr/>
        </p:nvSpPr>
        <p:spPr>
          <a:xfrm>
            <a:off x="2484643" y="3044562"/>
            <a:ext cx="7222709" cy="147732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valider un code. Néanmoins une bonne compréhension physique et numérique du problème est nécessaire afin de permettre une compréhension juste des résultats. </a:t>
            </a:r>
          </a:p>
        </p:txBody>
      </p: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3F0418-B279-4C4B-1DEA-C69ECA2E05ED}"/>
                  </a:ext>
                </a:extLst>
              </p:cNvPr>
              <p:cNvSpPr txBox="1"/>
              <p:nvPr/>
            </p:nvSpPr>
            <p:spPr>
              <a:xfrm>
                <a:off x="442065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𝐶</m:t>
                          </m:r>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𝑒𝑓𝑓</m:t>
                          </m:r>
                        </m:sub>
                      </m:sSub>
                      <m:sSup>
                        <m:sSupPr>
                          <m:ctrlPr>
                            <a:rPr lang="fr-FR" b="0" i="1" smtClean="0">
                              <a:latin typeface="Cambria Math" panose="02040503050406030204" pitchFamily="18" charset="0"/>
                              <a:ea typeface="Cambria Math" panose="02040503050406030204" pitchFamily="18" charset="0"/>
                            </a:rPr>
                          </m:ctrlPr>
                        </m:sSupPr>
                        <m:e>
                          <m:r>
                            <m:rPr>
                              <m:sty m:val="p"/>
                            </m:rPr>
                            <a:rPr lang="fr-FR" b="0" i="1" smtClean="0">
                              <a:latin typeface="Cambria Math" panose="02040503050406030204" pitchFamily="18" charset="0"/>
                              <a:ea typeface="Cambria Math" panose="02040503050406030204" pitchFamily="18" charset="0"/>
                            </a:rPr>
                            <m:t>∇</m:t>
                          </m:r>
                        </m:e>
                        <m:sup>
                          <m:r>
                            <a:rPr lang="fr-FR" b="0" i="1" smtClean="0">
                              <a:latin typeface="Cambria Math" panose="02040503050406030204" pitchFamily="18" charset="0"/>
                              <a:ea typeface="Cambria Math" panose="02040503050406030204" pitchFamily="18" charset="0"/>
                            </a:rPr>
                            <m:t>2</m:t>
                          </m:r>
                        </m:sup>
                      </m:sSup>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𝑆</m:t>
                      </m:r>
                    </m:oMath>
                  </m:oMathPara>
                </a14:m>
                <a:endParaRPr lang="en-GB"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42065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C24A31-19A6-337D-E656-6090CC92BE94}"/>
                  </a:ext>
                </a:extLst>
              </p:cNvPr>
              <p:cNvSpPr txBox="1"/>
              <p:nvPr/>
            </p:nvSpPr>
            <p:spPr>
              <a:xfrm>
                <a:off x="4420651" y="2479449"/>
                <a:ext cx="3202800"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0</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𝑒𝑓𝑓</m:t>
                          </m:r>
                        </m:sub>
                      </m:sSub>
                      <m:sSup>
                        <m:sSupPr>
                          <m:ctrlPr>
                            <a:rPr lang="fr-FR" b="0" i="1" smtClean="0">
                              <a:latin typeface="Cambria Math" panose="02040503050406030204" pitchFamily="18" charset="0"/>
                              <a:ea typeface="Cambria Math" panose="02040503050406030204" pitchFamily="18" charset="0"/>
                            </a:rPr>
                          </m:ctrlPr>
                        </m:sSupPr>
                        <m:e>
                          <m:r>
                            <m:rPr>
                              <m:sty m:val="p"/>
                            </m:rPr>
                            <a:rPr lang="fr-FR" b="0" i="1" smtClean="0">
                              <a:latin typeface="Cambria Math" panose="02040503050406030204" pitchFamily="18" charset="0"/>
                              <a:ea typeface="Cambria Math" panose="02040503050406030204" pitchFamily="18" charset="0"/>
                            </a:rPr>
                            <m:t>∇</m:t>
                          </m:r>
                        </m:e>
                        <m:sup>
                          <m:r>
                            <a:rPr lang="fr-FR" b="0" i="1" smtClean="0">
                              <a:latin typeface="Cambria Math" panose="02040503050406030204" pitchFamily="18" charset="0"/>
                              <a:ea typeface="Cambria Math" panose="02040503050406030204" pitchFamily="18" charset="0"/>
                            </a:rPr>
                            <m:t>2</m:t>
                          </m:r>
                        </m:sup>
                      </m:sSup>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𝑆</m:t>
                      </m:r>
                      <m:r>
                        <a:rPr lang="en-GB" dirty="0" smtClean="0">
                          <a:latin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m:rPr>
                              <m:sty m:val="p"/>
                            </m:rPr>
                            <a:rPr lang="fr-FR" b="0" i="1" smtClean="0">
                              <a:latin typeface="Cambria Math" panose="02040503050406030204" pitchFamily="18" charset="0"/>
                              <a:ea typeface="Cambria Math" panose="02040503050406030204" pitchFamily="18" charset="0"/>
                            </a:rPr>
                            <m:t>∇</m:t>
                          </m:r>
                        </m:e>
                        <m:sup>
                          <m:r>
                            <a:rPr lang="fr-FR" b="0" i="1" smtClean="0">
                              <a:latin typeface="Cambria Math" panose="02040503050406030204" pitchFamily="18" charset="0"/>
                              <a:ea typeface="Cambria Math" panose="02040503050406030204" pitchFamily="18" charset="0"/>
                            </a:rPr>
                            <m:t>2</m:t>
                          </m:r>
                        </m:sup>
                      </m:sSup>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420651" y="2479449"/>
                <a:ext cx="3202800" cy="598497"/>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considère le problème suivant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6EEB2D-AD16-27A2-ECFE-15577C4EDB26}"/>
                  </a:ext>
                </a:extLst>
              </p:cNvPr>
              <p:cNvSpPr txBox="1"/>
              <p:nvPr/>
            </p:nvSpPr>
            <p:spPr>
              <a:xfrm>
                <a:off x="0" y="2301387"/>
                <a:ext cx="4281914" cy="77655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suppose que le problème est stationnaire (</a:t>
                </a:r>
                <a14:m>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𝐶</m:t>
                        </m:r>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=0</m:t>
                    </m:r>
                  </m:oMath>
                </a14:m>
                <a:r>
                  <a:rPr lang="fr-FR" dirty="0">
                    <a:latin typeface="Times New Roman" panose="02020603050405020304" pitchFamily="18" charset="0"/>
                    <a:cs typeface="Times New Roman" panose="02020603050405020304" pitchFamily="18" charset="0"/>
                  </a:rPr>
                  <a:t>), ce qui implique que : </a:t>
                </a:r>
                <a:endParaRPr lang="en-GB"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301387"/>
                <a:ext cx="4281914" cy="776559"/>
              </a:xfrm>
              <a:prstGeom prst="rect">
                <a:avLst/>
              </a:prstGeom>
              <a:blipFill>
                <a:blip r:embed="rId4"/>
                <a:stretch>
                  <a:fillRect l="-1140" t="-4724" r="-1140" b="-39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9BAB9B-ED9C-FB2B-C91C-A3841B943DAF}"/>
                  </a:ext>
                </a:extLst>
              </p:cNvPr>
              <p:cNvSpPr txBox="1"/>
              <p:nvPr/>
            </p:nvSpPr>
            <p:spPr>
              <a:xfrm>
                <a:off x="4430480" y="3077946"/>
                <a:ext cx="3525324"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num>
                        <m:den>
                          <m:r>
                            <a:rPr lang="fr-FR" b="0" i="1" smtClean="0">
                              <a:latin typeface="Cambria Math" panose="02040503050406030204" pitchFamily="18" charset="0"/>
                            </a:rPr>
                            <m:t>𝜕</m:t>
                          </m:r>
                          <m:r>
                            <a:rPr lang="fr-FR" b="0" i="1" smtClean="0">
                              <a:latin typeface="Cambria Math" panose="02040503050406030204" pitchFamily="18" charset="0"/>
                            </a:rPr>
                            <m:t>𝑟</m:t>
                          </m:r>
                        </m:den>
                      </m:f>
                      <m:d>
                        <m:dPr>
                          <m:ctrlPr>
                            <a:rPr lang="fr-FR" b="0" i="1" smtClean="0">
                              <a:latin typeface="Cambria Math" panose="02040503050406030204" pitchFamily="18" charset="0"/>
                            </a:rPr>
                          </m:ctrlPr>
                        </m:dPr>
                        <m:e>
                          <m:r>
                            <a:rPr lang="fr-FR" b="0" i="1" smtClean="0">
                              <a:latin typeface="Cambria Math" panose="02040503050406030204" pitchFamily="18" charset="0"/>
                            </a:rPr>
                            <m:t>𝑟</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e>
                      </m:d>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𝑟</m:t>
                              </m:r>
                            </m:e>
                            <m:sup>
                              <m:r>
                                <a:rPr lang="fr-FR" b="0" i="1" smtClean="0">
                                  <a:latin typeface="Cambria Math" panose="02040503050406030204" pitchFamily="18" charset="0"/>
                                </a:rPr>
                                <m:t>2</m:t>
                              </m:r>
                            </m:sup>
                          </m:sSup>
                        </m:den>
                      </m:f>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m:t>
                              </m:r>
                            </m:e>
                            <m:sup>
                              <m:r>
                                <a:rPr lang="fr-FR" b="0" i="1" smtClean="0">
                                  <a:latin typeface="Cambria Math" panose="02040503050406030204" pitchFamily="18" charset="0"/>
                                </a:rPr>
                                <m:t>2</m:t>
                              </m:r>
                            </m:sup>
                          </m:sSup>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𝜃</m:t>
                          </m:r>
                          <m:r>
                            <a:rPr lang="fr-FR" b="0" i="1" smtClean="0">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𝑧</m:t>
                          </m:r>
                          <m:r>
                            <a:rPr lang="fr-FR" b="0" i="1" smtClean="0">
                              <a:latin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6" name="TextBox 5">
                <a:extLst>
                  <a:ext uri="{FF2B5EF4-FFF2-40B4-BE49-F238E27FC236}">
                    <a16:creationId xmlns:a16="http://schemas.microsoft.com/office/drawing/2014/main" id="{009BAB9B-ED9C-FB2B-C91C-A3841B943DAF}"/>
                  </a:ext>
                </a:extLst>
              </p:cNvPr>
              <p:cNvSpPr txBox="1">
                <a:spLocks noRot="1" noChangeAspect="1" noMove="1" noResize="1" noEditPoints="1" noAdjustHandles="1" noChangeArrowheads="1" noChangeShapeType="1" noTextEdit="1"/>
              </p:cNvSpPr>
              <p:nvPr/>
            </p:nvSpPr>
            <p:spPr>
              <a:xfrm>
                <a:off x="4430480" y="3077946"/>
                <a:ext cx="3525324" cy="633891"/>
              </a:xfrm>
              <a:prstGeom prst="rect">
                <a:avLst/>
              </a:prstGeom>
              <a:blipFill>
                <a:blip r:embed="rId5"/>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B5436A21-87E5-E562-F7DC-2AACBB1F982E}"/>
              </a:ext>
            </a:extLst>
          </p:cNvPr>
          <p:cNvSpPr txBox="1"/>
          <p:nvPr/>
        </p:nvSpPr>
        <p:spPr>
          <a:xfrm>
            <a:off x="8205427" y="3210225"/>
            <a:ext cx="410534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 problème est un problème </a:t>
            </a:r>
            <a:r>
              <a:rPr lang="fr-FR" b="1" dirty="0">
                <a:latin typeface="Times New Roman" panose="02020603050405020304" pitchFamily="18" charset="0"/>
                <a:cs typeface="Times New Roman" panose="02020603050405020304" pitchFamily="18" charset="0"/>
              </a:rPr>
              <a:t>elliptique</a:t>
            </a:r>
            <a:endParaRPr lang="en-GB"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5336881"/>
                <a:ext cx="4281914"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smtClean="0">
                        <a:latin typeface="Cambria Math" panose="02040503050406030204" pitchFamily="18" charset="0"/>
                        <a:ea typeface="Cambria Math" panose="02040503050406030204" pitchFamily="18" charset="0"/>
                      </a:rPr>
                      <m:t>𝜃</m:t>
                    </m:r>
                  </m:oMath>
                </a14:m>
                <a:r>
                  <a:rPr lang="fr-FR" dirty="0">
                    <a:latin typeface="Times New Roman" panose="02020603050405020304" pitchFamily="18" charset="0"/>
                    <a:cs typeface="Times New Roman" panose="02020603050405020304" pitchFamily="18" charset="0"/>
                  </a:rPr>
                  <a:t>)</a:t>
                </a:r>
              </a:p>
              <a:p>
                <a:pPr marL="285750" indent="-285750" algn="just">
                  <a:buFontTx/>
                  <a:buChar char="-"/>
                </a:pPr>
                <a:r>
                  <a:rPr lang="fr-FR"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smtClean="0">
                        <a:latin typeface="Cambria Math" panose="02040503050406030204" pitchFamily="18" charset="0"/>
                      </a:rPr>
                      <m:t>𝑧</m:t>
                    </m:r>
                  </m:oMath>
                </a14:m>
                <a:r>
                  <a:rPr lang="fr-FR"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5336881"/>
                <a:ext cx="4281914" cy="1200329"/>
              </a:xfrm>
              <a:prstGeom prst="rect">
                <a:avLst/>
              </a:prstGeom>
              <a:blipFill>
                <a:blip r:embed="rId6"/>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59370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smtClean="0">
                          <a:latin typeface="Cambria Math" panose="02040503050406030204" pitchFamily="18" charset="0"/>
                        </a:rPr>
                        <m:t>C</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𝜃</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𝑧</m:t>
                      </m:r>
                      <m:r>
                        <a:rPr lang="fr-FR" b="0" i="1" smtClean="0">
                          <a:latin typeface="Cambria Math" panose="02040503050406030204" pitchFamily="18" charset="0"/>
                          <a:ea typeface="Cambria Math" panose="02040503050406030204" pitchFamily="18" charset="0"/>
                        </a:rPr>
                        <m:t>)</m:t>
                      </m:r>
                      <m:r>
                        <a:rPr lang="en-GB" dirty="0" smtClean="0">
                          <a:latin typeface="Cambria Math" panose="02040503050406030204" pitchFamily="18" charset="0"/>
                        </a:rPr>
                        <m:t>⇒</m:t>
                      </m:r>
                      <m:r>
                        <m:rPr>
                          <m:sty m:val="p"/>
                        </m:rPr>
                        <a:rPr lang="fr-FR" i="1" smtClean="0">
                          <a:latin typeface="Cambria Math" panose="02040503050406030204" pitchFamily="18" charset="0"/>
                        </a:rPr>
                        <m:t>C</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𝑧</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5937045"/>
                <a:ext cx="1876283" cy="276999"/>
              </a:xfrm>
              <a:prstGeom prst="rect">
                <a:avLst/>
              </a:prstGeom>
              <a:blipFill>
                <a:blip r:embed="rId7"/>
                <a:stretch>
                  <a:fillRect l="-2922" t="-2222"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62140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smtClean="0">
                          <a:latin typeface="Cambria Math" panose="02040503050406030204" pitchFamily="18" charset="0"/>
                        </a:rPr>
                        <m:t>C</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𝑧</m:t>
                      </m:r>
                      <m:r>
                        <a:rPr lang="fr-FR" b="0" i="1" smtClean="0">
                          <a:latin typeface="Cambria Math" panose="02040503050406030204" pitchFamily="18" charset="0"/>
                          <a:ea typeface="Cambria Math" panose="02040503050406030204" pitchFamily="18" charset="0"/>
                        </a:rPr>
                        <m:t>)</m:t>
                      </m:r>
                      <m:r>
                        <a:rPr lang="en-GB" dirty="0" smtClean="0">
                          <a:latin typeface="Cambria Math" panose="02040503050406030204" pitchFamily="18" charset="0"/>
                        </a:rPr>
                        <m:t>⇒</m:t>
                      </m:r>
                      <m:r>
                        <m:rPr>
                          <m:sty m:val="p"/>
                        </m:rPr>
                        <a:rPr lang="fr-FR" i="1" smtClean="0">
                          <a:latin typeface="Cambria Math" panose="02040503050406030204" pitchFamily="18" charset="0"/>
                        </a:rPr>
                        <m:t>C</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6214044"/>
                <a:ext cx="1450397" cy="276999"/>
              </a:xfrm>
              <a:prstGeom prst="rect">
                <a:avLst/>
              </a:prstGeom>
              <a:blipFill>
                <a:blip r:embed="rId8"/>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53938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53938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num>
                        <m:den>
                          <m:r>
                            <a:rPr lang="fr-FR" b="0" i="1" smtClean="0">
                              <a:latin typeface="Cambria Math" panose="02040503050406030204" pitchFamily="18" charset="0"/>
                            </a:rPr>
                            <m:t>𝜕</m:t>
                          </m:r>
                          <m:r>
                            <a:rPr lang="fr-FR" b="0" i="1" smtClean="0">
                              <a:latin typeface="Cambria Math" panose="02040503050406030204" pitchFamily="18" charset="0"/>
                            </a:rPr>
                            <m:t>𝑟</m:t>
                          </m:r>
                        </m:den>
                      </m:f>
                      <m:d>
                        <m:dPr>
                          <m:ctrlPr>
                            <a:rPr lang="fr-FR" b="0" i="1" smtClean="0">
                              <a:latin typeface="Cambria Math" panose="02040503050406030204" pitchFamily="18" charset="0"/>
                            </a:rPr>
                          </m:ctrlPr>
                        </m:dPr>
                        <m:e>
                          <m:r>
                            <a:rPr lang="fr-FR" b="0" i="1" smtClean="0">
                              <a:latin typeface="Cambria Math" panose="02040503050406030204" pitchFamily="18" charset="0"/>
                            </a:rPr>
                            <m:t>𝑟</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5393881"/>
                <a:ext cx="1943096" cy="62824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6038418"/>
                <a:ext cx="4065087"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r>
                        <a:rPr lang="en-GB" dirty="0"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6038418"/>
                <a:ext cx="4065087" cy="631840"/>
              </a:xfrm>
              <a:prstGeom prst="rect">
                <a:avLst/>
              </a:prstGeom>
              <a:blipFill>
                <a:blip r:embed="rId10"/>
                <a:stretch>
                  <a:fillRect/>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1E42DB06-8668-2792-877E-6AAD838CFA0F}"/>
              </a:ext>
            </a:extLst>
          </p:cNvPr>
          <p:cNvSpPr txBox="1"/>
          <p:nvPr/>
        </p:nvSpPr>
        <p:spPr>
          <a:xfrm>
            <a:off x="8875936" y="5393881"/>
            <a:ext cx="2652418"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dérivation du produit</a:t>
            </a:r>
            <a:endParaRPr lang="en-GB"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0A9073FB-1A65-43D2-A613-9EB3B1169DC4}"/>
              </a:ext>
            </a:extLst>
          </p:cNvPr>
          <p:cNvSpPr/>
          <p:nvPr/>
        </p:nvSpPr>
        <p:spPr>
          <a:xfrm>
            <a:off x="8934450" y="6038418"/>
            <a:ext cx="1914910" cy="670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A</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7A5412B6-0B42-D404-C987-4E69804FE7EA}"/>
              </a:ext>
            </a:extLst>
          </p:cNvPr>
          <p:cNvSpPr txBox="1"/>
          <p:nvPr/>
        </p:nvSpPr>
        <p:spPr>
          <a:xfrm>
            <a:off x="0" y="4792416"/>
            <a:ext cx="12070080"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endParaRPr lang="en-GB" dirty="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 système étudié est un pilier </a:t>
            </a:r>
            <a:r>
              <a:rPr lang="fr-FR" b="1" dirty="0">
                <a:latin typeface="Times New Roman" panose="02020603050405020304" pitchFamily="18" charset="0"/>
                <a:cs typeface="Times New Roman" panose="02020603050405020304" pitchFamily="18" charset="0"/>
              </a:rPr>
              <a:t>circulaire</a:t>
            </a:r>
            <a:r>
              <a:rPr lang="fr-FR" dirty="0">
                <a:latin typeface="Times New Roman" panose="02020603050405020304" pitchFamily="18" charset="0"/>
                <a:cs typeface="Times New Roman" panose="02020603050405020304" pitchFamily="18" charset="0"/>
              </a:rPr>
              <a:t> en béton d’un pont.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dont la hauteur / profondeur est supposé infini.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GB">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79516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Pilier </a:t>
              </a:r>
              <a:endParaRPr lang="en-GB"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Eau salée </a:t>
              </a:r>
              <a:endParaRPr lang="en-GB" dirty="0">
                <a:latin typeface="Times New Roman" panose="02020603050405020304" pitchFamily="18" charset="0"/>
                <a:cs typeface="Times New Roman" panose="02020603050405020304" pitchFamily="18" charset="0"/>
              </a:endParaRP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4" name="TextBox 43">
            <a:extLst>
              <a:ext uri="{FF2B5EF4-FFF2-40B4-BE49-F238E27FC236}">
                <a16:creationId xmlns:a16="http://schemas.microsoft.com/office/drawing/2014/main" id="{606C2879-B07E-738C-AE26-577B745F030F}"/>
              </a:ext>
            </a:extLst>
          </p:cNvPr>
          <p:cNvSpPr txBox="1"/>
          <p:nvPr/>
        </p:nvSpPr>
        <p:spPr>
          <a:xfrm>
            <a:off x="0" y="4155576"/>
            <a:ext cx="663570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En effet, par définition, un problème est elliptique s’il peut s’écrire : </a:t>
            </a:r>
            <a:endParaRPr lang="en-GB"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CEBE47E-F412-B061-1A8F-3A6762027ED1}"/>
                  </a:ext>
                </a:extLst>
              </p:cNvPr>
              <p:cNvSpPr txBox="1"/>
              <p:nvPr/>
            </p:nvSpPr>
            <p:spPr>
              <a:xfrm>
                <a:off x="6429684" y="4056347"/>
                <a:ext cx="2773836" cy="608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en-GB" i="1" smtClean="0">
                                  <a:latin typeface="Cambria Math" panose="02040503050406030204" pitchFamily="18" charset="0"/>
                                </a:rPr>
                                <m:t>𝜕</m:t>
                              </m:r>
                            </m:e>
                            <m:sup>
                              <m:r>
                                <a:rPr lang="fr-FR" b="0" i="1" smtClean="0">
                                  <a:latin typeface="Cambria Math" panose="02040503050406030204" pitchFamily="18" charset="0"/>
                                </a:rPr>
                                <m:t>2</m:t>
                              </m:r>
                            </m:sup>
                          </m:sSup>
                          <m:r>
                            <a:rPr lang="fr-FR" b="0" i="1" smtClean="0">
                              <a:latin typeface="Cambria Math" panose="02040503050406030204" pitchFamily="18" charset="0"/>
                            </a:rPr>
                            <m:t>𝑢</m:t>
                          </m:r>
                        </m:num>
                        <m:den>
                          <m:r>
                            <a:rPr lang="en-GB" i="1" smtClean="0">
                              <a:latin typeface="Cambria Math" panose="02040503050406030204" pitchFamily="18" charset="0"/>
                            </a:rPr>
                            <m:t>𝜕𝜉</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en-GB" i="1">
                              <a:latin typeface="Cambria Math" panose="02040503050406030204" pitchFamily="18" charset="0"/>
                            </a:rPr>
                          </m:ctrlPr>
                        </m:fPr>
                        <m:num>
                          <m:sSup>
                            <m:sSupPr>
                              <m:ctrlPr>
                                <a:rPr lang="fr-FR" i="1">
                                  <a:latin typeface="Cambria Math" panose="02040503050406030204" pitchFamily="18" charset="0"/>
                                </a:rPr>
                              </m:ctrlPr>
                            </m:sSupPr>
                            <m:e>
                              <m:r>
                                <a:rPr lang="en-GB" i="1">
                                  <a:latin typeface="Cambria Math" panose="02040503050406030204" pitchFamily="18" charset="0"/>
                                </a:rPr>
                                <m:t>𝜕</m:t>
                              </m:r>
                            </m:e>
                            <m:sup>
                              <m:r>
                                <a:rPr lang="fr-FR" i="1">
                                  <a:latin typeface="Cambria Math" panose="02040503050406030204" pitchFamily="18" charset="0"/>
                                </a:rPr>
                                <m:t>2</m:t>
                              </m:r>
                            </m:sup>
                          </m:sSup>
                          <m:r>
                            <a:rPr lang="fr-FR" i="1">
                              <a:latin typeface="Cambria Math" panose="02040503050406030204" pitchFamily="18" charset="0"/>
                            </a:rPr>
                            <m:t>𝑢</m:t>
                          </m:r>
                        </m:num>
                        <m:den>
                          <m:r>
                            <a:rPr lang="en-GB" i="1">
                              <a:latin typeface="Cambria Math" panose="02040503050406030204" pitchFamily="18" charset="0"/>
                            </a:rPr>
                            <m:t>𝜕</m:t>
                          </m:r>
                          <m:r>
                            <a:rPr lang="fr-FR" i="1" smtClean="0">
                              <a:latin typeface="Cambria Math" panose="02040503050406030204" pitchFamily="18" charset="0"/>
                            </a:rPr>
                            <m:t>𝜂</m:t>
                          </m:r>
                          <m:r>
                            <a:rPr lang="fr-FR" i="1">
                              <a:latin typeface="Cambria Math" panose="02040503050406030204" pitchFamily="18" charset="0"/>
                            </a:rPr>
                            <m:t>²</m:t>
                          </m:r>
                        </m:den>
                      </m:f>
                      <m:r>
                        <a:rPr lang="fr-FR" b="0" i="1" smtClean="0">
                          <a:latin typeface="Cambria Math" panose="02040503050406030204" pitchFamily="18" charset="0"/>
                        </a:rPr>
                        <m:t>+</m:t>
                      </m:r>
                      <m:r>
                        <a:rPr lang="fr-FR" b="0" i="1" smtClean="0">
                          <a:latin typeface="Cambria Math" panose="02040503050406030204" pitchFamily="18" charset="0"/>
                        </a:rPr>
                        <m:t>𝑓</m:t>
                      </m:r>
                      <m:r>
                        <a:rPr lang="fr-FR" b="0" i="1" smtClean="0">
                          <a:latin typeface="Cambria Math" panose="02040503050406030204" pitchFamily="18" charset="0"/>
                        </a:rPr>
                        <m:t>(</m:t>
                      </m:r>
                      <m:r>
                        <a:rPr lang="en-GB" i="1">
                          <a:latin typeface="Cambria Math" panose="02040503050406030204" pitchFamily="18" charset="0"/>
                        </a:rPr>
                        <m:t>𝜉</m:t>
                      </m:r>
                      <m:r>
                        <a:rPr lang="fr-FR" b="0" i="1" smtClean="0">
                          <a:latin typeface="Cambria Math" panose="02040503050406030204" pitchFamily="18" charset="0"/>
                        </a:rPr>
                        <m:t>,</m:t>
                      </m:r>
                      <m:r>
                        <a:rPr lang="fr-FR" i="1">
                          <a:latin typeface="Cambria Math" panose="02040503050406030204" pitchFamily="18" charset="0"/>
                        </a:rPr>
                        <m:t>𝜂</m:t>
                      </m:r>
                      <m:r>
                        <a:rPr lang="fr-FR"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𝑢</m:t>
                          </m:r>
                        </m:num>
                        <m:den>
                          <m:r>
                            <a:rPr lang="en-GB" i="1">
                              <a:latin typeface="Cambria Math" panose="02040503050406030204" pitchFamily="18" charset="0"/>
                            </a:rPr>
                            <m:t>𝜕𝜉</m:t>
                          </m:r>
                        </m:den>
                      </m:f>
                      <m:r>
                        <a:rPr lang="fr-FR"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𝑢</m:t>
                          </m:r>
                        </m:num>
                        <m:den>
                          <m:r>
                            <a:rPr lang="en-GB" i="1">
                              <a:latin typeface="Cambria Math" panose="02040503050406030204" pitchFamily="18" charset="0"/>
                            </a:rPr>
                            <m:t>𝜕</m:t>
                          </m:r>
                          <m:r>
                            <a:rPr lang="fr-FR" i="1">
                              <a:latin typeface="Cambria Math" panose="02040503050406030204" pitchFamily="18" charset="0"/>
                            </a:rPr>
                            <m:t>𝜂</m:t>
                          </m:r>
                        </m:den>
                      </m:f>
                      <m:r>
                        <a:rPr lang="fr-FR" b="0" i="1" smtClean="0">
                          <a:latin typeface="Cambria Math" panose="02040503050406030204" pitchFamily="18" charset="0"/>
                        </a:rPr>
                        <m:t>)</m:t>
                      </m:r>
                    </m:oMath>
                  </m:oMathPara>
                </a14:m>
                <a:endParaRPr lang="en-GB" dirty="0"/>
              </a:p>
            </p:txBody>
          </p:sp>
        </mc:Choice>
        <mc:Fallback xmlns="">
          <p:sp>
            <p:nvSpPr>
              <p:cNvPr id="45" name="TextBox 44">
                <a:extLst>
                  <a:ext uri="{FF2B5EF4-FFF2-40B4-BE49-F238E27FC236}">
                    <a16:creationId xmlns:a16="http://schemas.microsoft.com/office/drawing/2014/main" id="{2CEBE47E-F412-B061-1A8F-3A6762027ED1}"/>
                  </a:ext>
                </a:extLst>
              </p:cNvPr>
              <p:cNvSpPr txBox="1">
                <a:spLocks noRot="1" noChangeAspect="1" noMove="1" noResize="1" noEditPoints="1" noAdjustHandles="1" noChangeArrowheads="1" noChangeShapeType="1" noTextEdit="1"/>
              </p:cNvSpPr>
              <p:nvPr/>
            </p:nvSpPr>
            <p:spPr>
              <a:xfrm>
                <a:off x="6429684" y="4056347"/>
                <a:ext cx="2773836" cy="608180"/>
              </a:xfrm>
              <a:prstGeom prst="rect">
                <a:avLst/>
              </a:prstGeom>
              <a:blipFill>
                <a:blip r:embed="rId12"/>
                <a:stretch>
                  <a:fillRect/>
                </a:stretch>
              </a:blipFill>
            </p:spPr>
            <p:txBody>
              <a:bodyPr/>
              <a:lstStyle/>
              <a:p>
                <a:r>
                  <a:rPr lang="en-GB">
                    <a:noFill/>
                  </a:rPr>
                  <a:t> </a:t>
                </a:r>
              </a:p>
            </p:txBody>
          </p:sp>
        </mc:Fallback>
      </mc:AlternateContent>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2/10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980114"/>
                <a:ext cx="8040414"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980114"/>
                <a:ext cx="8040414" cy="1477328"/>
              </a:xfrm>
              <a:prstGeom prst="rect">
                <a:avLst/>
              </a:prstGeom>
              <a:blipFill>
                <a:blip r:embed="rId2"/>
                <a:stretch>
                  <a:fillRect l="-607" t="-2479" r="-607" b="-5785"/>
                </a:stretch>
              </a:blipFill>
            </p:spPr>
            <p:txBody>
              <a:bodyPr/>
              <a:lstStyle/>
              <a:p>
                <a:r>
                  <a:rPr lang="fr-FR">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8040414" y="2578068"/>
            <a:ext cx="180376" cy="770499"/>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8434551" y="2497020"/>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𝐶</m:t>
                      </m:r>
                      <m:d>
                        <m:dPr>
                          <m:ctrlPr>
                            <a:rPr lang="fr-FR" b="0" i="1" smtClean="0">
                              <a:latin typeface="Cambria Math" panose="02040503050406030204" pitchFamily="18" charset="0"/>
                            </a:rPr>
                          </m:ctrlPr>
                        </m:dPr>
                        <m:e>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oMath>
                  </m:oMathPara>
                </a14:m>
                <a:endParaRPr lang="en-GB"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8434551" y="2497020"/>
                <a:ext cx="1487395" cy="276999"/>
              </a:xfrm>
              <a:prstGeom prst="rect">
                <a:avLst/>
              </a:prstGeom>
              <a:blipFill>
                <a:blip r:embed="rId3"/>
                <a:stretch>
                  <a:fillRect l="-3689" r="-410"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8434551" y="2817669"/>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d>
                            <m:dPr>
                              <m:begChr m:val=""/>
                              <m:endChr m:val="|"/>
                              <m:ctrlPr>
                                <a:rPr lang="en-GB"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b="0" i="1" smtClean="0">
                              <a:latin typeface="Cambria Math" panose="02040503050406030204" pitchFamily="18" charset="0"/>
                            </a:rPr>
                            <m:t>𝑟</m:t>
                          </m:r>
                          <m:r>
                            <a:rPr lang="fr-FR" b="0" i="1" smtClean="0">
                              <a:latin typeface="Cambria Math" panose="02040503050406030204" pitchFamily="18" charset="0"/>
                            </a:rPr>
                            <m:t>=0</m:t>
                          </m:r>
                        </m:sub>
                      </m:sSub>
                      <m:r>
                        <a:rPr lang="fr-FR" b="0" i="1" smtClean="0">
                          <a:latin typeface="Cambria Math" panose="02040503050406030204" pitchFamily="18" charset="0"/>
                        </a:rPr>
                        <m:t>=0</m:t>
                      </m:r>
                    </m:oMath>
                  </m:oMathPara>
                </a14:m>
                <a:endParaRPr lang="en-GB"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8434551" y="2817669"/>
                <a:ext cx="1152560" cy="654090"/>
              </a:xfrm>
              <a:prstGeom prst="rect">
                <a:avLst/>
              </a:prstGeom>
              <a:blipFill>
                <a:blip r:embed="rId4"/>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A</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smtClean="0">
                        <a:latin typeface="Cambria Math" panose="02040503050406030204" pitchFamily="18" charset="0"/>
                        <a:cs typeface="Times New Roman" panose="02020603050405020304" pitchFamily="18" charset="0"/>
                      </a:rPr>
                      <m:t>𝑁</m:t>
                    </m:r>
                    <m:r>
                      <a:rPr lang="fr-FR" b="0" i="1" smtClean="0">
                        <a:latin typeface="Cambria Math" panose="02040503050406030204" pitchFamily="18" charset="0"/>
                        <a:cs typeface="Times New Roman" panose="02020603050405020304" pitchFamily="18" charset="0"/>
                      </a:rPr>
                      <m:t>=5</m:t>
                    </m:r>
                  </m:oMath>
                </a14:m>
                <a:r>
                  <a:rPr lang="fr-FR" dirty="0">
                    <a:latin typeface="Times New Roman" panose="02020603050405020304" pitchFamily="18" charset="0"/>
                    <a:cs typeface="Times New Roman" panose="02020603050405020304" pitchFamily="18" charset="0"/>
                  </a:rPr>
                  <a:t>) : </a:t>
                </a:r>
                <a:endParaRPr lang="en-GB"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oMath>
                  </m:oMathPara>
                </a14:m>
                <a:endParaRPr lang="en-GB"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=0</m:t>
                      </m:r>
                    </m:oMath>
                  </m:oMathPara>
                </a14:m>
                <a:endParaRPr lang="en-GB"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m:oMathPara>
                </a14:m>
                <a:endParaRPr lang="en-GB"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𝑖</m:t>
                      </m:r>
                      <m:r>
                        <a:rPr lang="fr-FR" b="0" i="1" smtClean="0">
                          <a:latin typeface="Cambria Math" panose="02040503050406030204" pitchFamily="18" charset="0"/>
                        </a:rPr>
                        <m:t>=1</m:t>
                      </m:r>
                    </m:oMath>
                  </m:oMathPara>
                </a14:m>
                <a:endParaRPr lang="en-GB"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𝑖</m:t>
                      </m:r>
                      <m:r>
                        <a:rPr lang="fr-FR" b="0" i="1" smtClean="0">
                          <a:latin typeface="Cambria Math" panose="02040503050406030204" pitchFamily="18" charset="0"/>
                        </a:rPr>
                        <m:t>=</m:t>
                      </m:r>
                      <m:r>
                        <a:rPr lang="fr-FR" b="0" i="0" smtClean="0">
                          <a:latin typeface="Cambria Math" panose="02040503050406030204" pitchFamily="18" charset="0"/>
                        </a:rPr>
                        <m:t>5</m:t>
                      </m:r>
                    </m:oMath>
                  </m:oMathPara>
                </a14:m>
                <a:endParaRPr lang="en-GB"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𝑅</m:t>
                          </m:r>
                        </m:num>
                        <m:den>
                          <m:r>
                            <a:rPr lang="fr-FR" b="0" i="1" smtClean="0">
                              <a:latin typeface="Cambria Math" panose="02040503050406030204" pitchFamily="18" charset="0"/>
                            </a:rPr>
                            <m:t>𝑁</m:t>
                          </m:r>
                          <m:r>
                            <a:rPr lang="fr-FR" b="0" i="1" smtClean="0">
                              <a:latin typeface="Cambria Math" panose="02040503050406030204" pitchFamily="18" charset="0"/>
                            </a:rPr>
                            <m:t>−1</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𝑅</m:t>
                          </m:r>
                        </m:num>
                        <m:den>
                          <m:r>
                            <a:rPr lang="fr-FR" b="0" i="1" smtClean="0">
                              <a:latin typeface="Cambria Math" panose="02040503050406030204" pitchFamily="18" charset="0"/>
                            </a:rPr>
                            <m:t>4</m:t>
                          </m:r>
                        </m:den>
                      </m:f>
                    </m:oMath>
                  </m:oMathPara>
                </a14:m>
                <a:endParaRPr lang="en-GB"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3/10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95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561-72AF-51A1-7287-099D6560CB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4A58F-66DC-5C22-B369-CB6316DD2D90}"/>
              </a:ext>
            </a:extLst>
          </p:cNvPr>
          <p:cNvSpPr txBox="1"/>
          <p:nvPr/>
        </p:nvSpPr>
        <p:spPr>
          <a:xfrm>
            <a:off x="0" y="627468"/>
            <a:ext cx="488100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souhaite résoudre analytiquement le problème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D1EF5B-835F-C5A9-1EDA-8188A89EC195}"/>
                  </a:ext>
                </a:extLst>
              </p:cNvPr>
              <p:cNvSpPr txBox="1"/>
              <p:nvPr/>
            </p:nvSpPr>
            <p:spPr>
              <a:xfrm>
                <a:off x="4881004" y="513956"/>
                <a:ext cx="2106272"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5" name="TextBox 4">
                <a:extLst>
                  <a:ext uri="{FF2B5EF4-FFF2-40B4-BE49-F238E27FC236}">
                    <a16:creationId xmlns:a16="http://schemas.microsoft.com/office/drawing/2014/main" id="{9CD1EF5B-835F-C5A9-1EDA-8188A89EC195}"/>
                  </a:ext>
                </a:extLst>
              </p:cNvPr>
              <p:cNvSpPr txBox="1">
                <a:spLocks noRot="1" noChangeAspect="1" noMove="1" noResize="1" noEditPoints="1" noAdjustHandles="1" noChangeArrowheads="1" noChangeShapeType="1" noTextEdit="1"/>
              </p:cNvSpPr>
              <p:nvPr/>
            </p:nvSpPr>
            <p:spPr>
              <a:xfrm>
                <a:off x="4881004" y="513956"/>
                <a:ext cx="2106272" cy="72417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2C842C-65F6-F6AA-8AD7-2C57C499709A}"/>
                  </a:ext>
                </a:extLst>
              </p:cNvPr>
              <p:cNvSpPr txBox="1"/>
              <p:nvPr/>
            </p:nvSpPr>
            <p:spPr>
              <a:xfrm>
                <a:off x="0" y="1163593"/>
                <a:ext cx="9396248" cy="49956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pose </a:t>
                </a:r>
                <a14:m>
                  <m:oMath xmlns:m="http://schemas.openxmlformats.org/officeDocument/2006/math">
                    <m:r>
                      <a:rPr lang="fr-FR" b="0" i="1" smtClean="0">
                        <a:latin typeface="Cambria Math" panose="02040503050406030204" pitchFamily="18" charset="0"/>
                        <a:cs typeface="Times New Roman" panose="02020603050405020304" pitchFamily="18" charset="0"/>
                      </a:rPr>
                      <m:t>𝑦</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oMath>
                </a14:m>
                <a:r>
                  <a:rPr lang="fr-FR" dirty="0">
                    <a:latin typeface="Times New Roman" panose="02020603050405020304" pitchFamily="18" charset="0"/>
                    <a:cs typeface="Times New Roman" panose="02020603050405020304" pitchFamily="18" charset="0"/>
                  </a:rPr>
                  <a:t> et on se rend compte que l’on obtient une équation différentielle de la forme :  </a:t>
                </a:r>
                <a:endParaRPr lang="en-GB"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FF2C842C-65F6-F6AA-8AD7-2C57C499709A}"/>
                  </a:ext>
                </a:extLst>
              </p:cNvPr>
              <p:cNvSpPr txBox="1">
                <a:spLocks noRot="1" noChangeAspect="1" noMove="1" noResize="1" noEditPoints="1" noAdjustHandles="1" noChangeArrowheads="1" noChangeShapeType="1" noTextEdit="1"/>
              </p:cNvSpPr>
              <p:nvPr/>
            </p:nvSpPr>
            <p:spPr>
              <a:xfrm>
                <a:off x="0" y="1163593"/>
                <a:ext cx="9396248" cy="499560"/>
              </a:xfrm>
              <a:prstGeom prst="rect">
                <a:avLst/>
              </a:prstGeom>
              <a:blipFill>
                <a:blip r:embed="rId3"/>
                <a:stretch>
                  <a:fillRect l="-519"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E0C8D9-3B6A-5353-D429-49011476A1F8}"/>
                  </a:ext>
                </a:extLst>
              </p:cNvPr>
              <p:cNvSpPr txBox="1"/>
              <p:nvPr/>
            </p:nvSpPr>
            <p:spPr>
              <a:xfrm>
                <a:off x="9068325" y="1114348"/>
                <a:ext cx="2478340"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7" name="TextBox 6">
                <a:extLst>
                  <a:ext uri="{FF2B5EF4-FFF2-40B4-BE49-F238E27FC236}">
                    <a16:creationId xmlns:a16="http://schemas.microsoft.com/office/drawing/2014/main" id="{0DE0C8D9-3B6A-5353-D429-49011476A1F8}"/>
                  </a:ext>
                </a:extLst>
              </p:cNvPr>
              <p:cNvSpPr txBox="1">
                <a:spLocks noRot="1" noChangeAspect="1" noMove="1" noResize="1" noEditPoints="1" noAdjustHandles="1" noChangeArrowheads="1" noChangeShapeType="1" noTextEdit="1"/>
              </p:cNvSpPr>
              <p:nvPr/>
            </p:nvSpPr>
            <p:spPr>
              <a:xfrm>
                <a:off x="9068325" y="1114348"/>
                <a:ext cx="2478340" cy="69083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54EB86-CFDF-B2E1-C61C-91BFFAB2C8CA}"/>
                  </a:ext>
                </a:extLst>
              </p:cNvPr>
              <p:cNvSpPr txBox="1"/>
              <p:nvPr/>
            </p:nvSpPr>
            <p:spPr>
              <a:xfrm>
                <a:off x="0" y="2327564"/>
                <a:ext cx="9011570" cy="49128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remarque que le terme </a:t>
                </a:r>
                <a14:m>
                  <m:oMath xmlns:m="http://schemas.openxmlformats.org/officeDocument/2006/math">
                    <m:r>
                      <a:rPr lang="fr-FR" b="0" i="1" smtClean="0">
                        <a:latin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oMath>
                </a14:m>
                <a:r>
                  <a:rPr lang="fr-FR" dirty="0">
                    <a:latin typeface="Times New Roman" panose="02020603050405020304" pitchFamily="18" charset="0"/>
                    <a:cs typeface="Times New Roman" panose="02020603050405020304" pitchFamily="18" charset="0"/>
                  </a:rPr>
                  <a:t> n’est rien d’autre que </a:t>
                </a:r>
                <a14:m>
                  <m:oMath xmlns:m="http://schemas.openxmlformats.org/officeDocument/2006/math">
                    <m:f>
                      <m:fPr>
                        <m:ctrlPr>
                          <a:rPr lang="fr-FR"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𝑑</m:t>
                        </m:r>
                      </m:num>
                      <m:den>
                        <m:r>
                          <a:rPr lang="fr-FR" b="0" i="1" smtClean="0">
                            <a:latin typeface="Cambria Math" panose="02040503050406030204" pitchFamily="18" charset="0"/>
                            <a:cs typeface="Times New Roman" panose="02020603050405020304" pitchFamily="18" charset="0"/>
                          </a:rPr>
                          <m:t>𝑑𝑟</m:t>
                        </m:r>
                      </m:den>
                    </m:f>
                    <m:d>
                      <m:dPr>
                        <m:ctrlPr>
                          <a:rPr lang="fr-FR"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𝑟</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𝑦</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e>
                    </m:d>
                  </m:oMath>
                </a14:m>
                <a:r>
                  <a:rPr lang="fr-FR" dirty="0">
                    <a:latin typeface="Times New Roman" panose="02020603050405020304" pitchFamily="18" charset="0"/>
                    <a:cs typeface="Times New Roman" panose="02020603050405020304" pitchFamily="18" charset="0"/>
                  </a:rPr>
                  <a:t> ce qui donne:  </a:t>
                </a:r>
                <a:endParaRPr lang="en-GB"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7A54EB86-CFDF-B2E1-C61C-91BFFAB2C8CA}"/>
                  </a:ext>
                </a:extLst>
              </p:cNvPr>
              <p:cNvSpPr txBox="1">
                <a:spLocks noRot="1" noChangeAspect="1" noMove="1" noResize="1" noEditPoints="1" noAdjustHandles="1" noChangeArrowheads="1" noChangeShapeType="1" noTextEdit="1"/>
              </p:cNvSpPr>
              <p:nvPr/>
            </p:nvSpPr>
            <p:spPr>
              <a:xfrm>
                <a:off x="0" y="2327564"/>
                <a:ext cx="9011570" cy="491288"/>
              </a:xfrm>
              <a:prstGeom prst="rect">
                <a:avLst/>
              </a:prstGeom>
              <a:blipFill>
                <a:blip r:embed="rId5"/>
                <a:stretch>
                  <a:fillRect l="-541"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41310-AE63-A3AD-7F42-7A4E4EFFBB68}"/>
                  </a:ext>
                </a:extLst>
              </p:cNvPr>
              <p:cNvSpPr txBox="1"/>
              <p:nvPr/>
            </p:nvSpPr>
            <p:spPr>
              <a:xfrm>
                <a:off x="9068324" y="16756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r>
                        <a:rPr lang="fr-FR" b="0" i="1" smtClean="0">
                          <a:latin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0" name="TextBox 9">
                <a:extLst>
                  <a:ext uri="{FF2B5EF4-FFF2-40B4-BE49-F238E27FC236}">
                    <a16:creationId xmlns:a16="http://schemas.microsoft.com/office/drawing/2014/main" id="{40541310-AE63-A3AD-7F42-7A4E4EFFBB68}"/>
                  </a:ext>
                </a:extLst>
              </p:cNvPr>
              <p:cNvSpPr txBox="1">
                <a:spLocks noRot="1" noChangeAspect="1" noMove="1" noResize="1" noEditPoints="1" noAdjustHandles="1" noChangeArrowheads="1" noChangeShapeType="1" noTextEdit="1"/>
              </p:cNvSpPr>
              <p:nvPr/>
            </p:nvSpPr>
            <p:spPr>
              <a:xfrm>
                <a:off x="9068324" y="1675699"/>
                <a:ext cx="3123675" cy="69083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A7A204-9C2C-295B-8685-3AA6C75E9424}"/>
                  </a:ext>
                </a:extLst>
              </p:cNvPr>
              <p:cNvSpPr txBox="1"/>
              <p:nvPr/>
            </p:nvSpPr>
            <p:spPr>
              <a:xfrm>
                <a:off x="8916977" y="22501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𝑑</m:t>
                          </m:r>
                        </m:num>
                        <m:den>
                          <m:r>
                            <a:rPr lang="fr-FR" b="0" i="1" smtClean="0">
                              <a:latin typeface="Cambria Math" panose="02040503050406030204" pitchFamily="18" charset="0"/>
                            </a:rPr>
                            <m:t>𝑑𝑟</m:t>
                          </m:r>
                        </m:den>
                      </m:f>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𝑦</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e>
                      </m:d>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1" name="TextBox 10">
                <a:extLst>
                  <a:ext uri="{FF2B5EF4-FFF2-40B4-BE49-F238E27FC236}">
                    <a16:creationId xmlns:a16="http://schemas.microsoft.com/office/drawing/2014/main" id="{CAA7A204-9C2C-295B-8685-3AA6C75E9424}"/>
                  </a:ext>
                </a:extLst>
              </p:cNvPr>
              <p:cNvSpPr txBox="1">
                <a:spLocks noRot="1" noChangeAspect="1" noMove="1" noResize="1" noEditPoints="1" noAdjustHandles="1" noChangeArrowheads="1" noChangeShapeType="1" noTextEdit="1"/>
              </p:cNvSpPr>
              <p:nvPr/>
            </p:nvSpPr>
            <p:spPr>
              <a:xfrm>
                <a:off x="8916977" y="2250199"/>
                <a:ext cx="3123675" cy="690830"/>
              </a:xfrm>
              <a:prstGeom prst="rect">
                <a:avLst/>
              </a:prstGeom>
              <a:blipFill>
                <a:blip r:embed="rId7"/>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949E2F4-B036-5D37-EA90-EDCD5AAC03C6}"/>
              </a:ext>
            </a:extLst>
          </p:cNvPr>
          <p:cNvSpPr txBox="1"/>
          <p:nvPr/>
        </p:nvSpPr>
        <p:spPr>
          <a:xfrm>
            <a:off x="0" y="3066159"/>
            <a:ext cx="310265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intègre une première fois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68DC94-F6BA-F627-DAD0-C1726F459CF5}"/>
                  </a:ext>
                </a:extLst>
              </p:cNvPr>
              <p:cNvSpPr txBox="1"/>
              <p:nvPr/>
            </p:nvSpPr>
            <p:spPr>
              <a:xfrm>
                <a:off x="2890345" y="2868176"/>
                <a:ext cx="3123675" cy="1324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𝑦</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e>
                      </m:d>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f>
                        <m:fPr>
                          <m:ctrlPr>
                            <a:rPr lang="fr-FR" b="0" i="1" smtClean="0">
                              <a:latin typeface="Cambria Math" panose="02040503050406030204" pitchFamily="18" charset="0"/>
                              <a:ea typeface="Cambria Math" panose="02040503050406030204" pitchFamily="18" charset="0"/>
                            </a:rPr>
                          </m:ctrlPr>
                        </m:fPr>
                        <m:num>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𝑟</m:t>
                              </m:r>
                            </m:e>
                            <m:sup>
                              <m:r>
                                <a:rPr lang="fr-FR" b="0" i="1" smtClean="0">
                                  <a:latin typeface="Cambria Math" panose="02040503050406030204" pitchFamily="18" charset="0"/>
                                  <a:ea typeface="Cambria Math" panose="02040503050406030204" pitchFamily="18" charset="0"/>
                                </a:rPr>
                                <m:t>2</m:t>
                              </m:r>
                            </m:sup>
                          </m:sSup>
                        </m:num>
                        <m:den>
                          <m:r>
                            <a:rPr lang="fr-FR" b="0" i="1" smtClean="0">
                              <a:latin typeface="Cambria Math" panose="02040503050406030204" pitchFamily="18" charset="0"/>
                              <a:ea typeface="Cambria Math" panose="02040503050406030204" pitchFamily="18" charset="0"/>
                            </a:rPr>
                            <m:t>2</m:t>
                          </m:r>
                        </m:den>
                      </m:f>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𝐾</m:t>
                          </m:r>
                        </m:e>
                        <m:sub>
                          <m:r>
                            <a:rPr lang="fr-FR" b="0" i="1" smtClean="0">
                              <a:latin typeface="Cambria Math" panose="02040503050406030204" pitchFamily="18" charset="0"/>
                              <a:ea typeface="Cambria Math" panose="02040503050406030204" pitchFamily="18" charset="0"/>
                            </a:rPr>
                            <m:t>1</m:t>
                          </m:r>
                        </m:sub>
                      </m:sSub>
                      <m:r>
                        <a:rPr lang="fr-FR" i="1">
                          <a:latin typeface="Cambria Math" panose="02040503050406030204" pitchFamily="18" charset="0"/>
                        </a:rPr>
                        <m:t>⇒</m:t>
                      </m:r>
                      <m:r>
                        <a:rPr lang="fr-FR" i="1">
                          <a:latin typeface="Cambria Math" panose="02040503050406030204" pitchFamily="18" charset="0"/>
                          <a:ea typeface="Cambria Math" panose="02040503050406030204" pitchFamily="18" charset="0"/>
                        </a:rPr>
                        <m:t>𝑦</m:t>
                      </m:r>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𝑟</m:t>
                          </m:r>
                        </m:e>
                      </m:d>
                      <m:r>
                        <a:rPr lang="fr-FR" b="0" i="1" smtClean="0">
                          <a:latin typeface="Cambria Math" panose="02040503050406030204" pitchFamily="18" charset="0"/>
                          <a:ea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𝑟</m:t>
                          </m:r>
                        </m:num>
                        <m:den>
                          <m:r>
                            <a:rPr lang="fr-FR" i="1">
                              <a:latin typeface="Cambria Math" panose="02040503050406030204" pitchFamily="18" charset="0"/>
                              <a:ea typeface="Cambria Math" panose="02040503050406030204" pitchFamily="18" charset="0"/>
                            </a:rPr>
                            <m:t>2</m:t>
                          </m:r>
                        </m:den>
                      </m:f>
                      <m:r>
                        <a:rPr lang="fr-FR" i="1">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𝐾</m:t>
                          </m:r>
                        </m:e>
                        <m:sub>
                          <m:r>
                            <a:rPr lang="fr-FR" i="1">
                              <a:latin typeface="Cambria Math" panose="02040503050406030204" pitchFamily="18" charset="0"/>
                              <a:ea typeface="Cambria Math" panose="02040503050406030204" pitchFamily="18" charset="0"/>
                            </a:rPr>
                            <m:t>1</m:t>
                          </m:r>
                        </m:sub>
                      </m:sSub>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den>
                      </m:f>
                    </m:oMath>
                  </m:oMathPara>
                </a14:m>
                <a:endParaRPr lang="en-GB" dirty="0"/>
              </a:p>
            </p:txBody>
          </p:sp>
        </mc:Choice>
        <mc:Fallback xmlns="">
          <p:sp>
            <p:nvSpPr>
              <p:cNvPr id="13" name="TextBox 12">
                <a:extLst>
                  <a:ext uri="{FF2B5EF4-FFF2-40B4-BE49-F238E27FC236}">
                    <a16:creationId xmlns:a16="http://schemas.microsoft.com/office/drawing/2014/main" id="{3C68DC94-F6BA-F627-DAD0-C1726F459CF5}"/>
                  </a:ext>
                </a:extLst>
              </p:cNvPr>
              <p:cNvSpPr txBox="1">
                <a:spLocks noRot="1" noChangeAspect="1" noMove="1" noResize="1" noEditPoints="1" noAdjustHandles="1" noChangeArrowheads="1" noChangeShapeType="1" noTextEdit="1"/>
              </p:cNvSpPr>
              <p:nvPr/>
            </p:nvSpPr>
            <p:spPr>
              <a:xfrm>
                <a:off x="2890345" y="2868176"/>
                <a:ext cx="3123675" cy="1324722"/>
              </a:xfrm>
              <a:prstGeom prst="rect">
                <a:avLst/>
              </a:prstGeom>
              <a:blipFill>
                <a:blip r:embed="rId8"/>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21CE31FA-9166-6A75-0AB5-0610E859D3D6}"/>
              </a:ext>
            </a:extLst>
          </p:cNvPr>
          <p:cNvSpPr txBox="1"/>
          <p:nvPr/>
        </p:nvSpPr>
        <p:spPr>
          <a:xfrm>
            <a:off x="0" y="4361907"/>
            <a:ext cx="310265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intègre une seconde fois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10BAD9-A32E-DD4A-233B-BEF6AD17CC1D}"/>
                  </a:ext>
                </a:extLst>
              </p:cNvPr>
              <p:cNvSpPr txBox="1"/>
              <p:nvPr/>
            </p:nvSpPr>
            <p:spPr>
              <a:xfrm>
                <a:off x="2820976" y="4210691"/>
                <a:ext cx="3642886"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r>
                        <a:rPr lang="fr-FR" b="0" i="1" smtClean="0">
                          <a:latin typeface="Cambria Math" panose="02040503050406030204" pitchFamily="18" charset="0"/>
                        </a:rPr>
                        <m:t>𝐶</m:t>
                      </m:r>
                      <m:d>
                        <m:dPr>
                          <m:ctrlPr>
                            <a:rPr lang="fr-FR" b="0" i="1" smtClean="0">
                              <a:latin typeface="Cambria Math" panose="02040503050406030204" pitchFamily="18" charset="0"/>
                            </a:rPr>
                          </m:ctrlPr>
                        </m:dPr>
                        <m:e>
                          <m:r>
                            <a:rPr lang="fr-FR" b="0" i="1" smtClean="0">
                              <a:latin typeface="Cambria Math" panose="02040503050406030204" pitchFamily="18" charset="0"/>
                            </a:rPr>
                            <m:t>𝑟</m:t>
                          </m:r>
                        </m:e>
                      </m:d>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num>
                        <m:den>
                          <m:r>
                            <a:rPr lang="fr-FR" b="0" i="1" smtClean="0">
                              <a:latin typeface="Cambria Math" panose="02040503050406030204" pitchFamily="18" charset="0"/>
                              <a:ea typeface="Cambria Math" panose="02040503050406030204" pitchFamily="18" charset="0"/>
                            </a:rPr>
                            <m:t>4</m:t>
                          </m:r>
                        </m:den>
                      </m:f>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𝐾</m:t>
                          </m:r>
                        </m:e>
                        <m:sub>
                          <m:r>
                            <a:rPr lang="fr-FR" b="0" i="1" smtClean="0">
                              <a:latin typeface="Cambria Math" panose="02040503050406030204" pitchFamily="18" charset="0"/>
                              <a:ea typeface="Cambria Math" panose="02040503050406030204" pitchFamily="18" charset="0"/>
                            </a:rPr>
                            <m:t>1</m:t>
                          </m:r>
                        </m:sub>
                      </m:sSub>
                      <m:func>
                        <m:funcPr>
                          <m:ctrlPr>
                            <a:rPr lang="fr-FR" b="0" i="1" smtClean="0">
                              <a:latin typeface="Cambria Math" panose="02040503050406030204" pitchFamily="18" charset="0"/>
                              <a:ea typeface="Cambria Math" panose="02040503050406030204" pitchFamily="18" charset="0"/>
                            </a:rPr>
                          </m:ctrlPr>
                        </m:funcPr>
                        <m:fName>
                          <m:r>
                            <m:rPr>
                              <m:sty m:val="p"/>
                            </m:rPr>
                            <a:rPr lang="fr-FR" b="0" i="0" smtClean="0">
                              <a:latin typeface="Cambria Math" panose="02040503050406030204" pitchFamily="18" charset="0"/>
                              <a:ea typeface="Cambria Math" panose="02040503050406030204" pitchFamily="18" charset="0"/>
                            </a:rPr>
                            <m:t>ln</m:t>
                          </m:r>
                        </m:fName>
                        <m:e>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e>
                          </m:d>
                        </m:e>
                      </m:func>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𝐾</m:t>
                          </m:r>
                        </m:e>
                        <m:sub>
                          <m:r>
                            <a:rPr lang="fr-FR" b="0" i="1" smtClean="0">
                              <a:latin typeface="Cambria Math" panose="02040503050406030204" pitchFamily="18" charset="0"/>
                              <a:ea typeface="Cambria Math" panose="02040503050406030204" pitchFamily="18" charset="0"/>
                            </a:rPr>
                            <m:t>2</m:t>
                          </m:r>
                        </m:sub>
                      </m:sSub>
                    </m:oMath>
                  </m:oMathPara>
                </a14:m>
                <a:endParaRPr lang="en-GB" dirty="0"/>
              </a:p>
            </p:txBody>
          </p:sp>
        </mc:Choice>
        <mc:Fallback xmlns="">
          <p:sp>
            <p:nvSpPr>
              <p:cNvPr id="16" name="TextBox 15">
                <a:extLst>
                  <a:ext uri="{FF2B5EF4-FFF2-40B4-BE49-F238E27FC236}">
                    <a16:creationId xmlns:a16="http://schemas.microsoft.com/office/drawing/2014/main" id="{2C10BAD9-A32E-DD4A-233B-BEF6AD17CC1D}"/>
                  </a:ext>
                </a:extLst>
              </p:cNvPr>
              <p:cNvSpPr txBox="1">
                <a:spLocks noRot="1" noChangeAspect="1" noMove="1" noResize="1" noEditPoints="1" noAdjustHandles="1" noChangeArrowheads="1" noChangeShapeType="1" noTextEdit="1"/>
              </p:cNvSpPr>
              <p:nvPr/>
            </p:nvSpPr>
            <p:spPr>
              <a:xfrm>
                <a:off x="2820976" y="4210691"/>
                <a:ext cx="3642886" cy="724173"/>
              </a:xfrm>
              <a:prstGeom prst="rect">
                <a:avLst/>
              </a:prstGeom>
              <a:blipFill>
                <a:blip r:embed="rId9"/>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CC266515-B8A3-2D6D-A91E-14FABFB4ABCF}"/>
              </a:ext>
            </a:extLst>
          </p:cNvPr>
          <p:cNvSpPr txBox="1"/>
          <p:nvPr/>
        </p:nvSpPr>
        <p:spPr>
          <a:xfrm>
            <a:off x="6473321" y="4361907"/>
            <a:ext cx="5249918"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2 constantes d’intégrations, on utilise nos 2 C.L</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2C8DE4-5422-A89D-8FBB-C2B7D9F1BA70}"/>
                  </a:ext>
                </a:extLst>
              </p:cNvPr>
              <p:cNvSpPr txBox="1"/>
              <p:nvPr/>
            </p:nvSpPr>
            <p:spPr>
              <a:xfrm>
                <a:off x="693681" y="4901414"/>
                <a:ext cx="305220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C.L Neumann : </a:t>
                </a:r>
                <a14:m>
                  <m:oMath xmlns:m="http://schemas.openxmlformats.org/officeDocument/2006/math">
                    <m:r>
                      <a:rPr lang="fr-FR" b="0" i="1" smtClean="0">
                        <a:latin typeface="Cambria Math" panose="02040503050406030204" pitchFamily="18" charset="0"/>
                        <a:cs typeface="Times New Roman" panose="02020603050405020304" pitchFamily="18" charset="0"/>
                      </a:rPr>
                      <m:t>𝑦</m:t>
                    </m:r>
                    <m:d>
                      <m:dPr>
                        <m:ctrlPr>
                          <a:rPr lang="fr-FR" b="0"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=0</m:t>
                        </m:r>
                      </m:e>
                    </m:d>
                    <m:r>
                      <a:rPr lang="fr-FR" b="0" i="1" smtClean="0">
                        <a:latin typeface="Cambria Math" panose="02040503050406030204" pitchFamily="18" charset="0"/>
                        <a:cs typeface="Times New Roman" panose="02020603050405020304" pitchFamily="18" charset="0"/>
                      </a:rPr>
                      <m:t>=0</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882C8DE4-5422-A89D-8FBB-C2B7D9F1BA70}"/>
                  </a:ext>
                </a:extLst>
              </p:cNvPr>
              <p:cNvSpPr txBox="1">
                <a:spLocks noRot="1" noChangeAspect="1" noMove="1" noResize="1" noEditPoints="1" noAdjustHandles="1" noChangeArrowheads="1" noChangeShapeType="1" noTextEdit="1"/>
              </p:cNvSpPr>
              <p:nvPr/>
            </p:nvSpPr>
            <p:spPr>
              <a:xfrm>
                <a:off x="693681" y="4901414"/>
                <a:ext cx="3052204" cy="369332"/>
              </a:xfrm>
              <a:prstGeom prst="rect">
                <a:avLst/>
              </a:prstGeom>
              <a:blipFill>
                <a:blip r:embed="rId10"/>
                <a:stretch>
                  <a:fillRect l="-180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58FD18-BF05-78EF-3E0A-E929A15FA58C}"/>
                  </a:ext>
                </a:extLst>
              </p:cNvPr>
              <p:cNvSpPr txBox="1"/>
              <p:nvPr/>
            </p:nvSpPr>
            <p:spPr>
              <a:xfrm>
                <a:off x="3745885" y="4901414"/>
                <a:ext cx="8380951"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 1</a:t>
                </a:r>
                <a:r>
                  <a:rPr lang="fr-FR" baseline="30000" dirty="0">
                    <a:latin typeface="Times New Roman" panose="02020603050405020304" pitchFamily="18" charset="0"/>
                    <a:cs typeface="Times New Roman" panose="02020603050405020304" pitchFamily="18" charset="0"/>
                  </a:rPr>
                  <a:t>er</a:t>
                </a:r>
                <a:r>
                  <a:rPr lang="fr-FR" dirty="0">
                    <a:latin typeface="Times New Roman" panose="02020603050405020304" pitchFamily="18" charset="0"/>
                    <a:cs typeface="Times New Roman" panose="02020603050405020304" pitchFamily="18" charset="0"/>
                  </a:rPr>
                  <a:t> terme devient nul mais le 2</a:t>
                </a:r>
                <a:r>
                  <a:rPr lang="fr-FR" baseline="30000" dirty="0">
                    <a:latin typeface="Times New Roman" panose="02020603050405020304" pitchFamily="18" charset="0"/>
                    <a:cs typeface="Times New Roman" panose="02020603050405020304" pitchFamily="18" charset="0"/>
                  </a:rPr>
                  <a:t>nd</a:t>
                </a:r>
                <a:r>
                  <a:rPr lang="fr-FR" dirty="0">
                    <a:latin typeface="Times New Roman" panose="02020603050405020304" pitchFamily="18" charset="0"/>
                    <a:cs typeface="Times New Roman" panose="02020603050405020304" pitchFamily="18" charset="0"/>
                  </a:rPr>
                  <a:t> amène à une singularité. Il faut donc imposer </a:t>
                </a:r>
                <a14:m>
                  <m:oMath xmlns:m="http://schemas.openxmlformats.org/officeDocument/2006/math">
                    <m:sSub>
                      <m:sSubPr>
                        <m:ctrlPr>
                          <a:rPr lang="fr-FR" i="1" smtClean="0">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𝐾</m:t>
                        </m:r>
                      </m:e>
                      <m:sub>
                        <m:r>
                          <a:rPr lang="fr-FR" i="1">
                            <a:latin typeface="Cambria Math" panose="02040503050406030204" pitchFamily="18" charset="0"/>
                            <a:ea typeface="Cambria Math" panose="02040503050406030204" pitchFamily="18" charset="0"/>
                          </a:rPr>
                          <m:t>1</m:t>
                        </m:r>
                      </m:sub>
                    </m:sSub>
                    <m:r>
                      <a:rPr lang="fr-FR" b="0" i="1" smtClean="0">
                        <a:latin typeface="Cambria Math" panose="02040503050406030204" pitchFamily="18" charset="0"/>
                        <a:ea typeface="Cambria Math" panose="02040503050406030204" pitchFamily="18" charset="0"/>
                      </a:rPr>
                      <m:t>=0</m:t>
                    </m:r>
                  </m:oMath>
                </a14:m>
                <a:r>
                  <a:rPr lang="en-GB" dirty="0">
                    <a:latin typeface="Times New Roman" panose="02020603050405020304" pitchFamily="18" charset="0"/>
                    <a:cs typeface="Times New Roman" panose="02020603050405020304" pitchFamily="18" charset="0"/>
                  </a:rPr>
                  <a:t> pour que le </a:t>
                </a:r>
                <a:r>
                  <a:rPr lang="en-GB" dirty="0" err="1">
                    <a:latin typeface="Times New Roman" panose="02020603050405020304" pitchFamily="18" charset="0"/>
                    <a:cs typeface="Times New Roman" panose="02020603050405020304" pitchFamily="18" charset="0"/>
                  </a:rPr>
                  <a:t>problème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soit</a:t>
                </a:r>
                <a:r>
                  <a:rPr lang="en-GB" dirty="0">
                    <a:latin typeface="Times New Roman" panose="02020603050405020304" pitchFamily="18" charset="0"/>
                    <a:cs typeface="Times New Roman" panose="02020603050405020304" pitchFamily="18" charset="0"/>
                  </a:rPr>
                  <a:t> bien </a:t>
                </a:r>
                <a:r>
                  <a:rPr lang="en-GB" dirty="0" err="1">
                    <a:latin typeface="Times New Roman" panose="02020603050405020304" pitchFamily="18" charset="0"/>
                    <a:cs typeface="Times New Roman" panose="02020603050405020304" pitchFamily="18" charset="0"/>
                  </a:rPr>
                  <a:t>défini</a:t>
                </a:r>
                <a:r>
                  <a:rPr lang="en-GB" dirty="0">
                    <a:latin typeface="Times New Roman" panose="02020603050405020304" pitchFamily="18" charset="0"/>
                    <a:cs typeface="Times New Roman" panose="02020603050405020304" pitchFamily="18" charset="0"/>
                  </a:rPr>
                  <a:t> en tout point du </a:t>
                </a:r>
                <a:r>
                  <a:rPr lang="en-GB" dirty="0" err="1">
                    <a:latin typeface="Times New Roman" panose="02020603050405020304" pitchFamily="18" charset="0"/>
                    <a:cs typeface="Times New Roman" panose="02020603050405020304" pitchFamily="18" charset="0"/>
                  </a:rPr>
                  <a:t>domaine</a:t>
                </a:r>
                <a:r>
                  <a:rPr lang="en-GB" dirty="0">
                    <a:latin typeface="Times New Roman" panose="02020603050405020304" pitchFamily="18" charset="0"/>
                    <a:cs typeface="Times New Roman" panose="02020603050405020304" pitchFamily="18" charset="0"/>
                  </a:rPr>
                  <a:t>. </a:t>
                </a:r>
              </a:p>
            </p:txBody>
          </p:sp>
        </mc:Choice>
        <mc:Fallback xmlns="">
          <p:sp>
            <p:nvSpPr>
              <p:cNvPr id="19" name="TextBox 18">
                <a:extLst>
                  <a:ext uri="{FF2B5EF4-FFF2-40B4-BE49-F238E27FC236}">
                    <a16:creationId xmlns:a16="http://schemas.microsoft.com/office/drawing/2014/main" id="{CF58FD18-BF05-78EF-3E0A-E929A15FA58C}"/>
                  </a:ext>
                </a:extLst>
              </p:cNvPr>
              <p:cNvSpPr txBox="1">
                <a:spLocks noRot="1" noChangeAspect="1" noMove="1" noResize="1" noEditPoints="1" noAdjustHandles="1" noChangeArrowheads="1" noChangeShapeType="1" noTextEdit="1"/>
              </p:cNvSpPr>
              <p:nvPr/>
            </p:nvSpPr>
            <p:spPr>
              <a:xfrm>
                <a:off x="3745885" y="4901414"/>
                <a:ext cx="8380951" cy="646331"/>
              </a:xfrm>
              <a:prstGeom prst="rect">
                <a:avLst/>
              </a:prstGeom>
              <a:blipFill>
                <a:blip r:embed="rId11"/>
                <a:stretch>
                  <a:fillRect l="-582" t="-4717" b="-1415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DAB1B9-05DD-17A1-7A8D-8B89EBCC3A8A}"/>
                  </a:ext>
                </a:extLst>
              </p:cNvPr>
              <p:cNvSpPr txBox="1"/>
              <p:nvPr/>
            </p:nvSpPr>
            <p:spPr>
              <a:xfrm>
                <a:off x="693680" y="5521675"/>
                <a:ext cx="10140381" cy="58080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C.L Dirichlet : C</a:t>
                </a:r>
                <a14:m>
                  <m:oMath xmlns:m="http://schemas.openxmlformats.org/officeDocument/2006/math">
                    <m:d>
                      <m:dPr>
                        <m:ctrlPr>
                          <a:rPr lang="fr-FR" b="0"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𝑅</m:t>
                        </m:r>
                      </m:e>
                    </m:d>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𝐶</m:t>
                        </m:r>
                      </m:e>
                      <m:sub>
                        <m:r>
                          <a:rPr lang="fr-FR" b="0" i="1" smtClean="0">
                            <a:latin typeface="Cambria Math" panose="02040503050406030204" pitchFamily="18" charset="0"/>
                            <a:cs typeface="Times New Roman" panose="02020603050405020304" pitchFamily="18" charset="0"/>
                          </a:rPr>
                          <m:t>𝑒</m:t>
                        </m:r>
                      </m:sub>
                    </m:sSub>
                    <m:r>
                      <a:rPr lang="fr-FR" i="1">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𝐾</m:t>
                        </m:r>
                      </m:e>
                      <m:sub>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f>
                      <m:fPr>
                        <m:ctrlPr>
                          <a:rPr lang="fr-FR" i="1">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𝑅</m:t>
                        </m:r>
                        <m:r>
                          <a:rPr lang="fr-FR" i="1">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2</m:t>
                        </m:r>
                      </m:den>
                    </m:f>
                  </m:oMath>
                </a14:m>
                <a:endParaRPr lang="en-GB"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E0DAB1B9-05DD-17A1-7A8D-8B89EBCC3A8A}"/>
                  </a:ext>
                </a:extLst>
              </p:cNvPr>
              <p:cNvSpPr txBox="1">
                <a:spLocks noRot="1" noChangeAspect="1" noMove="1" noResize="1" noEditPoints="1" noAdjustHandles="1" noChangeArrowheads="1" noChangeShapeType="1" noTextEdit="1"/>
              </p:cNvSpPr>
              <p:nvPr/>
            </p:nvSpPr>
            <p:spPr>
              <a:xfrm>
                <a:off x="693680" y="5521675"/>
                <a:ext cx="10140381" cy="580800"/>
              </a:xfrm>
              <a:prstGeom prst="rect">
                <a:avLst/>
              </a:prstGeom>
              <a:blipFill>
                <a:blip r:embed="rId12"/>
                <a:stretch>
                  <a:fillRect l="-541"/>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2A9B90A1-45FE-8F0C-EA45-0AC7A3A9AE95}"/>
              </a:ext>
            </a:extLst>
          </p:cNvPr>
          <p:cNvSpPr txBox="1"/>
          <p:nvPr/>
        </p:nvSpPr>
        <p:spPr>
          <a:xfrm>
            <a:off x="0" y="6278516"/>
            <a:ext cx="3708050"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Finalement, on montre bien que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117A1E-FBA2-2F9E-7628-42ADAF4EEF27}"/>
                  </a:ext>
                </a:extLst>
              </p:cNvPr>
              <p:cNvSpPr txBox="1"/>
              <p:nvPr/>
            </p:nvSpPr>
            <p:spPr>
              <a:xfrm>
                <a:off x="3260310" y="6101095"/>
                <a:ext cx="3203552" cy="72417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𝐶</m:t>
                      </m:r>
                      <m:d>
                        <m:dPr>
                          <m:ctrlPr>
                            <a:rPr lang="fr-FR" b="0" i="1" smtClean="0">
                              <a:latin typeface="Cambria Math" panose="02040503050406030204" pitchFamily="18" charset="0"/>
                            </a:rPr>
                          </m:ctrlPr>
                        </m:dPr>
                        <m:e>
                          <m:r>
                            <a:rPr lang="fr-FR" b="0" i="1" smtClean="0">
                              <a:latin typeface="Cambria Math" panose="02040503050406030204" pitchFamily="18" charset="0"/>
                            </a:rPr>
                            <m:t>𝑟</m:t>
                          </m:r>
                        </m:e>
                      </m:d>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f>
                        <m:fPr>
                          <m:ctrlPr>
                            <a:rPr lang="fr-FR"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²</m:t>
                          </m:r>
                        </m:num>
                        <m:den>
                          <m:r>
                            <a:rPr lang="fr-FR" b="0" i="1" smtClean="0">
                              <a:latin typeface="Cambria Math" panose="02040503050406030204" pitchFamily="18" charset="0"/>
                              <a:ea typeface="Cambria Math" panose="02040503050406030204" pitchFamily="18" charset="0"/>
                            </a:rPr>
                            <m:t>4</m:t>
                          </m:r>
                        </m:den>
                      </m:f>
                      <m:d>
                        <m:dPr>
                          <m:begChr m:val="["/>
                          <m:endChr m:val="]"/>
                          <m:ctrlPr>
                            <a:rPr lang="fr-FR" i="1" smtClean="0">
                              <a:latin typeface="Cambria Math" panose="02040503050406030204" pitchFamily="18" charset="0"/>
                              <a:ea typeface="Cambria Math" panose="02040503050406030204" pitchFamily="18" charset="0"/>
                            </a:rPr>
                          </m:ctrlPr>
                        </m:dPr>
                        <m:e>
                          <m:f>
                            <m:fPr>
                              <m:ctrlPr>
                                <a:rPr lang="fr-FR"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num>
                            <m:den>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−1</m:t>
                          </m:r>
                        </m:e>
                      </m:d>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𝐶</m:t>
                          </m:r>
                        </m:e>
                        <m:sub>
                          <m:r>
                            <a:rPr lang="fr-FR" b="0" i="1" smtClean="0">
                              <a:latin typeface="Cambria Math" panose="02040503050406030204" pitchFamily="18" charset="0"/>
                              <a:ea typeface="Cambria Math" panose="02040503050406030204" pitchFamily="18" charset="0"/>
                            </a:rPr>
                            <m:t>𝑒</m:t>
                          </m:r>
                        </m:sub>
                      </m:sSub>
                    </m:oMath>
                  </m:oMathPara>
                </a14:m>
                <a:endParaRPr lang="en-GB" dirty="0"/>
              </a:p>
            </p:txBody>
          </p:sp>
        </mc:Choice>
        <mc:Fallback xmlns="">
          <p:sp>
            <p:nvSpPr>
              <p:cNvPr id="22" name="TextBox 21">
                <a:extLst>
                  <a:ext uri="{FF2B5EF4-FFF2-40B4-BE49-F238E27FC236}">
                    <a16:creationId xmlns:a16="http://schemas.microsoft.com/office/drawing/2014/main" id="{EE117A1E-FBA2-2F9E-7628-42ADAF4EEF27}"/>
                  </a:ext>
                </a:extLst>
              </p:cNvPr>
              <p:cNvSpPr txBox="1">
                <a:spLocks noRot="1" noChangeAspect="1" noMove="1" noResize="1" noEditPoints="1" noAdjustHandles="1" noChangeArrowheads="1" noChangeShapeType="1" noTextEdit="1"/>
              </p:cNvSpPr>
              <p:nvPr/>
            </p:nvSpPr>
            <p:spPr>
              <a:xfrm>
                <a:off x="3260310" y="6101095"/>
                <a:ext cx="3203552" cy="724173"/>
              </a:xfrm>
              <a:prstGeom prst="rect">
                <a:avLst/>
              </a:prstGeom>
              <a:blipFill>
                <a:blip r:embed="rId13"/>
                <a:stretch>
                  <a:fillRect/>
                </a:stretch>
              </a:blipFill>
              <a:ln>
                <a:solidFill>
                  <a:schemeClr val="tx1"/>
                </a:solidFill>
              </a:ln>
            </p:spPr>
            <p:txBody>
              <a:bodyPr/>
              <a:lstStyle/>
              <a:p>
                <a:r>
                  <a:rPr lang="en-GB">
                    <a:noFill/>
                  </a:rPr>
                  <a:t> </a:t>
                </a:r>
              </a:p>
            </p:txBody>
          </p:sp>
        </mc:Fallback>
      </mc:AlternateContent>
      <p:sp>
        <p:nvSpPr>
          <p:cNvPr id="23" name="Rectangle 22">
            <a:extLst>
              <a:ext uri="{FF2B5EF4-FFF2-40B4-BE49-F238E27FC236}">
                <a16:creationId xmlns:a16="http://schemas.microsoft.com/office/drawing/2014/main" id="{06997358-454D-FBA1-6230-D064B53DE30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25CE67D6-7061-86BB-E365-D7DABF25D4BD}"/>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B</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B470B1BB-9175-D252-0FD6-D944156FDFD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15E3945D-6F25-3B0C-40EA-4E0819F2C4F2}"/>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4/10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43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7163-B179-BA23-2B4D-820FA70D66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5A09FB-16B3-B837-523E-8D7F73B75CC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2F45E5DC-AF12-AC1B-4A96-5780DBFD0F9C}"/>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C</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4448BA4-BA0D-CE0F-201D-5B424650725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F1044FE-32D6-7128-0568-F93B8370CBF7}"/>
              </a:ext>
            </a:extLst>
          </p:cNvPr>
          <p:cNvSpPr txBox="1"/>
          <p:nvPr/>
        </p:nvSpPr>
        <p:spPr>
          <a:xfrm>
            <a:off x="-1" y="627468"/>
            <a:ext cx="551162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prend les schémas de discrétisation spatiaux suivants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BFC751-B26B-BF68-AC85-1AA19D1A521D}"/>
                  </a:ext>
                </a:extLst>
              </p:cNvPr>
              <p:cNvSpPr txBox="1"/>
              <p:nvPr/>
            </p:nvSpPr>
            <p:spPr>
              <a:xfrm>
                <a:off x="5435947" y="513956"/>
                <a:ext cx="1961234"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sub>
                          </m:sSub>
                        </m:num>
                        <m:den>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oMath>
                  </m:oMathPara>
                </a14:m>
                <a:endParaRPr lang="en-GB" dirty="0"/>
              </a:p>
            </p:txBody>
          </p:sp>
        </mc:Choice>
        <mc:Fallback xmlns="">
          <p:sp>
            <p:nvSpPr>
              <p:cNvPr id="6" name="TextBox 5">
                <a:extLst>
                  <a:ext uri="{FF2B5EF4-FFF2-40B4-BE49-F238E27FC236}">
                    <a16:creationId xmlns:a16="http://schemas.microsoft.com/office/drawing/2014/main" id="{0FBFC751-B26B-BF68-AC85-1AA19D1A521D}"/>
                  </a:ext>
                </a:extLst>
              </p:cNvPr>
              <p:cNvSpPr txBox="1">
                <a:spLocks noRot="1" noChangeAspect="1" noMove="1" noResize="1" noEditPoints="1" noAdjustHandles="1" noChangeArrowheads="1" noChangeShapeType="1" noTextEdit="1"/>
              </p:cNvSpPr>
              <p:nvPr/>
            </p:nvSpPr>
            <p:spPr>
              <a:xfrm>
                <a:off x="5435947" y="513956"/>
                <a:ext cx="1961234"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FFE8A4-13E1-E7B6-9B31-8448E3416D08}"/>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b="0" i="1" smtClean="0">
                                      <a:latin typeface="Cambria Math" panose="02040503050406030204" pitchFamily="18" charset="0"/>
                                    </a:rPr>
                                    <m:t>²</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r>
                                    <a:rPr lang="fr-FR" b="0" i="1" smtClean="0">
                                      <a:latin typeface="Cambria Math" panose="02040503050406030204" pitchFamily="18" charset="0"/>
                                    </a:rPr>
                                    <m:t>²</m:t>
                                  </m:r>
                                </m:den>
                              </m:f>
                            </m:e>
                          </m:d>
                        </m:e>
                        <m:sub>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2</m:t>
                              </m:r>
                              <m:r>
                                <a:rPr lang="fr-FR" b="0" i="1" smtClean="0">
                                  <a:latin typeface="Cambria Math" panose="02040503050406030204" pitchFamily="18" charset="0"/>
                                </a:rPr>
                                <m:t>𝐶</m:t>
                              </m:r>
                            </m:e>
                            <m:sub>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num>
                        <m:den>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oMath>
                  </m:oMathPara>
                </a14:m>
                <a:endParaRPr lang="en-GB" dirty="0"/>
              </a:p>
            </p:txBody>
          </p:sp>
        </mc:Choice>
        <mc:Fallback xmlns="">
          <p:sp>
            <p:nvSpPr>
              <p:cNvPr id="7" name="TextBox 6">
                <a:extLst>
                  <a:ext uri="{FF2B5EF4-FFF2-40B4-BE49-F238E27FC236}">
                    <a16:creationId xmlns:a16="http://schemas.microsoft.com/office/drawing/2014/main" id="{F3FFE8A4-13E1-E7B6-9B31-8448E3416D08}"/>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BB1C867-C351-AD95-9E0C-DA0DECB600FA}"/>
              </a:ext>
            </a:extLst>
          </p:cNvPr>
          <p:cNvSpPr txBox="1"/>
          <p:nvPr/>
        </p:nvSpPr>
        <p:spPr>
          <a:xfrm>
            <a:off x="7361446" y="500026"/>
            <a:ext cx="798785" cy="307777"/>
          </a:xfrm>
          <a:prstGeom prst="rect">
            <a:avLst/>
          </a:prstGeom>
          <a:noFill/>
        </p:spPr>
        <p:txBody>
          <a:bodyPr wrap="square" rtlCol="0">
            <a:spAutoFit/>
          </a:bodyPr>
          <a:lstStyle/>
          <a:p>
            <a:pPr algn="just"/>
            <a:r>
              <a:rPr lang="fr-FR" sz="1400" i="1" dirty="0">
                <a:latin typeface="Times New Roman" panose="02020603050405020304" pitchFamily="18" charset="0"/>
                <a:cs typeface="Times New Roman" panose="02020603050405020304" pitchFamily="18" charset="0"/>
              </a:rPr>
              <a:t>Ordre 1</a:t>
            </a:r>
            <a:endParaRPr lang="en-GB" sz="14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2C0F2ED-7353-0CDD-8463-44215B733A41}"/>
              </a:ext>
            </a:extLst>
          </p:cNvPr>
          <p:cNvSpPr txBox="1"/>
          <p:nvPr/>
        </p:nvSpPr>
        <p:spPr>
          <a:xfrm>
            <a:off x="11221367" y="500027"/>
            <a:ext cx="798785" cy="307777"/>
          </a:xfrm>
          <a:prstGeom prst="rect">
            <a:avLst/>
          </a:prstGeom>
          <a:noFill/>
        </p:spPr>
        <p:txBody>
          <a:bodyPr wrap="square" rtlCol="0">
            <a:spAutoFit/>
          </a:bodyPr>
          <a:lstStyle/>
          <a:p>
            <a:pPr algn="just"/>
            <a:r>
              <a:rPr lang="fr-FR" sz="1400" i="1" dirty="0">
                <a:latin typeface="Times New Roman" panose="02020603050405020304" pitchFamily="18" charset="0"/>
                <a:cs typeface="Times New Roman" panose="02020603050405020304" pitchFamily="18" charset="0"/>
              </a:rPr>
              <a:t>Ordre 2</a:t>
            </a:r>
            <a:endParaRPr lang="en-GB" sz="14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937DF65-B2AA-378E-18BE-BE6286680F63}"/>
              </a:ext>
            </a:extLst>
          </p:cNvPr>
          <p:cNvSpPr txBox="1"/>
          <p:nvPr/>
        </p:nvSpPr>
        <p:spPr>
          <a:xfrm>
            <a:off x="-1047" y="1307910"/>
            <a:ext cx="551162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introduits ces schémas dans l’équation du problème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36C49C-4168-B48C-E500-C9FD01C5EBEC}"/>
                  </a:ext>
                </a:extLst>
              </p:cNvPr>
              <p:cNvSpPr txBox="1"/>
              <p:nvPr/>
            </p:nvSpPr>
            <p:spPr>
              <a:xfrm>
                <a:off x="2544550" y="1673440"/>
                <a:ext cx="774402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r>
                        <a:rPr lang="en-GB"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m:rPr>
                              <m:sty m:val="p"/>
                            </m:rPr>
                            <a:rPr lang="fr-FR" b="0" i="0" dirty="0" smtClean="0">
                              <a:latin typeface="Cambria Math" panose="02040503050406030204" pitchFamily="18" charset="0"/>
                            </a:rPr>
                            <m:t>i</m:t>
                          </m:r>
                          <m:r>
                            <a:rPr lang="fr-FR" b="0" i="0" dirty="0" smtClean="0">
                              <a:latin typeface="Cambria Math" panose="02040503050406030204" pitchFamily="18" charset="0"/>
                            </a:rPr>
                            <m:t>−1</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m:rPr>
                              <m:sty m:val="p"/>
                            </m:rPr>
                            <a:rPr lang="fr-FR" dirty="0">
                              <a:latin typeface="Cambria Math" panose="02040503050406030204" pitchFamily="18" charset="0"/>
                            </a:rPr>
                            <m:t>i</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m:rPr>
                              <m:sty m:val="p"/>
                            </m:rPr>
                            <a:rPr lang="fr-FR" dirty="0">
                              <a:latin typeface="Cambria Math" panose="02040503050406030204" pitchFamily="18" charset="0"/>
                            </a:rPr>
                            <m:t>i</m:t>
                          </m:r>
                          <m:r>
                            <a:rPr lang="fr-FR" b="0" i="0" dirty="0" smtClean="0">
                              <a:latin typeface="Cambria Math" panose="02040503050406030204" pitchFamily="18" charset="0"/>
                            </a:rPr>
                            <m:t>+</m:t>
                          </m:r>
                          <m:r>
                            <a:rPr lang="fr-FR" dirty="0">
                              <a:latin typeface="Cambria Math" panose="02040503050406030204" pitchFamily="18" charset="0"/>
                            </a:rPr>
                            <m:t>1</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1" name="TextBox 10">
                <a:extLst>
                  <a:ext uri="{FF2B5EF4-FFF2-40B4-BE49-F238E27FC236}">
                    <a16:creationId xmlns:a16="http://schemas.microsoft.com/office/drawing/2014/main" id="{2636C49C-4168-B48C-E500-C9FD01C5EBEC}"/>
                  </a:ext>
                </a:extLst>
              </p:cNvPr>
              <p:cNvSpPr txBox="1">
                <a:spLocks noRot="1" noChangeAspect="1" noMove="1" noResize="1" noEditPoints="1" noAdjustHandles="1" noChangeArrowheads="1" noChangeShapeType="1" noTextEdit="1"/>
              </p:cNvSpPr>
              <p:nvPr/>
            </p:nvSpPr>
            <p:spPr>
              <a:xfrm>
                <a:off x="2544550" y="1673440"/>
                <a:ext cx="7744027" cy="72417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634CA-104B-7F98-F84D-ECC3C4754980}"/>
                  </a:ext>
                </a:extLst>
              </p:cNvPr>
              <p:cNvSpPr txBox="1"/>
              <p:nvPr/>
            </p:nvSpPr>
            <p:spPr>
              <a:xfrm>
                <a:off x="0" y="2455255"/>
                <a:ext cx="660890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développe cette équation pour chaque nœud (i.e., </a:t>
                </a:r>
                <a14:m>
                  <m:oMath xmlns:m="http://schemas.openxmlformats.org/officeDocument/2006/math">
                    <m:r>
                      <a:rPr lang="fr-FR" b="0" i="1" smtClean="0">
                        <a:latin typeface="Cambria Math" panose="02040503050406030204" pitchFamily="18" charset="0"/>
                        <a:cs typeface="Times New Roman" panose="02020603050405020304" pitchFamily="18" charset="0"/>
                      </a:rPr>
                      <m:t>𝑖</m:t>
                    </m:r>
                    <m:r>
                      <a:rPr lang="fr-FR" b="0" i="1"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fr-FR" dirty="0">
                    <a:latin typeface="Times New Roman" panose="02020603050405020304" pitchFamily="18" charset="0"/>
                    <a:cs typeface="Times New Roman" panose="02020603050405020304" pitchFamily="18" charset="0"/>
                  </a:rPr>
                  <a:t>) : </a:t>
                </a:r>
                <a:endParaRPr lang="en-GB"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5AD634CA-104B-7F98-F84D-ECC3C4754980}"/>
                  </a:ext>
                </a:extLst>
              </p:cNvPr>
              <p:cNvSpPr txBox="1">
                <a:spLocks noRot="1" noChangeAspect="1" noMove="1" noResize="1" noEditPoints="1" noAdjustHandles="1" noChangeArrowheads="1" noChangeShapeType="1" noTextEdit="1"/>
              </p:cNvSpPr>
              <p:nvPr/>
            </p:nvSpPr>
            <p:spPr>
              <a:xfrm>
                <a:off x="0" y="2455255"/>
                <a:ext cx="6608905" cy="369332"/>
              </a:xfrm>
              <a:prstGeom prst="rect">
                <a:avLst/>
              </a:prstGeom>
              <a:blipFill>
                <a:blip r:embed="rId5"/>
                <a:stretch>
                  <a:fillRect l="-73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8FBF898-C2BA-0660-7838-80479B22F286}"/>
                  </a:ext>
                </a:extLst>
              </p:cNvPr>
              <p:cNvSpPr txBox="1"/>
              <p:nvPr/>
            </p:nvSpPr>
            <p:spPr>
              <a:xfrm>
                <a:off x="80939" y="3103737"/>
                <a:ext cx="6142244" cy="28991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dirty="0" smtClean="0">
                          <a:latin typeface="Cambria Math" panose="02040503050406030204" pitchFamily="18" charset="0"/>
                        </a:rPr>
                        <m:t> </m:t>
                      </m:r>
                      <m:r>
                        <a:rPr lang="fr-FR" b="0" i="0" dirty="0" smtClean="0">
                          <a:latin typeface="Cambria Math" panose="02040503050406030204" pitchFamily="18" charset="0"/>
                        </a:rPr>
                        <m:t>   </m:t>
                      </m:r>
                      <m:r>
                        <m:rPr>
                          <m:sty m:val="p"/>
                        </m:rPr>
                        <a:rPr lang="fr-FR" b="0" i="0" dirty="0" smtClean="0">
                          <a:latin typeface="Cambria Math" panose="02040503050406030204" pitchFamily="18" charset="0"/>
                        </a:rPr>
                        <m:t>i</m:t>
                      </m:r>
                      <m:r>
                        <a:rPr lang="fr-FR" b="0" i="0" dirty="0" smtClean="0">
                          <a:latin typeface="Cambria Math" panose="02040503050406030204" pitchFamily="18" charset="0"/>
                        </a:rPr>
                        <m:t>=1:</m:t>
                      </m:r>
                      <m:sSub>
                        <m:sSubPr>
                          <m:ctrlPr>
                            <a:rPr lang="fr-FR" i="1">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i="1">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f>
                        <m:fPr>
                          <m:ctrlPr>
                            <a:rPr lang="fr-FR" b="0"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1</m:t>
                              </m:r>
                            </m:sub>
                          </m:sSub>
                        </m:num>
                        <m:den>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r>
                        <a:rPr lang="fr-FR" b="0" i="1" smtClean="0">
                          <a:latin typeface="Cambria Math" panose="02040503050406030204" pitchFamily="18" charset="0"/>
                        </a:rPr>
                        <m:t>=0</m:t>
                      </m:r>
                      <m:r>
                        <a:rPr lang="en-GB"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1</m:t>
                          </m:r>
                        </m:sub>
                      </m:sSub>
                      <m:r>
                        <a:rPr lang="fr-FR" b="0" i="0"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2</m:t>
                          </m:r>
                        </m:sub>
                      </m:sSub>
                      <m:r>
                        <a:rPr lang="fr-FR" b="0" i="0" dirty="0" smtClean="0">
                          <a:latin typeface="Cambria Math" panose="02040503050406030204" pitchFamily="18" charset="0"/>
                        </a:rPr>
                        <m:t>=0</m:t>
                      </m:r>
                    </m:oMath>
                  </m:oMathPara>
                </a14:m>
                <a:endParaRPr lang="en-GB" dirty="0"/>
              </a:p>
              <a:p>
                <a:pPr/>
                <a14:m>
                  <m:oMathPara xmlns:m="http://schemas.openxmlformats.org/officeDocument/2006/math">
                    <m:oMathParaPr>
                      <m:jc m:val="centerGroup"/>
                    </m:oMathParaPr>
                    <m:oMath xmlns:m="http://schemas.openxmlformats.org/officeDocument/2006/math">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i</m:t>
                          </m:r>
                          <m:r>
                            <a:rPr lang="fr-FR" b="0" i="0" dirty="0" smtClean="0">
                              <a:latin typeface="Cambria Math" panose="02040503050406030204" pitchFamily="18" charset="0"/>
                            </a:rPr>
                            <m:t>=2: </m:t>
                          </m:r>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1</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2</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3</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fr-FR"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i</m:t>
                          </m:r>
                          <m:r>
                            <a:rPr lang="fr-FR" b="0" i="0" dirty="0" smtClean="0">
                              <a:latin typeface="Cambria Math" panose="02040503050406030204" pitchFamily="18" charset="0"/>
                            </a:rPr>
                            <m:t>=3: </m:t>
                          </m:r>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2</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3</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4</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en-GB" dirty="0"/>
              </a:p>
              <a:p>
                <a:pPr/>
                <a14:m>
                  <m:oMathPara xmlns:m="http://schemas.openxmlformats.org/officeDocument/2006/math">
                    <m:oMathParaPr>
                      <m:jc m:val="centerGroup"/>
                    </m:oMathParaPr>
                    <m:oMath xmlns:m="http://schemas.openxmlformats.org/officeDocument/2006/math">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i</m:t>
                          </m:r>
                          <m:r>
                            <a:rPr lang="fr-FR" b="0" i="0" dirty="0" smtClean="0">
                              <a:latin typeface="Cambria Math" panose="02040503050406030204" pitchFamily="18" charset="0"/>
                            </a:rPr>
                            <m:t>=4: </m:t>
                          </m:r>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3</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4</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5</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en-GB" dirty="0"/>
              </a:p>
              <a:p>
                <a:pPr/>
                <a14:m>
                  <m:oMathPara xmlns:m="http://schemas.openxmlformats.org/officeDocument/2006/math">
                    <m:oMathParaPr>
                      <m:jc m:val="left"/>
                    </m:oMathParaPr>
                    <m:oMath xmlns:m="http://schemas.openxmlformats.org/officeDocument/2006/math">
                      <m:sSub>
                        <m:sSubPr>
                          <m:ctrlPr>
                            <a:rPr lang="fr-FR" b="0" i="1" dirty="0" smtClean="0">
                              <a:latin typeface="Cambria Math" panose="02040503050406030204" pitchFamily="18" charset="0"/>
                            </a:rPr>
                          </m:ctrlPr>
                        </m:sSubPr>
                        <m:e>
                          <m:r>
                            <a:rPr lang="fr-FR" b="0" i="0" dirty="0" smtClean="0">
                              <a:latin typeface="Cambria Math" panose="02040503050406030204" pitchFamily="18" charset="0"/>
                            </a:rPr>
                            <m:t>    </m:t>
                          </m:r>
                          <m:r>
                            <m:rPr>
                              <m:sty m:val="p"/>
                            </m:rPr>
                            <a:rPr lang="fr-FR" b="0" i="0" dirty="0" smtClean="0">
                              <a:latin typeface="Cambria Math" panose="02040503050406030204" pitchFamily="18" charset="0"/>
                            </a:rPr>
                            <m:t>i</m:t>
                          </m:r>
                          <m:r>
                            <a:rPr lang="fr-FR" b="0" i="0" dirty="0" smtClean="0">
                              <a:latin typeface="Cambria Math" panose="02040503050406030204" pitchFamily="18" charset="0"/>
                            </a:rPr>
                            <m:t>=5: </m:t>
                          </m:r>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5</m:t>
                          </m:r>
                        </m:sub>
                      </m:sSub>
                      <m:r>
                        <a:rPr lang="fr-FR" b="0" i="1" dirty="0" smtClean="0">
                          <a:latin typeface="Cambria Math" panose="02040503050406030204" pitchFamily="18" charset="0"/>
                        </a:rPr>
                        <m:t>=</m:t>
                      </m:r>
                      <m:sSub>
                        <m:sSubPr>
                          <m:ctrlPr>
                            <a:rPr lang="fr-FR" b="0" i="1" dirty="0" smtClean="0">
                              <a:latin typeface="Cambria Math" panose="02040503050406030204" pitchFamily="18" charset="0"/>
                            </a:rPr>
                          </m:ctrlPr>
                        </m:sSubPr>
                        <m:e>
                          <m:r>
                            <a:rPr lang="fr-FR" b="0" i="1" dirty="0" smtClean="0">
                              <a:latin typeface="Cambria Math" panose="02040503050406030204" pitchFamily="18" charset="0"/>
                            </a:rPr>
                            <m:t>𝐶</m:t>
                          </m:r>
                        </m:e>
                        <m:sub>
                          <m:r>
                            <a:rPr lang="fr-FR" b="0" i="1" dirty="0" smtClean="0">
                              <a:latin typeface="Cambria Math" panose="02040503050406030204" pitchFamily="18" charset="0"/>
                            </a:rPr>
                            <m:t>𝑒</m:t>
                          </m:r>
                        </m:sub>
                      </m:sSub>
                    </m:oMath>
                  </m:oMathPara>
                </a14:m>
                <a:endParaRPr lang="en-GB" dirty="0"/>
              </a:p>
            </p:txBody>
          </p:sp>
        </mc:Choice>
        <mc:Fallback xmlns="">
          <p:sp>
            <p:nvSpPr>
              <p:cNvPr id="14" name="TextBox 13">
                <a:extLst>
                  <a:ext uri="{FF2B5EF4-FFF2-40B4-BE49-F238E27FC236}">
                    <a16:creationId xmlns:a16="http://schemas.microsoft.com/office/drawing/2014/main" id="{B8FBF898-C2BA-0660-7838-80479B22F286}"/>
                  </a:ext>
                </a:extLst>
              </p:cNvPr>
              <p:cNvSpPr txBox="1">
                <a:spLocks noRot="1" noChangeAspect="1" noMove="1" noResize="1" noEditPoints="1" noAdjustHandles="1" noChangeArrowheads="1" noChangeShapeType="1" noTextEdit="1"/>
              </p:cNvSpPr>
              <p:nvPr/>
            </p:nvSpPr>
            <p:spPr>
              <a:xfrm>
                <a:off x="80939" y="3103737"/>
                <a:ext cx="6142244" cy="289912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7C35EC-1834-8CCA-7703-6CDC8E8D8AB9}"/>
                  </a:ext>
                </a:extLst>
              </p:cNvPr>
              <p:cNvSpPr txBox="1"/>
              <p:nvPr/>
            </p:nvSpPr>
            <p:spPr>
              <a:xfrm>
                <a:off x="-1048" y="6045866"/>
                <a:ext cx="12021199" cy="80650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réécrire ce système sous forme matricielle tel que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Par inversion de la matrice </a:t>
                </a:r>
                <a14:m>
                  <m:oMath xmlns:m="http://schemas.openxmlformats.org/officeDocument/2006/math">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on obtient la solution comme suit : </a:t>
                </a:r>
                <a14:m>
                  <m:oMath xmlns:m="http://schemas.openxmlformats.org/officeDocument/2006/math">
                    <m:bar>
                      <m:barPr>
                        <m:ctrlPr>
                          <a:rPr lang="fr-FR" i="1"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𝐶</m:t>
                        </m:r>
                      </m:e>
                    </m:bar>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e>
                      <m:sup>
                        <m:r>
                          <a:rPr lang="fr-FR" b="0" i="1" smtClean="0">
                            <a:latin typeface="Cambria Math" panose="02040503050406030204" pitchFamily="18" charset="0"/>
                            <a:cs typeface="Times New Roman" panose="02020603050405020304" pitchFamily="18" charset="0"/>
                          </a:rPr>
                          <m:t>−1</m:t>
                        </m:r>
                      </m:sup>
                    </m:sSup>
                    <m:r>
                      <a:rPr lang="fr-FR" b="0" i="1" smtClean="0">
                        <a:latin typeface="Cambria Math" panose="02040503050406030204" pitchFamily="18" charset="0"/>
                        <a:cs typeface="Times New Roman" panose="02020603050405020304" pitchFamily="18" charset="0"/>
                      </a:rPr>
                      <m:t>. </m:t>
                    </m:r>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997C35EC-1834-8CCA-7703-6CDC8E8D8AB9}"/>
                  </a:ext>
                </a:extLst>
              </p:cNvPr>
              <p:cNvSpPr txBox="1">
                <a:spLocks noRot="1" noChangeAspect="1" noMove="1" noResize="1" noEditPoints="1" noAdjustHandles="1" noChangeArrowheads="1" noChangeShapeType="1" noTextEdit="1"/>
              </p:cNvSpPr>
              <p:nvPr/>
            </p:nvSpPr>
            <p:spPr>
              <a:xfrm>
                <a:off x="-1048" y="6045866"/>
                <a:ext cx="12021199" cy="806503"/>
              </a:xfrm>
              <a:prstGeom prst="rect">
                <a:avLst/>
              </a:prstGeom>
              <a:blipFill>
                <a:blip r:embed="rId7"/>
                <a:stretch>
                  <a:fillRect l="-456" t="-4545" r="-406" b="-15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D4259A-0C98-BAFE-3E33-AEBE5015294A}"/>
                  </a:ext>
                </a:extLst>
              </p:cNvPr>
              <p:cNvSpPr txBox="1"/>
              <p:nvPr/>
            </p:nvSpPr>
            <p:spPr>
              <a:xfrm>
                <a:off x="6804398" y="4199673"/>
                <a:ext cx="4143177" cy="1494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100" i="1" smtClean="0">
                              <a:latin typeface="Cambria Math" panose="02040503050406030204" pitchFamily="18" charset="0"/>
                            </a:rPr>
                          </m:ctrlPr>
                        </m:dPr>
                        <m:e>
                          <m:m>
                            <m:mPr>
                              <m:mcs>
                                <m:mc>
                                  <m:mcPr>
                                    <m:count m:val="5"/>
                                    <m:mcJc m:val="center"/>
                                  </m:mcPr>
                                </m:mc>
                              </m:mcs>
                              <m:ctrlPr>
                                <a:rPr lang="en-GB" sz="1100" i="1">
                                  <a:latin typeface="Cambria Math" panose="02040503050406030204" pitchFamily="18" charset="0"/>
                                </a:rPr>
                              </m:ctrlPr>
                            </m:mPr>
                            <m:mr>
                              <m:e>
                                <m:r>
                                  <m:rPr>
                                    <m:brk m:alnAt="7"/>
                                  </m:rPr>
                                  <a:rPr lang="fr-FR" sz="1100" i="1">
                                    <a:latin typeface="Cambria Math" panose="02040503050406030204" pitchFamily="18" charset="0"/>
                                  </a:rPr>
                                  <m:t>1</m:t>
                                </m:r>
                              </m:e>
                              <m:e>
                                <m:r>
                                  <a:rPr lang="fr-FR" sz="1100" i="1">
                                    <a:latin typeface="Cambria Math" panose="02040503050406030204" pitchFamily="18" charset="0"/>
                                  </a:rPr>
                                  <m:t>−1</m:t>
                                </m:r>
                              </m:e>
                              <m:e>
                                <m:r>
                                  <a:rPr lang="fr-FR" sz="1100" i="1">
                                    <a:latin typeface="Cambria Math" panose="02040503050406030204" pitchFamily="18" charset="0"/>
                                  </a:rPr>
                                  <m:t>0</m:t>
                                </m:r>
                              </m:e>
                              <m:e>
                                <m:r>
                                  <a:rPr lang="fr-FR" sz="1100" i="1">
                                    <a:latin typeface="Cambria Math" panose="02040503050406030204" pitchFamily="18" charset="0"/>
                                  </a:rPr>
                                  <m:t>0</m:t>
                                </m:r>
                              </m:e>
                              <m:e>
                                <m:r>
                                  <a:rPr lang="fr-FR" sz="1100" i="1">
                                    <a:latin typeface="Cambria Math" panose="02040503050406030204" pitchFamily="18" charset="0"/>
                                  </a:rPr>
                                  <m:t>0</m:t>
                                </m:r>
                              </m:e>
                            </m:mr>
                            <m:mr>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r>
                                  <a:rPr lang="fr-FR" sz="1100" i="1">
                                    <a:latin typeface="Cambria Math" panose="02040503050406030204" pitchFamily="18" charset="0"/>
                                  </a:rPr>
                                  <m:t>0</m:t>
                                </m:r>
                              </m:e>
                              <m:e>
                                <m:r>
                                  <a:rPr lang="fr-FR" sz="1100" i="1">
                                    <a:latin typeface="Cambria Math" panose="02040503050406030204" pitchFamily="18" charset="0"/>
                                  </a:rPr>
                                  <m:t>0</m:t>
                                </m:r>
                              </m:e>
                            </m:mr>
                            <m:mr>
                              <m:e>
                                <m:r>
                                  <a:rPr lang="fr-FR" sz="1100" i="1">
                                    <a:latin typeface="Cambria Math" panose="02040503050406030204" pitchFamily="18" charset="0"/>
                                  </a:rPr>
                                  <m:t>0</m:t>
                                </m:r>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r>
                                  <a:rPr lang="fr-FR" sz="1100" i="1">
                                    <a:latin typeface="Cambria Math" panose="02040503050406030204" pitchFamily="18" charset="0"/>
                                  </a:rPr>
                                  <m:t>0</m:t>
                                </m:r>
                              </m:e>
                            </m:mr>
                            <m:mr>
                              <m:e>
                                <m:r>
                                  <a:rPr lang="fr-FR" sz="1100" i="1">
                                    <a:latin typeface="Cambria Math" panose="02040503050406030204" pitchFamily="18" charset="0"/>
                                  </a:rPr>
                                  <m:t>0</m:t>
                                </m:r>
                              </m:e>
                              <m:e>
                                <m:r>
                                  <a:rPr lang="fr-FR" sz="1100" i="1">
                                    <a:latin typeface="Cambria Math" panose="02040503050406030204" pitchFamily="18" charset="0"/>
                                  </a:rPr>
                                  <m:t>0</m:t>
                                </m:r>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mr>
                            <m:mr>
                              <m:e>
                                <m:r>
                                  <a:rPr lang="fr-FR" sz="1100" i="1">
                                    <a:latin typeface="Cambria Math" panose="02040503050406030204" pitchFamily="18" charset="0"/>
                                  </a:rPr>
                                  <m:t>0</m:t>
                                </m:r>
                              </m:e>
                              <m:e>
                                <m:r>
                                  <a:rPr lang="fr-FR" sz="1100" i="1">
                                    <a:latin typeface="Cambria Math" panose="02040503050406030204" pitchFamily="18" charset="0"/>
                                  </a:rPr>
                                  <m:t>0</m:t>
                                </m:r>
                              </m:e>
                              <m:e>
                                <m:r>
                                  <a:rPr lang="fr-FR" sz="1100" i="1">
                                    <a:latin typeface="Cambria Math" panose="02040503050406030204" pitchFamily="18" charset="0"/>
                                  </a:rPr>
                                  <m:t>0</m:t>
                                </m:r>
                              </m:e>
                              <m:e>
                                <m:r>
                                  <a:rPr lang="fr-FR" sz="1100" b="0" i="1" dirty="0" smtClean="0">
                                    <a:latin typeface="Cambria Math" panose="02040503050406030204" pitchFamily="18" charset="0"/>
                                  </a:rPr>
                                  <m:t>0</m:t>
                                </m:r>
                              </m:e>
                              <m:e>
                                <m:r>
                                  <a:rPr lang="fr-FR" sz="1100" b="0" i="1" dirty="0" smtClean="0">
                                    <a:latin typeface="Cambria Math" panose="02040503050406030204" pitchFamily="18" charset="0"/>
                                  </a:rPr>
                                  <m:t>1</m:t>
                                </m:r>
                              </m:e>
                            </m:mr>
                          </m:m>
                          <m:r>
                            <m:rPr>
                              <m:nor/>
                            </m:rPr>
                            <a:rPr lang="en-GB" sz="1100" dirty="0"/>
                            <m:t> </m:t>
                          </m:r>
                        </m:e>
                      </m:d>
                      <m:d>
                        <m:dPr>
                          <m:begChr m:val="["/>
                          <m:endChr m:val="]"/>
                          <m:ctrlPr>
                            <a:rPr lang="en-GB" sz="1100" i="1" smtClean="0">
                              <a:latin typeface="Cambria Math" panose="02040503050406030204" pitchFamily="18" charset="0"/>
                            </a:rPr>
                          </m:ctrlPr>
                        </m:dPr>
                        <m:e>
                          <m:m>
                            <m:mPr>
                              <m:mcs>
                                <m:mc>
                                  <m:mcPr>
                                    <m:count m:val="1"/>
                                    <m:mcJc m:val="center"/>
                                  </m:mcPr>
                                </m:mc>
                              </m:mcs>
                              <m:ctrlPr>
                                <a:rPr lang="en-GB" sz="1100" i="1" smtClean="0">
                                  <a:latin typeface="Cambria Math" panose="02040503050406030204" pitchFamily="18" charset="0"/>
                                </a:rPr>
                              </m:ctrlPr>
                            </m:mPr>
                            <m:mr>
                              <m:e>
                                <m:sSub>
                                  <m:sSubPr>
                                    <m:ctrlPr>
                                      <a:rPr lang="fr-FR" sz="1100" b="0" i="1" smtClean="0">
                                        <a:latin typeface="Cambria Math" panose="02040503050406030204" pitchFamily="18" charset="0"/>
                                      </a:rPr>
                                    </m:ctrlPr>
                                  </m:sSubPr>
                                  <m:e>
                                    <m:r>
                                      <m:rPr>
                                        <m:brk m:alnAt="7"/>
                                      </m:rPr>
                                      <a:rPr lang="fr-FR" sz="1100" b="0" i="1" smtClean="0">
                                        <a:latin typeface="Cambria Math" panose="02040503050406030204" pitchFamily="18" charset="0"/>
                                      </a:rPr>
                                      <m:t>𝐶</m:t>
                                    </m:r>
                                  </m:e>
                                  <m:sub>
                                    <m:r>
                                      <m:rPr>
                                        <m:brk m:alnAt="7"/>
                                      </m:rPr>
                                      <a:rPr lang="fr-FR" sz="1100" b="0" i="1" smtClean="0">
                                        <a:latin typeface="Cambria Math" panose="02040503050406030204" pitchFamily="18" charset="0"/>
                                      </a:rPr>
                                      <m:t>1</m:t>
                                    </m:r>
                                  </m:sub>
                                </m:sSub>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2</m:t>
                                    </m:r>
                                  </m:sub>
                                </m:sSub>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3</m:t>
                                    </m:r>
                                  </m:sub>
                                </m:sSub>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4</m:t>
                                    </m:r>
                                  </m:sub>
                                </m:sSub>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5</m:t>
                                    </m:r>
                                  </m:sub>
                                </m:sSub>
                              </m:e>
                            </m:mr>
                          </m:m>
                        </m:e>
                      </m:d>
                      <m:r>
                        <a:rPr lang="fr-FR" sz="1100" b="0" i="1" smtClean="0">
                          <a:latin typeface="Cambria Math" panose="02040503050406030204" pitchFamily="18" charset="0"/>
                        </a:rPr>
                        <m:t>=</m:t>
                      </m:r>
                      <m:d>
                        <m:dPr>
                          <m:begChr m:val="["/>
                          <m:endChr m:val="]"/>
                          <m:ctrlPr>
                            <a:rPr lang="en-GB" sz="1100" i="1">
                              <a:latin typeface="Cambria Math" panose="02040503050406030204" pitchFamily="18" charset="0"/>
                            </a:rPr>
                          </m:ctrlPr>
                        </m:dPr>
                        <m:e>
                          <m:m>
                            <m:mPr>
                              <m:mcs>
                                <m:mc>
                                  <m:mcPr>
                                    <m:count m:val="1"/>
                                    <m:mcJc m:val="center"/>
                                  </m:mcPr>
                                </m:mc>
                              </m:mcs>
                              <m:ctrlPr>
                                <a:rPr lang="en-GB" sz="1100" i="1">
                                  <a:latin typeface="Cambria Math" panose="02040503050406030204" pitchFamily="18" charset="0"/>
                                </a:rPr>
                              </m:ctrlPr>
                            </m:mPr>
                            <m:mr>
                              <m:e>
                                <m:r>
                                  <a:rPr lang="fr-FR" sz="1100" b="0" i="1" smtClean="0">
                                    <a:latin typeface="Cambria Math" panose="02040503050406030204" pitchFamily="18" charset="0"/>
                                  </a:rPr>
                                  <m:t>0</m:t>
                                </m:r>
                              </m:e>
                            </m:mr>
                            <m:mr>
                              <m:e>
                                <m:f>
                                  <m:fPr>
                                    <m:ctrlPr>
                                      <a:rPr lang="fr-FR" sz="1100" i="1">
                                        <a:latin typeface="Cambria Math" panose="02040503050406030204" pitchFamily="18" charset="0"/>
                                      </a:rPr>
                                    </m:ctrlPr>
                                  </m:fPr>
                                  <m:num>
                                    <m:r>
                                      <a:rPr lang="fr-FR" sz="1100" i="1">
                                        <a:latin typeface="Cambria Math" panose="02040503050406030204" pitchFamily="18" charset="0"/>
                                      </a:rPr>
                                      <m:t>𝑆</m:t>
                                    </m:r>
                                  </m:num>
                                  <m:den>
                                    <m:sSub>
                                      <m:sSubPr>
                                        <m:ctrlPr>
                                          <a:rPr lang="fr-FR" sz="1100" i="1">
                                            <a:latin typeface="Cambria Math" panose="02040503050406030204" pitchFamily="18" charset="0"/>
                                          </a:rPr>
                                        </m:ctrlPr>
                                      </m:sSubPr>
                                      <m:e>
                                        <m:r>
                                          <a:rPr lang="fr-FR" sz="1100" i="1">
                                            <a:latin typeface="Cambria Math" panose="02040503050406030204" pitchFamily="18" charset="0"/>
                                          </a:rPr>
                                          <m:t>𝐷</m:t>
                                        </m:r>
                                      </m:e>
                                      <m:sub>
                                        <m:r>
                                          <a:rPr lang="fr-FR" sz="1100" i="1">
                                            <a:latin typeface="Cambria Math" panose="02040503050406030204" pitchFamily="18" charset="0"/>
                                          </a:rPr>
                                          <m:t>𝑒𝑓𝑓</m:t>
                                        </m:r>
                                      </m:sub>
                                    </m:sSub>
                                  </m:den>
                                </m:f>
                              </m:e>
                            </m:mr>
                            <m:mr>
                              <m:e>
                                <m:f>
                                  <m:fPr>
                                    <m:ctrlPr>
                                      <a:rPr lang="fr-FR" sz="1100" i="1">
                                        <a:latin typeface="Cambria Math" panose="02040503050406030204" pitchFamily="18" charset="0"/>
                                      </a:rPr>
                                    </m:ctrlPr>
                                  </m:fPr>
                                  <m:num>
                                    <m:r>
                                      <a:rPr lang="fr-FR" sz="1100" i="1">
                                        <a:latin typeface="Cambria Math" panose="02040503050406030204" pitchFamily="18" charset="0"/>
                                      </a:rPr>
                                      <m:t>𝑆</m:t>
                                    </m:r>
                                  </m:num>
                                  <m:den>
                                    <m:sSub>
                                      <m:sSubPr>
                                        <m:ctrlPr>
                                          <a:rPr lang="fr-FR" sz="1100" i="1">
                                            <a:latin typeface="Cambria Math" panose="02040503050406030204" pitchFamily="18" charset="0"/>
                                          </a:rPr>
                                        </m:ctrlPr>
                                      </m:sSubPr>
                                      <m:e>
                                        <m:r>
                                          <a:rPr lang="fr-FR" sz="1100" i="1">
                                            <a:latin typeface="Cambria Math" panose="02040503050406030204" pitchFamily="18" charset="0"/>
                                          </a:rPr>
                                          <m:t>𝐷</m:t>
                                        </m:r>
                                      </m:e>
                                      <m:sub>
                                        <m:r>
                                          <a:rPr lang="fr-FR" sz="1100" i="1">
                                            <a:latin typeface="Cambria Math" panose="02040503050406030204" pitchFamily="18" charset="0"/>
                                          </a:rPr>
                                          <m:t>𝑒𝑓𝑓</m:t>
                                        </m:r>
                                      </m:sub>
                                    </m:sSub>
                                  </m:den>
                                </m:f>
                              </m:e>
                            </m:mr>
                            <m:mr>
                              <m:e>
                                <m:f>
                                  <m:fPr>
                                    <m:ctrlPr>
                                      <a:rPr lang="fr-FR" sz="1100" b="0" i="1" smtClean="0">
                                        <a:latin typeface="Cambria Math" panose="02040503050406030204" pitchFamily="18" charset="0"/>
                                      </a:rPr>
                                    </m:ctrlPr>
                                  </m:fPr>
                                  <m:num>
                                    <m:r>
                                      <a:rPr lang="fr-FR" sz="1100" b="0" i="1" smtClean="0">
                                        <a:latin typeface="Cambria Math" panose="02040503050406030204" pitchFamily="18" charset="0"/>
                                      </a:rPr>
                                      <m:t>𝑆</m:t>
                                    </m:r>
                                  </m:num>
                                  <m:den>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𝐷</m:t>
                                        </m:r>
                                      </m:e>
                                      <m:sub>
                                        <m:r>
                                          <a:rPr lang="fr-FR" sz="1100" b="0" i="1" smtClean="0">
                                            <a:latin typeface="Cambria Math" panose="02040503050406030204" pitchFamily="18" charset="0"/>
                                          </a:rPr>
                                          <m:t>𝑒𝑓𝑓</m:t>
                                        </m:r>
                                      </m:sub>
                                    </m:sSub>
                                  </m:den>
                                </m:f>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𝑒</m:t>
                                    </m:r>
                                  </m:sub>
                                </m:sSub>
                              </m:e>
                            </m:mr>
                          </m:m>
                        </m:e>
                      </m:d>
                    </m:oMath>
                  </m:oMathPara>
                </a14:m>
                <a:endParaRPr lang="en-GB" sz="1100" dirty="0"/>
              </a:p>
            </p:txBody>
          </p:sp>
        </mc:Choice>
        <mc:Fallback xmlns="">
          <p:sp>
            <p:nvSpPr>
              <p:cNvPr id="15" name="TextBox 14">
                <a:extLst>
                  <a:ext uri="{FF2B5EF4-FFF2-40B4-BE49-F238E27FC236}">
                    <a16:creationId xmlns:a16="http://schemas.microsoft.com/office/drawing/2014/main" id="{D0D4259A-0C98-BAFE-3E33-AEBE5015294A}"/>
                  </a:ext>
                </a:extLst>
              </p:cNvPr>
              <p:cNvSpPr txBox="1">
                <a:spLocks noRot="1" noChangeAspect="1" noMove="1" noResize="1" noEditPoints="1" noAdjustHandles="1" noChangeArrowheads="1" noChangeShapeType="1" noTextEdit="1"/>
              </p:cNvSpPr>
              <p:nvPr/>
            </p:nvSpPr>
            <p:spPr>
              <a:xfrm>
                <a:off x="6804398" y="4199673"/>
                <a:ext cx="4143177" cy="1494961"/>
              </a:xfrm>
              <a:prstGeom prst="rect">
                <a:avLst/>
              </a:prstGeom>
              <a:blipFill>
                <a:blip r:embed="rId8"/>
                <a:stretch>
                  <a:fillRect/>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429771DA-C7D2-B11F-BF31-76F203BCE2D9}"/>
              </a:ext>
            </a:extLst>
          </p:cNvPr>
          <p:cNvPicPr>
            <a:picLocks noChangeAspect="1"/>
          </p:cNvPicPr>
          <p:nvPr/>
        </p:nvPicPr>
        <p:blipFill>
          <a:blip r:embed="rId9"/>
          <a:stretch>
            <a:fillRect/>
          </a:stretch>
        </p:blipFill>
        <p:spPr>
          <a:xfrm>
            <a:off x="6804397" y="3103737"/>
            <a:ext cx="3291839" cy="1048575"/>
          </a:xfrm>
          <a:prstGeom prst="rect">
            <a:avLst/>
          </a:prstGeom>
        </p:spPr>
      </p:pic>
      <p:pic>
        <p:nvPicPr>
          <p:cNvPr id="19" name="Picture 18">
            <a:extLst>
              <a:ext uri="{FF2B5EF4-FFF2-40B4-BE49-F238E27FC236}">
                <a16:creationId xmlns:a16="http://schemas.microsoft.com/office/drawing/2014/main" id="{922DDEA9-C091-1B9B-FC36-448765828197}"/>
              </a:ext>
            </a:extLst>
          </p:cNvPr>
          <p:cNvPicPr>
            <a:picLocks noChangeAspect="1"/>
          </p:cNvPicPr>
          <p:nvPr/>
        </p:nvPicPr>
        <p:blipFill>
          <a:blip r:embed="rId10"/>
          <a:stretch>
            <a:fillRect/>
          </a:stretch>
        </p:blipFill>
        <p:spPr>
          <a:xfrm>
            <a:off x="10288577" y="3103649"/>
            <a:ext cx="721172" cy="1048575"/>
          </a:xfrm>
          <a:prstGeom prst="rect">
            <a:avLst/>
          </a:prstGeom>
        </p:spPr>
      </p:pic>
      <p:sp>
        <p:nvSpPr>
          <p:cNvPr id="21" name="Right Brace 20">
            <a:extLst>
              <a:ext uri="{FF2B5EF4-FFF2-40B4-BE49-F238E27FC236}">
                <a16:creationId xmlns:a16="http://schemas.microsoft.com/office/drawing/2014/main" id="{19EAFEE6-6B99-E2E7-968A-B6336653D699}"/>
              </a:ext>
            </a:extLst>
          </p:cNvPr>
          <p:cNvSpPr/>
          <p:nvPr/>
        </p:nvSpPr>
        <p:spPr>
          <a:xfrm>
            <a:off x="6223183" y="3175626"/>
            <a:ext cx="180376" cy="251900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4F81872E-E651-294D-B348-E611465E53BB}"/>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5/10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pic>
        <p:nvPicPr>
          <p:cNvPr id="8" name="Picture 7" descr="A graph with a red line&#10;&#10;AI-generated content may be incorrect.">
            <a:extLst>
              <a:ext uri="{FF2B5EF4-FFF2-40B4-BE49-F238E27FC236}">
                <a16:creationId xmlns:a16="http://schemas.microsoft.com/office/drawing/2014/main" id="{F5478F9D-5ACE-798B-6D07-047046B54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642397"/>
            <a:ext cx="5362229" cy="4021672"/>
          </a:xfrm>
          <a:prstGeom prst="rect">
            <a:avLst/>
          </a:prstGeom>
        </p:spPr>
      </p:pic>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C &amp; D</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Pour l’erreur de troncature formelle (et l’ordre de précision numérique si le code fonctionne), on attend l’ordre </a:t>
            </a:r>
            <a:r>
              <a:rPr lang="fr-FR" b="1" dirty="0">
                <a:latin typeface="Times New Roman" panose="02020603050405020304" pitchFamily="18" charset="0"/>
                <a:cs typeface="Times New Roman" panose="02020603050405020304" pitchFamily="18" charset="0"/>
              </a:rPr>
              <a:t>1</a:t>
            </a:r>
            <a:r>
              <a:rPr lang="fr-FR" dirty="0">
                <a:latin typeface="Times New Roman" panose="02020603050405020304" pitchFamily="18" charset="0"/>
                <a:cs typeface="Times New Roman" panose="02020603050405020304" pitchFamily="18" charset="0"/>
              </a:rPr>
              <a:t> étant donné que l’ordre le plus « mauvais » est de 1 (pour la dérivée première). </a:t>
            </a:r>
            <a:endParaRPr lang="en-GB"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39967A9-E27A-C14E-CB1A-C73498778C17}"/>
              </a:ext>
            </a:extLst>
          </p:cNvPr>
          <p:cNvSpPr txBox="1"/>
          <p:nvPr/>
        </p:nvSpPr>
        <p:spPr>
          <a:xfrm>
            <a:off x="-2" y="1273799"/>
            <a:ext cx="1219200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Après simulation, on obtient les résultats suivants : </a:t>
            </a:r>
            <a:endParaRPr lang="en-GB"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6202A4EB-70C1-FC90-04FF-E6EC22746993}"/>
              </a:ext>
            </a:extLst>
          </p:cNvPr>
          <p:cNvSpPr txBox="1"/>
          <p:nvPr/>
        </p:nvSpPr>
        <p:spPr>
          <a:xfrm>
            <a:off x="5362228" y="1827797"/>
            <a:ext cx="5054599"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Les paramètres de simulations sont : </a:t>
            </a:r>
            <a:endParaRPr lang="en-GB"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76493576-D5CC-FFCD-A3CC-42A2E2B30ACE}"/>
              </a:ext>
            </a:extLst>
          </p:cNvPr>
          <p:cNvSpPr txBox="1"/>
          <p:nvPr/>
        </p:nvSpPr>
        <p:spPr>
          <a:xfrm>
            <a:off x="5362228" y="2210692"/>
            <a:ext cx="5362230" cy="1754326"/>
          </a:xfrm>
          <a:prstGeom prst="rect">
            <a:avLst/>
          </a:prstGeom>
          <a:noFill/>
        </p:spPr>
        <p:txBody>
          <a:bodyPr wrap="square">
            <a:spAutoFit/>
          </a:bodyPr>
          <a:lstStyle/>
          <a:p>
            <a:r>
              <a:rPr lang="en-GB" i="1" dirty="0"/>
              <a:t>R = 0.5  # Rayon du </a:t>
            </a:r>
            <a:r>
              <a:rPr lang="en-GB" i="1" dirty="0" err="1"/>
              <a:t>pilier</a:t>
            </a:r>
            <a:r>
              <a:rPr lang="en-GB" i="1" dirty="0"/>
              <a:t> (m)</a:t>
            </a:r>
          </a:p>
          <a:p>
            <a:r>
              <a:rPr lang="en-GB" i="1" dirty="0"/>
              <a:t>Ce = 20  # Concentration en surface (mol/m³)</a:t>
            </a:r>
          </a:p>
          <a:p>
            <a:r>
              <a:rPr lang="en-GB" i="1" dirty="0" err="1"/>
              <a:t>Deff</a:t>
            </a:r>
            <a:r>
              <a:rPr lang="en-GB" i="1" dirty="0"/>
              <a:t> = 1e-10  # Coefficient de diffusion (m²/s)</a:t>
            </a:r>
          </a:p>
          <a:p>
            <a:r>
              <a:rPr lang="en-GB" i="1" dirty="0"/>
              <a:t>S = 2e-8  # Terme source constant (mol/m³/s)</a:t>
            </a:r>
          </a:p>
          <a:p>
            <a:r>
              <a:rPr lang="en-GB" i="1" dirty="0"/>
              <a:t>N = 5  # </a:t>
            </a:r>
            <a:r>
              <a:rPr lang="en-GB" i="1" dirty="0" err="1"/>
              <a:t>Nombre</a:t>
            </a:r>
            <a:r>
              <a:rPr lang="en-GB" i="1" dirty="0"/>
              <a:t> de </a:t>
            </a:r>
            <a:r>
              <a:rPr lang="en-GB" i="1" dirty="0" err="1"/>
              <a:t>nœuds</a:t>
            </a:r>
            <a:endParaRPr lang="en-GB" i="1" dirty="0"/>
          </a:p>
          <a:p>
            <a:r>
              <a:rPr lang="en-GB" i="1" dirty="0"/>
              <a:t>dr = R / (N - 1)  # Pas spatial</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BF094A-0B6E-84CD-1409-00B3E540E17B}"/>
                  </a:ext>
                </a:extLst>
              </p:cNvPr>
              <p:cNvSpPr txBox="1"/>
              <p:nvPr/>
            </p:nvSpPr>
            <p:spPr>
              <a:xfrm>
                <a:off x="-3" y="5664803"/>
                <a:ext cx="12192001"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cherche maintenant à effectuer une vérification de code. Pour ce faire, nous allons calculer l’erreur de discrétisation pour plusieurs maillages (en prenant différentes normes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𝐿</m:t>
                        </m:r>
                      </m:e>
                      <m:sub>
                        <m:r>
                          <a:rPr lang="fr-FR" b="0" i="1" smtClean="0">
                            <a:latin typeface="Cambria Math" panose="02040503050406030204" pitchFamily="18" charset="0"/>
                            <a:cs typeface="Times New Roman" panose="02020603050405020304" pitchFamily="18" charset="0"/>
                          </a:rPr>
                          <m:t>1</m:t>
                        </m:r>
                      </m:sub>
                    </m:sSub>
                    <m:r>
                      <a:rPr lang="fr-FR" b="0" i="1" smtClean="0">
                        <a:latin typeface="Cambria Math" panose="02040503050406030204" pitchFamily="18" charset="0"/>
                        <a:cs typeface="Times New Roman" panose="02020603050405020304" pitchFamily="18" charset="0"/>
                      </a:rPr>
                      <m:t>, </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𝐿</m:t>
                        </m:r>
                      </m:e>
                      <m:sub>
                        <m:r>
                          <a:rPr lang="fr-FR" b="0" i="1" smtClean="0">
                            <a:latin typeface="Cambria Math" panose="02040503050406030204" pitchFamily="18" charset="0"/>
                            <a:cs typeface="Times New Roman" panose="02020603050405020304" pitchFamily="18" charset="0"/>
                          </a:rPr>
                          <m:t>2</m:t>
                        </m:r>
                      </m:sub>
                    </m:sSub>
                    <m:r>
                      <a:rPr lang="fr-FR" b="0" i="1" smtClean="0">
                        <a:latin typeface="Cambria Math" panose="02040503050406030204" pitchFamily="18" charset="0"/>
                        <a:cs typeface="Times New Roman" panose="02020603050405020304" pitchFamily="18" charset="0"/>
                      </a:rPr>
                      <m:t>, </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𝐿</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en-GB" dirty="0">
                    <a:latin typeface="Times New Roman" panose="02020603050405020304" pitchFamily="18" charset="0"/>
                    <a:cs typeface="Times New Roman" panose="02020603050405020304" pitchFamily="18" charset="0"/>
                  </a:rPr>
                  <a:t>). </a:t>
                </a:r>
              </a:p>
            </p:txBody>
          </p:sp>
        </mc:Choice>
        <mc:Fallback xmlns="">
          <p:sp>
            <p:nvSpPr>
              <p:cNvPr id="25" name="TextBox 24">
                <a:extLst>
                  <a:ext uri="{FF2B5EF4-FFF2-40B4-BE49-F238E27FC236}">
                    <a16:creationId xmlns:a16="http://schemas.microsoft.com/office/drawing/2014/main" id="{10BF094A-0B6E-84CD-1409-00B3E540E17B}"/>
                  </a:ext>
                </a:extLst>
              </p:cNvPr>
              <p:cNvSpPr txBox="1">
                <a:spLocks noRot="1" noChangeAspect="1" noMove="1" noResize="1" noEditPoints="1" noAdjustHandles="1" noChangeArrowheads="1" noChangeShapeType="1" noTextEdit="1"/>
              </p:cNvSpPr>
              <p:nvPr/>
            </p:nvSpPr>
            <p:spPr>
              <a:xfrm>
                <a:off x="-3" y="5664803"/>
                <a:ext cx="12192001" cy="646331"/>
              </a:xfrm>
              <a:prstGeom prst="rect">
                <a:avLst/>
              </a:prstGeom>
              <a:blipFill>
                <a:blip r:embed="rId3"/>
                <a:stretch>
                  <a:fillRect l="-400" t="-4717" r="-40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6/10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73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D</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C94210-BE15-F432-6F90-9C9CCCFEA72F}"/>
                  </a:ext>
                </a:extLst>
              </p:cNvPr>
              <p:cNvSpPr txBox="1"/>
              <p:nvPr/>
            </p:nvSpPr>
            <p:spPr>
              <a:xfrm>
                <a:off x="5435599" y="1320202"/>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1</m:t>
                        </m:r>
                      </m:sub>
                    </m:sSub>
                    <m:r>
                      <a:rPr lang="fr-FR" b="0" i="1" smtClean="0">
                        <a:latin typeface="Cambria Math" panose="02040503050406030204" pitchFamily="18" charset="0"/>
                        <a:cs typeface="Times New Roman" panose="02020603050405020304" pitchFamily="18" charset="0"/>
                      </a:rPr>
                      <m:t>=1.0</m:t>
                    </m:r>
                    <m:r>
                      <a:rPr lang="fr-FR" b="0" i="0" smtClean="0">
                        <a:latin typeface="Cambria Math" panose="02040503050406030204" pitchFamily="18" charset="0"/>
                        <a:cs typeface="Times New Roman" panose="02020603050405020304" pitchFamily="18" charset="0"/>
                      </a:rPr>
                      <m:t>145</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BCC94210-BE15-F432-6F90-9C9CCCFEA72F}"/>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2"/>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E88CA0C-9480-BE62-2525-C882E004697A}"/>
                  </a:ext>
                </a:extLst>
              </p:cNvPr>
              <p:cNvSpPr txBox="1"/>
              <p:nvPr/>
            </p:nvSpPr>
            <p:spPr>
              <a:xfrm>
                <a:off x="5435599" y="1643368"/>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2</m:t>
                        </m:r>
                      </m:sub>
                    </m:sSub>
                    <m:r>
                      <a:rPr lang="fr-FR" b="0" i="1" smtClean="0">
                        <a:latin typeface="Cambria Math" panose="02040503050406030204" pitchFamily="18" charset="0"/>
                        <a:cs typeface="Times New Roman" panose="02020603050405020304" pitchFamily="18" charset="0"/>
                      </a:rPr>
                      <m:t>=1.0107</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E88CA0C-9480-BE62-2525-C882E004697A}"/>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CD8751-5795-D6B9-2248-03D689648744}"/>
                  </a:ext>
                </a:extLst>
              </p:cNvPr>
              <p:cNvSpPr txBox="1"/>
              <p:nvPr/>
            </p:nvSpPr>
            <p:spPr>
              <a:xfrm>
                <a:off x="5435599" y="1966533"/>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=1.000</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C3CD8751-5795-D6B9-2248-03D689648744}"/>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A5226F6-F4A9-B138-C97F-881284C5A869}"/>
                  </a:ext>
                </a:extLst>
              </p:cNvPr>
              <p:cNvSpPr txBox="1"/>
              <p:nvPr/>
            </p:nvSpPr>
            <p:spPr>
              <a:xfrm>
                <a:off x="5435599" y="2336801"/>
                <a:ext cx="6620934"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les trois cas, on retrouve bien un ordre de convergence très proche (intervalle de confiance</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dirty="0">
                    <a:latin typeface="Times New Roman" panose="02020603050405020304" pitchFamily="18" charset="0"/>
                    <a:cs typeface="Times New Roman" panose="02020603050405020304" pitchFamily="18" charset="0"/>
                  </a:rPr>
                  <a:t>) de l’ordre formel attendu théoriquement. De part ce résultat, nous pouvons donc dire que le </a:t>
                </a:r>
                <a:r>
                  <a:rPr lang="fr-FR" b="1" dirty="0">
                    <a:latin typeface="Times New Roman" panose="02020603050405020304" pitchFamily="18" charset="0"/>
                    <a:cs typeface="Times New Roman" panose="02020603050405020304" pitchFamily="18" charset="0"/>
                  </a:rPr>
                  <a:t>code est vérifié</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a:t>
                </a:r>
                <a:r>
                  <a:rPr lang="fr-FR" noProof="0" dirty="0">
                    <a:latin typeface="Times New Roman" panose="02020603050405020304" pitchFamily="18" charset="0"/>
                    <a:cs typeface="Times New Roman" panose="02020603050405020304" pitchFamily="18" charset="0"/>
                  </a:rPr>
                  <a:t>Même pour un grand nombre de chiffre significatif, il semble que l’ordre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soit excellent. Avec des simulations pour 1000 et plus de nœuds, on arrive à montrer que </a:t>
                </a:r>
                <a14:m>
                  <m:oMath xmlns:m="http://schemas.openxmlformats.org/officeDocument/2006/math">
                    <m:sSub>
                      <m:sSub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noProof="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n’est pas parfaitement égale à 1. </a:t>
                </a:r>
                <a:endParaRPr lang="en-GB" dirty="0">
                  <a:latin typeface="Times New Roman" panose="02020603050405020304" pitchFamily="18"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DA5226F6-F4A9-B138-C97F-881284C5A869}"/>
                  </a:ext>
                </a:extLst>
              </p:cNvPr>
              <p:cNvSpPr txBox="1">
                <a:spLocks noRot="1" noChangeAspect="1" noMove="1" noResize="1" noEditPoints="1" noAdjustHandles="1" noChangeArrowheads="1" noChangeShapeType="1" noTextEdit="1"/>
              </p:cNvSpPr>
              <p:nvPr/>
            </p:nvSpPr>
            <p:spPr>
              <a:xfrm>
                <a:off x="5435599" y="2336801"/>
                <a:ext cx="6620934" cy="2585323"/>
              </a:xfrm>
              <a:prstGeom prst="rect">
                <a:avLst/>
              </a:prstGeom>
              <a:blipFill>
                <a:blip r:embed="rId5"/>
                <a:stretch>
                  <a:fillRect l="-829" t="-1179" r="-737" b="-2830"/>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7/10</a:t>
            </a:r>
            <a:endParaRPr lang="en-GB" sz="1400" dirty="0">
              <a:latin typeface="Times New Roman" panose="02020603050405020304" pitchFamily="18" charset="0"/>
              <a:cs typeface="Times New Roman" panose="02020603050405020304" pitchFamily="18" charset="0"/>
            </a:endParaRPr>
          </a:p>
        </p:txBody>
      </p:sp>
      <p:pic>
        <p:nvPicPr>
          <p:cNvPr id="9" name="Picture 8" descr="A graph with different colored lines&#10;&#10;AI-generated content may be incorrect.">
            <a:extLst>
              <a:ext uri="{FF2B5EF4-FFF2-40B4-BE49-F238E27FC236}">
                <a16:creationId xmlns:a16="http://schemas.microsoft.com/office/drawing/2014/main" id="{637A6A04-BF56-1147-EEED-6205E7F09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96800"/>
            <a:ext cx="5435599" cy="4076699"/>
          </a:xfrm>
          <a:prstGeom prst="rect">
            <a:avLst/>
          </a:prstGeom>
        </p:spPr>
      </p:pic>
      <p:sp>
        <p:nvSpPr>
          <p:cNvPr id="10" name="TextBox 9">
            <a:extLst>
              <a:ext uri="{FF2B5EF4-FFF2-40B4-BE49-F238E27FC236}">
                <a16:creationId xmlns:a16="http://schemas.microsoft.com/office/drawing/2014/main" id="{26AB2202-18AC-F301-719D-754BE34A0087}"/>
              </a:ext>
            </a:extLst>
          </p:cNvPr>
          <p:cNvSpPr txBox="1"/>
          <p:nvPr/>
        </p:nvSpPr>
        <p:spPr>
          <a:xfrm>
            <a:off x="0" y="5107962"/>
            <a:ext cx="11723239"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71607F-6BF1-5FDA-D422-68E62421CCE4}"/>
                  </a:ext>
                </a:extLst>
              </p:cNvPr>
              <p:cNvSpPr txBox="1"/>
              <p:nvPr/>
            </p:nvSpPr>
            <p:spPr>
              <a:xfrm>
                <a:off x="0" y="5477294"/>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1</m:t>
                        </m:r>
                      </m:sub>
                    </m:sSub>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1.0026</m:t>
                    </m:r>
                    <m:r>
                      <a:rPr lang="fr-FR" b="0" i="0" smtClean="0">
                        <a:latin typeface="Cambria Math" panose="02040503050406030204" pitchFamily="18" charset="0"/>
                        <a:cs typeface="Times New Roman" panose="02020603050405020304" pitchFamily="18" charset="0"/>
                      </a:rPr>
                      <m:t>1</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FD71607F-6BF1-5FDA-D422-68E62421CCE4}"/>
                  </a:ext>
                </a:extLst>
              </p:cNvPr>
              <p:cNvSpPr txBox="1">
                <a:spLocks noRot="1" noChangeAspect="1" noMove="1" noResize="1" noEditPoints="1" noAdjustHandles="1" noChangeArrowheads="1" noChangeShapeType="1" noTextEdit="1"/>
              </p:cNvSpPr>
              <p:nvPr/>
            </p:nvSpPr>
            <p:spPr>
              <a:xfrm>
                <a:off x="0" y="5477294"/>
                <a:ext cx="3716867" cy="369332"/>
              </a:xfrm>
              <a:prstGeom prst="rect">
                <a:avLst/>
              </a:prstGeom>
              <a:blipFill>
                <a:blip r:embed="rId7"/>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418CF3-9DE2-B2FD-E08F-1CB82508ACE1}"/>
                  </a:ext>
                </a:extLst>
              </p:cNvPr>
              <p:cNvSpPr txBox="1"/>
              <p:nvPr/>
            </p:nvSpPr>
            <p:spPr>
              <a:xfrm>
                <a:off x="0" y="5800460"/>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2</m:t>
                        </m:r>
                      </m:sub>
                    </m:sSub>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1.00195</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73418CF3-9DE2-B2FD-E08F-1CB82508ACE1}"/>
                  </a:ext>
                </a:extLst>
              </p:cNvPr>
              <p:cNvSpPr txBox="1">
                <a:spLocks noRot="1" noChangeAspect="1" noMove="1" noResize="1" noEditPoints="1" noAdjustHandles="1" noChangeArrowheads="1" noChangeShapeType="1" noTextEdit="1"/>
              </p:cNvSpPr>
              <p:nvPr/>
            </p:nvSpPr>
            <p:spPr>
              <a:xfrm>
                <a:off x="0" y="5800460"/>
                <a:ext cx="3716867" cy="369332"/>
              </a:xfrm>
              <a:prstGeom prst="rect">
                <a:avLst/>
              </a:prstGeom>
              <a:blipFill>
                <a:blip r:embed="rId8"/>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8967CF-1F4B-E249-C88C-988ADBD4981B}"/>
                  </a:ext>
                </a:extLst>
              </p:cNvPr>
              <p:cNvSpPr txBox="1"/>
              <p:nvPr/>
            </p:nvSpPr>
            <p:spPr>
              <a:xfrm>
                <a:off x="0" y="6123625"/>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=1.000</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418967CF-1F4B-E249-C88C-988ADBD4981B}"/>
                  </a:ext>
                </a:extLst>
              </p:cNvPr>
              <p:cNvSpPr txBox="1">
                <a:spLocks noRot="1" noChangeAspect="1" noMove="1" noResize="1" noEditPoints="1" noAdjustHandles="1" noChangeArrowheads="1" noChangeShapeType="1" noTextEdit="1"/>
              </p:cNvSpPr>
              <p:nvPr/>
            </p:nvSpPr>
            <p:spPr>
              <a:xfrm>
                <a:off x="0" y="6123625"/>
                <a:ext cx="3716867" cy="369332"/>
              </a:xfrm>
              <a:prstGeom prst="rect">
                <a:avLst/>
              </a:prstGeom>
              <a:blipFill>
                <a:blip r:embed="rId9"/>
                <a:stretch>
                  <a:fillRect l="-1311"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106325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6" name="Picture 15" descr="A graph with a line&#10;&#10;AI-generated content may be incorrect.">
            <a:extLst>
              <a:ext uri="{FF2B5EF4-FFF2-40B4-BE49-F238E27FC236}">
                <a16:creationId xmlns:a16="http://schemas.microsoft.com/office/drawing/2014/main" id="{C17D4E60-FB62-8A17-CC77-4C431C144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 y="3106705"/>
            <a:ext cx="4969226" cy="3726919"/>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E</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8E09B78-47CC-84BD-A259-AA9B0A6D0125}"/>
              </a:ext>
            </a:extLst>
          </p:cNvPr>
          <p:cNvSpPr txBox="1"/>
          <p:nvPr/>
        </p:nvSpPr>
        <p:spPr>
          <a:xfrm>
            <a:off x="-1" y="627468"/>
            <a:ext cx="551162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change les schémas de discrétisation spatiaux tel que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2E67D-0239-1317-5143-EADC4A6FD1E7}"/>
                  </a:ext>
                </a:extLst>
              </p:cNvPr>
              <p:cNvSpPr txBox="1"/>
              <p:nvPr/>
            </p:nvSpPr>
            <p:spPr>
              <a:xfrm>
                <a:off x="5435947" y="513956"/>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num>
                        <m:den>
                          <m:r>
                            <a:rPr lang="fr-FR" b="0" i="1" smtClean="0">
                              <a:latin typeface="Cambria Math" panose="02040503050406030204" pitchFamily="18" charset="0"/>
                            </a:rPr>
                            <m:t>2</m:t>
                          </m:r>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oMath>
                  </m:oMathPara>
                </a14:m>
                <a:endParaRPr lang="en-GB" dirty="0"/>
              </a:p>
            </p:txBody>
          </p:sp>
        </mc:Choice>
        <mc:Fallback xmlns="">
          <p:sp>
            <p:nvSpPr>
              <p:cNvPr id="6" name="TextBox 5">
                <a:extLst>
                  <a:ext uri="{FF2B5EF4-FFF2-40B4-BE49-F238E27FC236}">
                    <a16:creationId xmlns:a16="http://schemas.microsoft.com/office/drawing/2014/main" id="{EE12E67D-0239-1317-5143-EADC4A6FD1E7}"/>
                  </a:ext>
                </a:extLst>
              </p:cNvPr>
              <p:cNvSpPr txBox="1">
                <a:spLocks noRot="1" noChangeAspect="1" noMove="1" noResize="1" noEditPoints="1" noAdjustHandles="1" noChangeArrowheads="1" noChangeShapeType="1" noTextEdit="1"/>
              </p:cNvSpPr>
              <p:nvPr/>
            </p:nvSpPr>
            <p:spPr>
              <a:xfrm>
                <a:off x="5435947" y="513956"/>
                <a:ext cx="2192520" cy="7462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320C37-86BC-1C54-FDB3-FB623D060A31}"/>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b="0" i="1" smtClean="0">
                                      <a:latin typeface="Cambria Math" panose="02040503050406030204" pitchFamily="18" charset="0"/>
                                    </a:rPr>
                                    <m:t>²</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r>
                                    <a:rPr lang="fr-FR" b="0" i="1" smtClean="0">
                                      <a:latin typeface="Cambria Math" panose="02040503050406030204" pitchFamily="18" charset="0"/>
                                    </a:rPr>
                                    <m:t>²</m:t>
                                  </m:r>
                                </m:den>
                              </m:f>
                            </m:e>
                          </m:d>
                        </m:e>
                        <m:sub>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2</m:t>
                              </m:r>
                              <m:r>
                                <a:rPr lang="fr-FR" b="0" i="1" smtClean="0">
                                  <a:latin typeface="Cambria Math" panose="02040503050406030204" pitchFamily="18" charset="0"/>
                                </a:rPr>
                                <m:t>𝐶</m:t>
                              </m:r>
                            </m:e>
                            <m:sub>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num>
                        <m:den>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oMath>
                  </m:oMathPara>
                </a14:m>
                <a:endParaRPr lang="en-GB" dirty="0"/>
              </a:p>
            </p:txBody>
          </p:sp>
        </mc:Choice>
        <mc:Fallback xmlns="">
          <p:sp>
            <p:nvSpPr>
              <p:cNvPr id="7" name="TextBox 6">
                <a:extLst>
                  <a:ext uri="{FF2B5EF4-FFF2-40B4-BE49-F238E27FC236}">
                    <a16:creationId xmlns:a16="http://schemas.microsoft.com/office/drawing/2014/main" id="{EA320C37-86BC-1C54-FDB3-FB623D060A31}"/>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F891217-F85C-D70C-2308-582197B55664}"/>
              </a:ext>
            </a:extLst>
          </p:cNvPr>
          <p:cNvSpPr txBox="1"/>
          <p:nvPr/>
        </p:nvSpPr>
        <p:spPr>
          <a:xfrm>
            <a:off x="7471513" y="500026"/>
            <a:ext cx="798785" cy="307777"/>
          </a:xfrm>
          <a:prstGeom prst="rect">
            <a:avLst/>
          </a:prstGeom>
          <a:noFill/>
        </p:spPr>
        <p:txBody>
          <a:bodyPr wrap="square" rtlCol="0">
            <a:spAutoFit/>
          </a:bodyPr>
          <a:lstStyle/>
          <a:p>
            <a:pPr algn="just"/>
            <a:r>
              <a:rPr lang="fr-FR" sz="1400" i="1" dirty="0">
                <a:latin typeface="Times New Roman" panose="02020603050405020304" pitchFamily="18" charset="0"/>
                <a:cs typeface="Times New Roman" panose="02020603050405020304" pitchFamily="18" charset="0"/>
              </a:rPr>
              <a:t>Ordre 2</a:t>
            </a:r>
            <a:endParaRPr lang="en-GB" sz="14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5BED661-D5E8-5D5F-962C-7A789302F672}"/>
              </a:ext>
            </a:extLst>
          </p:cNvPr>
          <p:cNvSpPr txBox="1"/>
          <p:nvPr/>
        </p:nvSpPr>
        <p:spPr>
          <a:xfrm>
            <a:off x="11221367" y="500027"/>
            <a:ext cx="798785" cy="307777"/>
          </a:xfrm>
          <a:prstGeom prst="rect">
            <a:avLst/>
          </a:prstGeom>
          <a:noFill/>
        </p:spPr>
        <p:txBody>
          <a:bodyPr wrap="square" rtlCol="0">
            <a:spAutoFit/>
          </a:bodyPr>
          <a:lstStyle/>
          <a:p>
            <a:pPr algn="just"/>
            <a:r>
              <a:rPr lang="fr-FR" sz="1400" i="1" dirty="0">
                <a:latin typeface="Times New Roman" panose="02020603050405020304" pitchFamily="18" charset="0"/>
                <a:cs typeface="Times New Roman" panose="02020603050405020304" pitchFamily="18" charset="0"/>
              </a:rPr>
              <a:t>Ordre 2</a:t>
            </a:r>
            <a:endParaRPr lang="en-GB" sz="14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B5486D3-9894-C2BC-A87B-09DEDB4C8900}"/>
              </a:ext>
            </a:extLst>
          </p:cNvPr>
          <p:cNvSpPr txBox="1"/>
          <p:nvPr/>
        </p:nvSpPr>
        <p:spPr>
          <a:xfrm>
            <a:off x="-1047" y="1307910"/>
            <a:ext cx="551162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introduits ces schémas dans l’équation du problème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5B5726-7BDA-16C2-725D-68E0A9FFBD27}"/>
                  </a:ext>
                </a:extLst>
              </p:cNvPr>
              <p:cNvSpPr txBox="1"/>
              <p:nvPr/>
            </p:nvSpPr>
            <p:spPr>
              <a:xfrm>
                <a:off x="1610941" y="1615686"/>
                <a:ext cx="897011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r>
                        <a:rPr lang="en-GB"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m:rPr>
                              <m:sty m:val="p"/>
                            </m:rPr>
                            <a:rPr lang="fr-FR" b="0" i="0" dirty="0" smtClean="0">
                              <a:latin typeface="Cambria Math" panose="02040503050406030204" pitchFamily="18" charset="0"/>
                            </a:rPr>
                            <m:t>i</m:t>
                          </m:r>
                          <m:r>
                            <a:rPr lang="fr-FR" b="0" i="0" dirty="0" smtClean="0">
                              <a:latin typeface="Cambria Math" panose="02040503050406030204" pitchFamily="18" charset="0"/>
                            </a:rPr>
                            <m:t>−1</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2</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m:rPr>
                              <m:sty m:val="p"/>
                            </m:rPr>
                            <a:rPr lang="fr-FR" dirty="0">
                              <a:latin typeface="Cambria Math" panose="02040503050406030204" pitchFamily="18" charset="0"/>
                            </a:rPr>
                            <m:t>i</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m:rPr>
                              <m:sty m:val="p"/>
                            </m:rPr>
                            <a:rPr lang="fr-FR" dirty="0">
                              <a:latin typeface="Cambria Math" panose="02040503050406030204" pitchFamily="18" charset="0"/>
                            </a:rPr>
                            <m:t>i</m:t>
                          </m:r>
                          <m:r>
                            <a:rPr lang="fr-FR" b="0" i="0" dirty="0" smtClean="0">
                              <a:latin typeface="Cambria Math" panose="02040503050406030204" pitchFamily="18" charset="0"/>
                            </a:rPr>
                            <m:t>+</m:t>
                          </m:r>
                          <m:r>
                            <a:rPr lang="fr-FR" dirty="0">
                              <a:latin typeface="Cambria Math" panose="02040503050406030204" pitchFamily="18" charset="0"/>
                            </a:rPr>
                            <m:t>1</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2</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1" name="TextBox 10">
                <a:extLst>
                  <a:ext uri="{FF2B5EF4-FFF2-40B4-BE49-F238E27FC236}">
                    <a16:creationId xmlns:a16="http://schemas.microsoft.com/office/drawing/2014/main" id="{2C5B5726-7BDA-16C2-725D-68E0A9FFBD27}"/>
                  </a:ext>
                </a:extLst>
              </p:cNvPr>
              <p:cNvSpPr txBox="1">
                <a:spLocks noRot="1" noChangeAspect="1" noMove="1" noResize="1" noEditPoints="1" noAdjustHandles="1" noChangeArrowheads="1" noChangeShapeType="1" noTextEdit="1"/>
              </p:cNvSpPr>
              <p:nvPr/>
            </p:nvSpPr>
            <p:spPr>
              <a:xfrm>
                <a:off x="1610941" y="1615686"/>
                <a:ext cx="8970117" cy="724173"/>
              </a:xfrm>
              <a:prstGeom prst="rect">
                <a:avLst/>
              </a:prstGeom>
              <a:blipFill>
                <a:blip r:embed="rId5"/>
                <a:stretch>
                  <a:fillRect/>
                </a:stretch>
              </a:blipFill>
            </p:spPr>
            <p:txBody>
              <a:bodyPr/>
              <a:lstStyle/>
              <a:p>
                <a:r>
                  <a:rPr lang="fr-FR">
                    <a:noFill/>
                  </a:rPr>
                  <a:t> </a:t>
                </a:r>
              </a:p>
            </p:txBody>
          </p:sp>
        </mc:Fallback>
      </mc:AlternateContent>
      <p:sp>
        <p:nvSpPr>
          <p:cNvPr id="12" name="TextBox 11">
            <a:extLst>
              <a:ext uri="{FF2B5EF4-FFF2-40B4-BE49-F238E27FC236}">
                <a16:creationId xmlns:a16="http://schemas.microsoft.com/office/drawing/2014/main" id="{2443DA39-C273-D2B8-F9E1-87B2F44BDC42}"/>
              </a:ext>
            </a:extLst>
          </p:cNvPr>
          <p:cNvSpPr txBox="1"/>
          <p:nvPr/>
        </p:nvSpPr>
        <p:spPr>
          <a:xfrm>
            <a:off x="0" y="2462969"/>
            <a:ext cx="12192000"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Les deux schémas étant d’ordre 2, il est attendu que l’ordre de convergence soit également d’ordre 2. De manière similaire à précédemment, on peut vérifier ce code.  </a:t>
            </a:r>
            <a:endParaRPr lang="en-GB"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8/10</a:t>
            </a:r>
            <a:endParaRPr lang="en-GB"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F42690-7162-FF5D-0928-122CB4424C2F}"/>
                  </a:ext>
                </a:extLst>
              </p:cNvPr>
              <p:cNvSpPr txBox="1"/>
              <p:nvPr/>
            </p:nvSpPr>
            <p:spPr>
              <a:xfrm>
                <a:off x="4969291" y="3232410"/>
                <a:ext cx="7222709"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En comparaison aux résultats obtenues précédemment, simplement basé sur une comparaison visuelle, nous pouvons dire que ces derniers semblent converger plus rapidement vers la solution analytique. En effet, la solution de la question C/D, représenté par    , est bien plus éloigné de la solution analytique. Visuellement, nous pouvons même dire qu’il semblerait que cette nouvelle solution soit très bonne !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Afin de pouvoir appliquer la condition de Neumann en </a:t>
                </a:r>
                <a14:m>
                  <m:oMath xmlns:m="http://schemas.openxmlformats.org/officeDocument/2006/math">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=0</m:t>
                    </m:r>
                  </m:oMath>
                </a14:m>
                <a:r>
                  <a:rPr lang="fr-FR" dirty="0">
                    <a:latin typeface="Times New Roman" panose="02020603050405020304" pitchFamily="18" charset="0"/>
                    <a:cs typeface="Times New Roman" panose="02020603050405020304" pitchFamily="18" charset="0"/>
                  </a:rPr>
                  <a:t>  toujours d’ordre 2, nous avons optés pour un schéma décentrée droite  :</a:t>
                </a:r>
              </a:p>
            </p:txBody>
          </p:sp>
        </mc:Choice>
        <mc:Fallback xmlns="">
          <p:sp>
            <p:nvSpPr>
              <p:cNvPr id="17" name="TextBox 16">
                <a:extLst>
                  <a:ext uri="{FF2B5EF4-FFF2-40B4-BE49-F238E27FC236}">
                    <a16:creationId xmlns:a16="http://schemas.microsoft.com/office/drawing/2014/main" id="{3CF42690-7162-FF5D-0928-122CB4424C2F}"/>
                  </a:ext>
                </a:extLst>
              </p:cNvPr>
              <p:cNvSpPr txBox="1">
                <a:spLocks noRot="1" noChangeAspect="1" noMove="1" noResize="1" noEditPoints="1" noAdjustHandles="1" noChangeArrowheads="1" noChangeShapeType="1" noTextEdit="1"/>
              </p:cNvSpPr>
              <p:nvPr/>
            </p:nvSpPr>
            <p:spPr>
              <a:xfrm>
                <a:off x="4969291" y="3232410"/>
                <a:ext cx="7222709" cy="2585323"/>
              </a:xfrm>
              <a:prstGeom prst="rect">
                <a:avLst/>
              </a:prstGeom>
              <a:blipFill>
                <a:blip r:embed="rId6"/>
                <a:stretch>
                  <a:fillRect l="-675" t="-1179" r="-759" b="-2830"/>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464B3D4D-12EB-D238-43B4-6F57113E9E0A}"/>
              </a:ext>
            </a:extLst>
          </p:cNvPr>
          <p:cNvSpPr txBox="1"/>
          <p:nvPr/>
        </p:nvSpPr>
        <p:spPr>
          <a:xfrm>
            <a:off x="5615677" y="2976529"/>
            <a:ext cx="65" cy="276999"/>
          </a:xfrm>
          <a:prstGeom prst="rect">
            <a:avLst/>
          </a:prstGeom>
          <a:noFill/>
        </p:spPr>
        <p:txBody>
          <a:bodyPr wrap="none" lIns="0" tIns="0" rIns="0" bIns="0" rtlCol="0">
            <a:spAutoFit/>
          </a:bodyPr>
          <a:lstStyle/>
          <a:p>
            <a:endParaRPr lang="en-GB" dirty="0"/>
          </a:p>
        </p:txBody>
      </p:sp>
      <p:sp>
        <p:nvSpPr>
          <p:cNvPr id="20" name="Isosceles Triangle 19">
            <a:extLst>
              <a:ext uri="{FF2B5EF4-FFF2-40B4-BE49-F238E27FC236}">
                <a16:creationId xmlns:a16="http://schemas.microsoft.com/office/drawing/2014/main" id="{F7B2648C-C01D-2FC8-0F3F-A810BEC0B6B3}"/>
              </a:ext>
            </a:extLst>
          </p:cNvPr>
          <p:cNvSpPr/>
          <p:nvPr/>
        </p:nvSpPr>
        <p:spPr>
          <a:xfrm>
            <a:off x="1635125" y="5603875"/>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Isosceles Triangle 20">
            <a:extLst>
              <a:ext uri="{FF2B5EF4-FFF2-40B4-BE49-F238E27FC236}">
                <a16:creationId xmlns:a16="http://schemas.microsoft.com/office/drawing/2014/main" id="{83D574B7-1395-2485-4E73-08C18756132D}"/>
              </a:ext>
            </a:extLst>
          </p:cNvPr>
          <p:cNvSpPr/>
          <p:nvPr/>
        </p:nvSpPr>
        <p:spPr>
          <a:xfrm>
            <a:off x="765175" y="56038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Isosceles Triangle 21">
            <a:extLst>
              <a:ext uri="{FF2B5EF4-FFF2-40B4-BE49-F238E27FC236}">
                <a16:creationId xmlns:a16="http://schemas.microsoft.com/office/drawing/2014/main" id="{7C293DC5-C800-0980-6F2B-BE6AD964B1B5}"/>
              </a:ext>
            </a:extLst>
          </p:cNvPr>
          <p:cNvSpPr/>
          <p:nvPr/>
        </p:nvSpPr>
        <p:spPr>
          <a:xfrm>
            <a:off x="2515916" y="5273260"/>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Isosceles Triangle 22">
            <a:extLst>
              <a:ext uri="{FF2B5EF4-FFF2-40B4-BE49-F238E27FC236}">
                <a16:creationId xmlns:a16="http://schemas.microsoft.com/office/drawing/2014/main" id="{3BF53B97-0F67-E339-0733-64B4CBED7BE3}"/>
              </a:ext>
            </a:extLst>
          </p:cNvPr>
          <p:cNvSpPr/>
          <p:nvPr/>
        </p:nvSpPr>
        <p:spPr>
          <a:xfrm>
            <a:off x="3387725" y="46259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Isosceles Triangle 23">
            <a:extLst>
              <a:ext uri="{FF2B5EF4-FFF2-40B4-BE49-F238E27FC236}">
                <a16:creationId xmlns:a16="http://schemas.microsoft.com/office/drawing/2014/main" id="{5348E2F8-935A-84B2-C999-9952A11CE7E6}"/>
              </a:ext>
            </a:extLst>
          </p:cNvPr>
          <p:cNvSpPr/>
          <p:nvPr/>
        </p:nvSpPr>
        <p:spPr>
          <a:xfrm>
            <a:off x="8423641" y="4191731"/>
            <a:ext cx="127693" cy="110080"/>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DF8ABF-BD8B-C0FA-91D0-EDC9227E9B17}"/>
                  </a:ext>
                </a:extLst>
              </p:cNvPr>
              <p:cNvSpPr txBox="1"/>
              <p:nvPr/>
            </p:nvSpPr>
            <p:spPr>
              <a:xfrm>
                <a:off x="5048278" y="5896325"/>
                <a:ext cx="5929828" cy="653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i="1">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r>
                            <a:rPr lang="fr-FR" b="0" i="1" smtClean="0">
                              <a:latin typeface="Cambria Math" panose="02040503050406030204" pitchFamily="18" charset="0"/>
                            </a:rPr>
                            <m:t>−3</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sub>
                          </m:sSub>
                          <m:r>
                            <a:rPr lang="fr-FR" b="0" i="1" smtClean="0">
                              <a:latin typeface="Cambria Math" panose="02040503050406030204" pitchFamily="18" charset="0"/>
                            </a:rPr>
                            <m:t>+4</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+2</m:t>
                              </m:r>
                            </m:sub>
                          </m:sSub>
                        </m:num>
                        <m:den>
                          <m:r>
                            <a:rPr lang="fr-FR" b="0" i="1" smtClean="0">
                              <a:latin typeface="Cambria Math" panose="02040503050406030204" pitchFamily="18" charset="0"/>
                            </a:rPr>
                            <m:t>2</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r>
                        <a:rPr lang="en-GB" dirty="0" smtClean="0">
                          <a:latin typeface="Cambria Math" panose="02040503050406030204" pitchFamily="18" charset="0"/>
                        </a:rPr>
                        <m:t>⇒</m:t>
                      </m:r>
                      <m:r>
                        <m:rPr>
                          <m:sty m:val="p"/>
                        </m:rPr>
                        <a:rPr lang="fr-FR" b="0" i="0" dirty="0" smtClean="0">
                          <a:latin typeface="Cambria Math" panose="02040503050406030204" pitchFamily="18" charset="0"/>
                        </a:rPr>
                        <m:t>i</m:t>
                      </m:r>
                      <m:r>
                        <a:rPr lang="fr-FR" b="0" i="0" dirty="0" smtClean="0">
                          <a:latin typeface="Cambria Math" panose="02040503050406030204" pitchFamily="18" charset="0"/>
                        </a:rPr>
                        <m:t>=0 :−3</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0</m:t>
                          </m:r>
                        </m:sub>
                      </m:sSub>
                      <m:r>
                        <a:rPr lang="fr-FR" b="0" i="0" dirty="0" smtClean="0">
                          <a:latin typeface="Cambria Math" panose="02040503050406030204" pitchFamily="18" charset="0"/>
                        </a:rPr>
                        <m:t>+4</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1</m:t>
                          </m:r>
                        </m:sub>
                      </m:sSub>
                      <m:r>
                        <a:rPr lang="fr-FR" b="0" i="0"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2</m:t>
                          </m:r>
                        </m:sub>
                      </m:sSub>
                      <m:r>
                        <a:rPr lang="fr-FR" b="0" i="0" dirty="0" smtClean="0">
                          <a:latin typeface="Cambria Math" panose="02040503050406030204" pitchFamily="18" charset="0"/>
                        </a:rPr>
                        <m:t>=0</m:t>
                      </m:r>
                    </m:oMath>
                  </m:oMathPara>
                </a14:m>
                <a:endParaRPr lang="en-GB" dirty="0"/>
              </a:p>
            </p:txBody>
          </p:sp>
        </mc:Choice>
        <mc:Fallback xmlns="">
          <p:sp>
            <p:nvSpPr>
              <p:cNvPr id="18" name="TextBox 17">
                <a:extLst>
                  <a:ext uri="{FF2B5EF4-FFF2-40B4-BE49-F238E27FC236}">
                    <a16:creationId xmlns:a16="http://schemas.microsoft.com/office/drawing/2014/main" id="{F4DF8ABF-BD8B-C0FA-91D0-EDC9227E9B17}"/>
                  </a:ext>
                </a:extLst>
              </p:cNvPr>
              <p:cNvSpPr txBox="1">
                <a:spLocks noRot="1" noChangeAspect="1" noMove="1" noResize="1" noEditPoints="1" noAdjustHandles="1" noChangeArrowheads="1" noChangeShapeType="1" noTextEdit="1"/>
              </p:cNvSpPr>
              <p:nvPr/>
            </p:nvSpPr>
            <p:spPr>
              <a:xfrm>
                <a:off x="5048278" y="5896325"/>
                <a:ext cx="5929828" cy="653897"/>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5294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9/10</a:t>
            </a:r>
            <a:endParaRPr lang="en-GB" sz="1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E</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les points suivants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cela peut il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internent,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telle résultat, il nous semble alors incohérent de réaliser une étude de convergence asymptotique – sans souligner qu’il manquerait cruellement de points comme en témoigne l’image.  </a:t>
                </a:r>
              </a:p>
            </p:txBody>
          </p:sp>
        </mc:Choice>
        <mc:Fallback xmlns="">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7/10</a:t>
            </a:r>
            <a:endParaRPr lang="en-GB"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a:t>
                </a:r>
                <a:r>
                  <a:rPr lang="fr-FR" dirty="0">
                    <a:latin typeface="Times New Roman" panose="02020603050405020304" pitchFamily="18" charset="0"/>
                    <a:cs typeface="Times New Roman" panose="02020603050405020304" pitchFamily="18" charset="0"/>
                  </a:rPr>
                  <a:t> en cours, on peut remarquer qu’à mesure que le nombre de points augmentent, l’erreur se met à re-augmenter. Cela signifie que l’erreur de discrétisation jusqu’à présent (pour </a:t>
                </a:r>
                <a14:m>
                  <m:oMath xmlns:m="http://schemas.openxmlformats.org/officeDocument/2006/math">
                    <m:r>
                      <a:rPr lang="fr-FR" b="0" i="1" smtClean="0">
                        <a:latin typeface="Cambria Math" panose="02040503050406030204" pitchFamily="18" charset="0"/>
                        <a:cs typeface="Times New Roman" panose="02020603050405020304" pitchFamily="18" charset="0"/>
                      </a:rPr>
                      <m:t>𝑁</m:t>
                    </m:r>
                    <m:r>
                      <a:rPr lang="fr-FR" b="0" i="1"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dominé les autres, choses qui n’est plus le cas après. </a:t>
                </a:r>
                <a:r>
                  <a:rPr lang="fr-FR" dirty="0">
                    <a:latin typeface="Times New Roman" panose="02020603050405020304" pitchFamily="18" charset="0"/>
                    <a:cs typeface="Times New Roman" panose="02020603050405020304" pitchFamily="18" charset="0"/>
                  </a:rPr>
                  <a:t>Il semble donc que les autres erreurs deviennent non négligeables. On suppose qu’il s’agit plus précisément de </a:t>
                </a:r>
                <a:r>
                  <a:rPr lang="fr-FR" b="1" dirty="0">
                    <a:latin typeface="Times New Roman" panose="02020603050405020304" pitchFamily="18" charset="0"/>
                    <a:cs typeface="Times New Roman" panose="02020603050405020304" pitchFamily="18" charset="0"/>
                  </a:rPr>
                  <a:t>l’erreur de précision machine</a:t>
                </a:r>
                <a:r>
                  <a:rPr lang="fr-FR" dirty="0">
                    <a:latin typeface="Times New Roman" panose="02020603050405020304" pitchFamily="18" charset="0"/>
                    <a:cs typeface="Times New Roman" panose="02020603050405020304" pitchFamily="18" charset="0"/>
                  </a:rPr>
                  <a:t>. En effet, plus il y a de points et plus il y a de transmission d’erreurs lors des calculs, impliquant donc une croissance de ces derniers à mesure que le maillage </a:t>
                </a:r>
                <a:r>
                  <a:rPr lang="fr-FR">
                    <a:latin typeface="Times New Roman" panose="02020603050405020304" pitchFamily="18" charset="0"/>
                    <a:cs typeface="Times New Roman" panose="02020603050405020304" pitchFamily="18" charset="0"/>
                  </a:rPr>
                  <a:t>se raffine. </a:t>
                </a:r>
                <a:endParaRPr lang="fr-FR" noProof="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GB">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1639</Words>
  <Application>Microsoft Office PowerPoint</Application>
  <PresentationFormat>Widescreen</PresentationFormat>
  <Paragraphs>136</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2</cp:revision>
  <dcterms:created xsi:type="dcterms:W3CDTF">2025-02-04T13:03:07Z</dcterms:created>
  <dcterms:modified xsi:type="dcterms:W3CDTF">2025-02-12T12:56:00Z</dcterms:modified>
</cp:coreProperties>
</file>