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6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000"/>
    <a:srgbClr val="ECECEC"/>
    <a:srgbClr val="F2F2F2"/>
    <a:srgbClr val="BAE2F4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5411A-B743-4065-8137-36E899DC5753}" v="1782" dt="2025-02-06T23:30:59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2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çois GLEYZON" userId="a2d04f23f7faf3ef" providerId="LiveId" clId="{8625411A-B743-4065-8137-36E899DC5753}"/>
    <pc:docChg chg="undo custSel addSld delSld modSld">
      <pc:chgData name="François GLEYZON" userId="a2d04f23f7faf3ef" providerId="LiveId" clId="{8625411A-B743-4065-8137-36E899DC5753}" dt="2025-02-06T23:31:37.261" v="5385" actId="20577"/>
      <pc:docMkLst>
        <pc:docMk/>
      </pc:docMkLst>
      <pc:sldChg chg="addSp delSp modSp mod">
        <pc:chgData name="François GLEYZON" userId="a2d04f23f7faf3ef" providerId="LiveId" clId="{8625411A-B743-4065-8137-36E899DC5753}" dt="2025-02-06T23:30:43.077" v="5361" actId="1076"/>
        <pc:sldMkLst>
          <pc:docMk/>
          <pc:sldMk cId="2801290844" sldId="256"/>
        </pc:sldMkLst>
        <pc:spChg chg="add mod">
          <ac:chgData name="François GLEYZON" userId="a2d04f23f7faf3ef" providerId="LiveId" clId="{8625411A-B743-4065-8137-36E899DC5753}" dt="2025-02-06T23:28:46.660" v="5330"/>
          <ac:spMkLst>
            <pc:docMk/>
            <pc:sldMk cId="2801290844" sldId="256"/>
            <ac:spMk id="2" creationId="{1C671FC3-1B2C-746A-F6A8-77FA9A8DC743}"/>
          </ac:spMkLst>
        </pc:spChg>
        <pc:spChg chg="add mod">
          <ac:chgData name="François GLEYZON" userId="a2d04f23f7faf3ef" providerId="LiveId" clId="{8625411A-B743-4065-8137-36E899DC5753}" dt="2025-02-06T23:28:46.660" v="5330"/>
          <ac:spMkLst>
            <pc:docMk/>
            <pc:sldMk cId="2801290844" sldId="256"/>
            <ac:spMk id="3" creationId="{568554F7-B174-79F4-DC46-68D2FF64134D}"/>
          </ac:spMkLst>
        </pc:spChg>
        <pc:spChg chg="add del mod">
          <ac:chgData name="François GLEYZON" userId="a2d04f23f7faf3ef" providerId="LiveId" clId="{8625411A-B743-4065-8137-36E899DC5753}" dt="2025-02-06T23:29:40.404" v="5340" actId="478"/>
          <ac:spMkLst>
            <pc:docMk/>
            <pc:sldMk cId="2801290844" sldId="256"/>
            <ac:spMk id="6" creationId="{6D0C4FA4-B8F1-EBCC-45CF-D8349D47EA6C}"/>
          </ac:spMkLst>
        </pc:spChg>
        <pc:spChg chg="add mod">
          <ac:chgData name="François GLEYZON" userId="a2d04f23f7faf3ef" providerId="LiveId" clId="{8625411A-B743-4065-8137-36E899DC5753}" dt="2025-02-06T23:30:06.943" v="5350" actId="207"/>
          <ac:spMkLst>
            <pc:docMk/>
            <pc:sldMk cId="2801290844" sldId="256"/>
            <ac:spMk id="7" creationId="{230C37D5-1433-52B7-0A78-180B08205F17}"/>
          </ac:spMkLst>
        </pc:spChg>
        <pc:spChg chg="add mod">
          <ac:chgData name="François GLEYZON" userId="a2d04f23f7faf3ef" providerId="LiveId" clId="{8625411A-B743-4065-8137-36E899DC5753}" dt="2025-02-06T23:30:03.558" v="5349" actId="207"/>
          <ac:spMkLst>
            <pc:docMk/>
            <pc:sldMk cId="2801290844" sldId="256"/>
            <ac:spMk id="8" creationId="{C9F42401-7236-E1BF-C86A-2AA6084B3FAA}"/>
          </ac:spMkLst>
        </pc:spChg>
        <pc:spChg chg="add mod">
          <ac:chgData name="François GLEYZON" userId="a2d04f23f7faf3ef" providerId="LiveId" clId="{8625411A-B743-4065-8137-36E899DC5753}" dt="2025-02-06T23:29:52.735" v="5347" actId="1076"/>
          <ac:spMkLst>
            <pc:docMk/>
            <pc:sldMk cId="2801290844" sldId="256"/>
            <ac:spMk id="9" creationId="{D5471492-F85C-788A-940F-DC5DE2D8F51E}"/>
          </ac:spMkLst>
        </pc:spChg>
        <pc:spChg chg="add mod">
          <ac:chgData name="François GLEYZON" userId="a2d04f23f7faf3ef" providerId="LiveId" clId="{8625411A-B743-4065-8137-36E899DC5753}" dt="2025-02-06T23:30:43.077" v="5361" actId="1076"/>
          <ac:spMkLst>
            <pc:docMk/>
            <pc:sldMk cId="2801290844" sldId="256"/>
            <ac:spMk id="10" creationId="{8C55F6B5-A972-7032-5631-C5F15CB2F398}"/>
          </ac:spMkLst>
        </pc:spChg>
        <pc:picChg chg="add del">
          <ac:chgData name="François GLEYZON" userId="a2d04f23f7faf3ef" providerId="LiveId" clId="{8625411A-B743-4065-8137-36E899DC5753}" dt="2025-02-06T23:30:08.330" v="5351" actId="478"/>
          <ac:picMkLst>
            <pc:docMk/>
            <pc:sldMk cId="2801290844" sldId="256"/>
            <ac:picMk id="5" creationId="{CAF04EF2-3D75-84C5-C797-366BE43ABC59}"/>
          </ac:picMkLst>
        </pc:picChg>
      </pc:sldChg>
      <pc:sldChg chg="addSp delSp modSp mod">
        <pc:chgData name="François GLEYZON" userId="a2d04f23f7faf3ef" providerId="LiveId" clId="{8625411A-B743-4065-8137-36E899DC5753}" dt="2025-02-06T23:31:11.565" v="5377" actId="20577"/>
        <pc:sldMkLst>
          <pc:docMk/>
          <pc:sldMk cId="2487955664" sldId="257"/>
        </pc:sldMkLst>
        <pc:spChg chg="add mod">
          <ac:chgData name="François GLEYZON" userId="a2d04f23f7faf3ef" providerId="LiveId" clId="{8625411A-B743-4065-8137-36E899DC5753}" dt="2025-02-06T23:27:58.468" v="5268" actId="20577"/>
          <ac:spMkLst>
            <pc:docMk/>
            <pc:sldMk cId="2487955664" sldId="257"/>
            <ac:spMk id="2" creationId="{0DD9D8E2-6A02-3C17-6B4A-972E3FEF8B78}"/>
          </ac:spMkLst>
        </pc:spChg>
        <pc:spChg chg="add mod">
          <ac:chgData name="François GLEYZON" userId="a2d04f23f7faf3ef" providerId="LiveId" clId="{8625411A-B743-4065-8137-36E899DC5753}" dt="2025-02-06T23:23:30.511" v="4925" actId="1035"/>
          <ac:spMkLst>
            <pc:docMk/>
            <pc:sldMk cId="2487955664" sldId="257"/>
            <ac:spMk id="3" creationId="{C6304A20-79B7-2C12-19AC-070605972BB4}"/>
          </ac:spMkLst>
        </pc:spChg>
        <pc:spChg chg="add mod">
          <ac:chgData name="François GLEYZON" userId="a2d04f23f7faf3ef" providerId="LiveId" clId="{8625411A-B743-4065-8137-36E899DC5753}" dt="2025-02-06T23:23:30.511" v="4925" actId="1035"/>
          <ac:spMkLst>
            <pc:docMk/>
            <pc:sldMk cId="2487955664" sldId="257"/>
            <ac:spMk id="4" creationId="{6C8DEBA5-DA61-1066-6DD5-9ED99B65BDE2}"/>
          </ac:spMkLst>
        </pc:spChg>
        <pc:spChg chg="add mod">
          <ac:chgData name="François GLEYZON" userId="a2d04f23f7faf3ef" providerId="LiveId" clId="{8625411A-B743-4065-8137-36E899DC5753}" dt="2025-02-06T23:31:11.565" v="5377" actId="20577"/>
          <ac:spMkLst>
            <pc:docMk/>
            <pc:sldMk cId="2487955664" sldId="257"/>
            <ac:spMk id="5" creationId="{23191802-DDDD-42A4-5146-C9137EA1E7FC}"/>
          </ac:spMkLst>
        </pc:spChg>
        <pc:spChg chg="add mod">
          <ac:chgData name="François GLEYZON" userId="a2d04f23f7faf3ef" providerId="LiveId" clId="{8625411A-B743-4065-8137-36E899DC5753}" dt="2025-02-06T23:28:16.133" v="5317" actId="14100"/>
          <ac:spMkLst>
            <pc:docMk/>
            <pc:sldMk cId="2487955664" sldId="257"/>
            <ac:spMk id="6" creationId="{5BBDB4D0-9A92-6089-6661-C0A341FDEA0B}"/>
          </ac:spMkLst>
        </pc:spChg>
        <pc:spChg chg="add mod">
          <ac:chgData name="François GLEYZON" userId="a2d04f23f7faf3ef" providerId="LiveId" clId="{8625411A-B743-4065-8137-36E899DC5753}" dt="2025-02-06T23:28:25.372" v="5329" actId="1035"/>
          <ac:spMkLst>
            <pc:docMk/>
            <pc:sldMk cId="2487955664" sldId="257"/>
            <ac:spMk id="7" creationId="{6B2A08AA-F960-DA16-2E29-6E16E7EF6D86}"/>
          </ac:spMkLst>
        </pc:spChg>
        <pc:spChg chg="add mod">
          <ac:chgData name="François GLEYZON" userId="a2d04f23f7faf3ef" providerId="LiveId" clId="{8625411A-B743-4065-8137-36E899DC5753}" dt="2025-02-06T23:28:25.372" v="5329" actId="1035"/>
          <ac:spMkLst>
            <pc:docMk/>
            <pc:sldMk cId="2487955664" sldId="257"/>
            <ac:spMk id="8" creationId="{CDBBDA96-548C-5311-ADC2-47F677ACF600}"/>
          </ac:spMkLst>
        </pc:spChg>
        <pc:spChg chg="add mod">
          <ac:chgData name="François GLEYZON" userId="a2d04f23f7faf3ef" providerId="LiveId" clId="{8625411A-B743-4065-8137-36E899DC5753}" dt="2025-02-04T18:52:07.462" v="1909"/>
          <ac:spMkLst>
            <pc:docMk/>
            <pc:sldMk cId="2487955664" sldId="257"/>
            <ac:spMk id="9" creationId="{12F42263-6065-A83C-E411-4ED7173E4338}"/>
          </ac:spMkLst>
        </pc:spChg>
        <pc:spChg chg="add mod">
          <ac:chgData name="François GLEYZON" userId="a2d04f23f7faf3ef" providerId="LiveId" clId="{8625411A-B743-4065-8137-36E899DC5753}" dt="2025-02-04T18:52:07.462" v="1909"/>
          <ac:spMkLst>
            <pc:docMk/>
            <pc:sldMk cId="2487955664" sldId="257"/>
            <ac:spMk id="10" creationId="{FE65A178-E024-8E58-B6D0-9640B4670699}"/>
          </ac:spMkLst>
        </pc:spChg>
        <pc:spChg chg="add mod">
          <ac:chgData name="François GLEYZON" userId="a2d04f23f7faf3ef" providerId="LiveId" clId="{8625411A-B743-4065-8137-36E899DC5753}" dt="2025-02-04T18:52:07.462" v="1909"/>
          <ac:spMkLst>
            <pc:docMk/>
            <pc:sldMk cId="2487955664" sldId="257"/>
            <ac:spMk id="11" creationId="{C368F3E9-43F6-9985-334E-21C88E71758D}"/>
          </ac:spMkLst>
        </pc:spChg>
        <pc:spChg chg="add mod">
          <ac:chgData name="François GLEYZON" userId="a2d04f23f7faf3ef" providerId="LiveId" clId="{8625411A-B743-4065-8137-36E899DC5753}" dt="2025-02-06T23:23:30.511" v="4925" actId="1035"/>
          <ac:spMkLst>
            <pc:docMk/>
            <pc:sldMk cId="2487955664" sldId="257"/>
            <ac:spMk id="12" creationId="{CD555B3B-1273-B030-5A00-48B9923A6D1D}"/>
          </ac:spMkLst>
        </pc:spChg>
        <pc:spChg chg="add mod">
          <ac:chgData name="François GLEYZON" userId="a2d04f23f7faf3ef" providerId="LiveId" clId="{8625411A-B743-4065-8137-36E899DC5753}" dt="2025-02-06T23:23:30.511" v="4925" actId="1035"/>
          <ac:spMkLst>
            <pc:docMk/>
            <pc:sldMk cId="2487955664" sldId="257"/>
            <ac:spMk id="16" creationId="{2DC757D9-32CE-64B4-6E3D-3D217D7E5F46}"/>
          </ac:spMkLst>
        </pc:spChg>
        <pc:spChg chg="add mod">
          <ac:chgData name="François GLEYZON" userId="a2d04f23f7faf3ef" providerId="LiveId" clId="{8625411A-B743-4065-8137-36E899DC5753}" dt="2025-02-06T23:23:30.511" v="4925" actId="1035"/>
          <ac:spMkLst>
            <pc:docMk/>
            <pc:sldMk cId="2487955664" sldId="257"/>
            <ac:spMk id="21" creationId="{3EC77938-36F5-9BEC-0F4B-506822FDA0D7}"/>
          </ac:spMkLst>
        </pc:spChg>
        <pc:spChg chg="add mod">
          <ac:chgData name="François GLEYZON" userId="a2d04f23f7faf3ef" providerId="LiveId" clId="{8625411A-B743-4065-8137-36E899DC5753}" dt="2025-02-06T23:23:30.511" v="4925" actId="1035"/>
          <ac:spMkLst>
            <pc:docMk/>
            <pc:sldMk cId="2487955664" sldId="257"/>
            <ac:spMk id="22" creationId="{076029C1-43EB-D64D-D844-7C346AFBB080}"/>
          </ac:spMkLst>
        </pc:spChg>
        <pc:spChg chg="mod">
          <ac:chgData name="François GLEYZON" userId="a2d04f23f7faf3ef" providerId="LiveId" clId="{8625411A-B743-4065-8137-36E899DC5753}" dt="2025-02-06T23:27:42.206" v="5242" actId="1036"/>
          <ac:spMkLst>
            <pc:docMk/>
            <pc:sldMk cId="2487955664" sldId="257"/>
            <ac:spMk id="27" creationId="{07EBCD55-934E-A1D6-843D-1695B2FD8ECB}"/>
          </ac:spMkLst>
        </pc:spChg>
        <pc:spChg chg="add mod">
          <ac:chgData name="François GLEYZON" userId="a2d04f23f7faf3ef" providerId="LiveId" clId="{8625411A-B743-4065-8137-36E899DC5753}" dt="2025-02-06T23:23:30.511" v="4925" actId="1035"/>
          <ac:spMkLst>
            <pc:docMk/>
            <pc:sldMk cId="2487955664" sldId="257"/>
            <ac:spMk id="28" creationId="{80F08257-A450-5C04-241D-1002B4DA1E8B}"/>
          </ac:spMkLst>
        </pc:spChg>
        <pc:spChg chg="add mod">
          <ac:chgData name="François GLEYZON" userId="a2d04f23f7faf3ef" providerId="LiveId" clId="{8625411A-B743-4065-8137-36E899DC5753}" dt="2025-02-06T23:23:30.511" v="4925" actId="1035"/>
          <ac:spMkLst>
            <pc:docMk/>
            <pc:sldMk cId="2487955664" sldId="257"/>
            <ac:spMk id="29" creationId="{CF2D0C7F-4528-1D12-5632-7B96F6D67486}"/>
          </ac:spMkLst>
        </pc:spChg>
        <pc:spChg chg="add mod">
          <ac:chgData name="François GLEYZON" userId="a2d04f23f7faf3ef" providerId="LiveId" clId="{8625411A-B743-4065-8137-36E899DC5753}" dt="2025-02-06T23:23:30.511" v="4925" actId="1035"/>
          <ac:spMkLst>
            <pc:docMk/>
            <pc:sldMk cId="2487955664" sldId="257"/>
            <ac:spMk id="30" creationId="{B95AA804-9E2B-DDFF-2C53-F06543210144}"/>
          </ac:spMkLst>
        </pc:spChg>
        <pc:spChg chg="add mod">
          <ac:chgData name="François GLEYZON" userId="a2d04f23f7faf3ef" providerId="LiveId" clId="{8625411A-B743-4065-8137-36E899DC5753}" dt="2025-02-06T23:27:42.206" v="5242" actId="1036"/>
          <ac:spMkLst>
            <pc:docMk/>
            <pc:sldMk cId="2487955664" sldId="257"/>
            <ac:spMk id="34" creationId="{FFB0AD25-EAC1-F45C-A5E3-3E651AE94BA5}"/>
          </ac:spMkLst>
        </pc:spChg>
        <pc:cxnChg chg="mod">
          <ac:chgData name="François GLEYZON" userId="a2d04f23f7faf3ef" providerId="LiveId" clId="{8625411A-B743-4065-8137-36E899DC5753}" dt="2025-02-06T23:27:42.206" v="5242" actId="1036"/>
          <ac:cxnSpMkLst>
            <pc:docMk/>
            <pc:sldMk cId="2487955664" sldId="257"/>
            <ac:cxnSpMk id="26" creationId="{8913117D-71DC-16F9-2BD3-DA9D3BA1721B}"/>
          </ac:cxnSpMkLst>
        </pc:cxnChg>
        <pc:cxnChg chg="mod">
          <ac:chgData name="François GLEYZON" userId="a2d04f23f7faf3ef" providerId="LiveId" clId="{8625411A-B743-4065-8137-36E899DC5753}" dt="2025-02-06T23:27:42.206" v="5242" actId="1036"/>
          <ac:cxnSpMkLst>
            <pc:docMk/>
            <pc:sldMk cId="2487955664" sldId="257"/>
            <ac:cxnSpMk id="32" creationId="{E7582D37-C97C-B041-C9D4-64A63AD497FB}"/>
          </ac:cxnSpMkLst>
        </pc:cxnChg>
      </pc:sldChg>
      <pc:sldChg chg="addSp delSp modSp mod">
        <pc:chgData name="François GLEYZON" userId="a2d04f23f7faf3ef" providerId="LiveId" clId="{8625411A-B743-4065-8137-36E899DC5753}" dt="2025-02-06T23:31:14.856" v="5378" actId="20577"/>
        <pc:sldMkLst>
          <pc:docMk/>
          <pc:sldMk cId="3497435959" sldId="258"/>
        </pc:sldMkLst>
        <pc:spChg chg="add mod">
          <ac:chgData name="François GLEYZON" userId="a2d04f23f7faf3ef" providerId="LiveId" clId="{8625411A-B743-4065-8137-36E899DC5753}" dt="2025-02-06T23:31:14.856" v="5378" actId="20577"/>
          <ac:spMkLst>
            <pc:docMk/>
            <pc:sldMk cId="3497435959" sldId="258"/>
            <ac:spMk id="2" creationId="{15E3945D-6F25-3B0C-40EA-4E0819F2C4F2}"/>
          </ac:spMkLst>
        </pc:spChg>
        <pc:spChg chg="add mod">
          <ac:chgData name="François GLEYZON" userId="a2d04f23f7faf3ef" providerId="LiveId" clId="{8625411A-B743-4065-8137-36E899DC5753}" dt="2025-02-04T18:33:54.751" v="902" actId="14100"/>
          <ac:spMkLst>
            <pc:docMk/>
            <pc:sldMk cId="3497435959" sldId="258"/>
            <ac:spMk id="3" creationId="{55C4A58F-66DC-5C22-B369-CB6316DD2D90}"/>
          </ac:spMkLst>
        </pc:spChg>
        <pc:spChg chg="add mod">
          <ac:chgData name="François GLEYZON" userId="a2d04f23f7faf3ef" providerId="LiveId" clId="{8625411A-B743-4065-8137-36E899DC5753}" dt="2025-02-04T18:34:01.429" v="903" actId="1076"/>
          <ac:spMkLst>
            <pc:docMk/>
            <pc:sldMk cId="3497435959" sldId="258"/>
            <ac:spMk id="5" creationId="{9CD1EF5B-835F-C5A9-1EDA-8188A89EC195}"/>
          </ac:spMkLst>
        </pc:spChg>
        <pc:spChg chg="add mod">
          <ac:chgData name="François GLEYZON" userId="a2d04f23f7faf3ef" providerId="LiveId" clId="{8625411A-B743-4065-8137-36E899DC5753}" dt="2025-02-04T18:34:57.447" v="1036" actId="14100"/>
          <ac:spMkLst>
            <pc:docMk/>
            <pc:sldMk cId="3497435959" sldId="258"/>
            <ac:spMk id="6" creationId="{FF2C842C-65F6-F6AA-8AD7-2C57C499709A}"/>
          </ac:spMkLst>
        </pc:spChg>
        <pc:spChg chg="add mod">
          <ac:chgData name="François GLEYZON" userId="a2d04f23f7faf3ef" providerId="LiveId" clId="{8625411A-B743-4065-8137-36E899DC5753}" dt="2025-02-04T18:35:15.573" v="1047" actId="14100"/>
          <ac:spMkLst>
            <pc:docMk/>
            <pc:sldMk cId="3497435959" sldId="258"/>
            <ac:spMk id="7" creationId="{0DE0C8D9-3B6A-5353-D429-49011476A1F8}"/>
          </ac:spMkLst>
        </pc:spChg>
        <pc:spChg chg="add mod">
          <ac:chgData name="François GLEYZON" userId="a2d04f23f7faf3ef" providerId="LiveId" clId="{8625411A-B743-4065-8137-36E899DC5753}" dt="2025-02-04T18:49:20.703" v="1855" actId="1036"/>
          <ac:spMkLst>
            <pc:docMk/>
            <pc:sldMk cId="3497435959" sldId="258"/>
            <ac:spMk id="9" creationId="{7A54EB86-CFDF-B2E1-C61C-91BFFAB2C8CA}"/>
          </ac:spMkLst>
        </pc:spChg>
        <pc:spChg chg="add mod">
          <ac:chgData name="François GLEYZON" userId="a2d04f23f7faf3ef" providerId="LiveId" clId="{8625411A-B743-4065-8137-36E899DC5753}" dt="2025-02-04T18:49:16.845" v="1841" actId="1036"/>
          <ac:spMkLst>
            <pc:docMk/>
            <pc:sldMk cId="3497435959" sldId="258"/>
            <ac:spMk id="10" creationId="{40541310-AE63-A3AD-7F42-7A4E4EFFBB68}"/>
          </ac:spMkLst>
        </pc:spChg>
        <pc:spChg chg="add mod">
          <ac:chgData name="François GLEYZON" userId="a2d04f23f7faf3ef" providerId="LiveId" clId="{8625411A-B743-4065-8137-36E899DC5753}" dt="2025-02-04T18:49:06.405" v="1828" actId="1076"/>
          <ac:spMkLst>
            <pc:docMk/>
            <pc:sldMk cId="3497435959" sldId="258"/>
            <ac:spMk id="11" creationId="{CAA7A204-9C2C-295B-8685-3AA6C75E9424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2" creationId="{F949E2F4-B036-5D37-EA90-EDCD5AAC03C6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3" creationId="{3C68DC94-F6BA-F627-DAD0-C1726F459CF5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5" creationId="{21CE31FA-9166-6A75-0AB5-0610E859D3D6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6" creationId="{2C10BAD9-A32E-DD4A-233B-BEF6AD17CC1D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7" creationId="{CC266515-B8A3-2D6D-A91E-14FABFB4ABCF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8" creationId="{882C8DE4-5422-A89D-8FBB-C2B7D9F1BA70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9" creationId="{CF58FD18-BF05-78EF-3E0A-E929A15FA58C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20" creationId="{E0DAB1B9-05DD-17A1-7A8D-8B89EBCC3A8A}"/>
          </ac:spMkLst>
        </pc:spChg>
        <pc:spChg chg="add mod">
          <ac:chgData name="François GLEYZON" userId="a2d04f23f7faf3ef" providerId="LiveId" clId="{8625411A-B743-4065-8137-36E899DC5753}" dt="2025-02-04T18:49:34.251" v="1891" actId="1035"/>
          <ac:spMkLst>
            <pc:docMk/>
            <pc:sldMk cId="3497435959" sldId="258"/>
            <ac:spMk id="21" creationId="{2A9B90A1-45FE-8F0C-EA45-0AC7A3A9AE95}"/>
          </ac:spMkLst>
        </pc:spChg>
        <pc:spChg chg="add mod">
          <ac:chgData name="François GLEYZON" userId="a2d04f23f7faf3ef" providerId="LiveId" clId="{8625411A-B743-4065-8137-36E899DC5753}" dt="2025-02-04T18:49:44.445" v="1893" actId="1076"/>
          <ac:spMkLst>
            <pc:docMk/>
            <pc:sldMk cId="3497435959" sldId="258"/>
            <ac:spMk id="22" creationId="{EE117A1E-FBA2-2F9E-7628-42ADAF4EEF27}"/>
          </ac:spMkLst>
        </pc:spChg>
        <pc:spChg chg="add mod">
          <ac:chgData name="François GLEYZON" userId="a2d04f23f7faf3ef" providerId="LiveId" clId="{8625411A-B743-4065-8137-36E899DC5753}" dt="2025-02-04T18:52:11.625" v="1911"/>
          <ac:spMkLst>
            <pc:docMk/>
            <pc:sldMk cId="3497435959" sldId="258"/>
            <ac:spMk id="23" creationId="{06997358-454D-FBA1-6230-D064B53DE30F}"/>
          </ac:spMkLst>
        </pc:spChg>
        <pc:spChg chg="add mod">
          <ac:chgData name="François GLEYZON" userId="a2d04f23f7faf3ef" providerId="LiveId" clId="{8625411A-B743-4065-8137-36E899DC5753}" dt="2025-02-04T18:52:13.693" v="1913" actId="20577"/>
          <ac:spMkLst>
            <pc:docMk/>
            <pc:sldMk cId="3497435959" sldId="258"/>
            <ac:spMk id="24" creationId="{25CE67D6-7061-86BB-E365-D7DABF25D4BD}"/>
          </ac:spMkLst>
        </pc:spChg>
        <pc:spChg chg="add mod">
          <ac:chgData name="François GLEYZON" userId="a2d04f23f7faf3ef" providerId="LiveId" clId="{8625411A-B743-4065-8137-36E899DC5753}" dt="2025-02-04T18:52:11.625" v="1911"/>
          <ac:spMkLst>
            <pc:docMk/>
            <pc:sldMk cId="3497435959" sldId="258"/>
            <ac:spMk id="25" creationId="{B470B1BB-9175-D252-0FD6-D944156FDFDC}"/>
          </ac:spMkLst>
        </pc:spChg>
      </pc:sldChg>
      <pc:sldChg chg="addSp modSp mod">
        <pc:chgData name="François GLEYZON" userId="a2d04f23f7faf3ef" providerId="LiveId" clId="{8625411A-B743-4065-8137-36E899DC5753}" dt="2025-02-06T23:31:18.029" v="5379" actId="20577"/>
        <pc:sldMkLst>
          <pc:docMk/>
          <pc:sldMk cId="415248" sldId="259"/>
        </pc:sldMkLst>
        <pc:spChg chg="add mod">
          <ac:chgData name="François GLEYZON" userId="a2d04f23f7faf3ef" providerId="LiveId" clId="{8625411A-B743-4065-8137-36E899DC5753}" dt="2025-02-04T18:52:28.174" v="1914"/>
          <ac:spMkLst>
            <pc:docMk/>
            <pc:sldMk cId="415248" sldId="259"/>
            <ac:spMk id="2" creationId="{845A09FB-16B3-B837-523E-8D7F73B75CC0}"/>
          </ac:spMkLst>
        </pc:spChg>
        <pc:spChg chg="add mod">
          <ac:chgData name="François GLEYZON" userId="a2d04f23f7faf3ef" providerId="LiveId" clId="{8625411A-B743-4065-8137-36E899DC5753}" dt="2025-02-04T18:52:30.137" v="1916" actId="20577"/>
          <ac:spMkLst>
            <pc:docMk/>
            <pc:sldMk cId="415248" sldId="259"/>
            <ac:spMk id="3" creationId="{2F45E5DC-AF12-AC1B-4A96-5780DBFD0F9C}"/>
          </ac:spMkLst>
        </pc:spChg>
        <pc:spChg chg="add mod">
          <ac:chgData name="François GLEYZON" userId="a2d04f23f7faf3ef" providerId="LiveId" clId="{8625411A-B743-4065-8137-36E899DC5753}" dt="2025-02-04T18:52:28.174" v="1914"/>
          <ac:spMkLst>
            <pc:docMk/>
            <pc:sldMk cId="415248" sldId="259"/>
            <ac:spMk id="4" creationId="{F4448BA4-BA0D-CE0F-201D-5B4246507255}"/>
          </ac:spMkLst>
        </pc:spChg>
        <pc:spChg chg="add mod">
          <ac:chgData name="François GLEYZON" userId="a2d04f23f7faf3ef" providerId="LiveId" clId="{8625411A-B743-4065-8137-36E899DC5753}" dt="2025-02-04T18:53:22.142" v="2003" actId="14100"/>
          <ac:spMkLst>
            <pc:docMk/>
            <pc:sldMk cId="415248" sldId="259"/>
            <ac:spMk id="5" creationId="{BF1044FE-32D6-7128-0568-F93B8370CBF7}"/>
          </ac:spMkLst>
        </pc:spChg>
        <pc:spChg chg="add mod">
          <ac:chgData name="François GLEYZON" userId="a2d04f23f7faf3ef" providerId="LiveId" clId="{8625411A-B743-4065-8137-36E899DC5753}" dt="2025-02-04T18:54:25.663" v="2052" actId="14100"/>
          <ac:spMkLst>
            <pc:docMk/>
            <pc:sldMk cId="415248" sldId="259"/>
            <ac:spMk id="6" creationId="{0FBFC751-B26B-BF68-AC85-1AA19D1A521D}"/>
          </ac:spMkLst>
        </pc:spChg>
        <pc:spChg chg="add mod">
          <ac:chgData name="François GLEYZON" userId="a2d04f23f7faf3ef" providerId="LiveId" clId="{8625411A-B743-4065-8137-36E899DC5753}" dt="2025-02-04T18:55:32.271" v="2126" actId="1038"/>
          <ac:spMkLst>
            <pc:docMk/>
            <pc:sldMk cId="415248" sldId="259"/>
            <ac:spMk id="7" creationId="{F3FFE8A4-13E1-E7B6-9B31-8448E3416D08}"/>
          </ac:spMkLst>
        </pc:spChg>
        <pc:spChg chg="add mod">
          <ac:chgData name="François GLEYZON" userId="a2d04f23f7faf3ef" providerId="LiveId" clId="{8625411A-B743-4065-8137-36E899DC5753}" dt="2025-02-04T18:55:24.919" v="2107" actId="1076"/>
          <ac:spMkLst>
            <pc:docMk/>
            <pc:sldMk cId="415248" sldId="259"/>
            <ac:spMk id="8" creationId="{6BB1C867-C351-AD95-9E0C-DA0DECB600FA}"/>
          </ac:spMkLst>
        </pc:spChg>
        <pc:spChg chg="add mod">
          <ac:chgData name="François GLEYZON" userId="a2d04f23f7faf3ef" providerId="LiveId" clId="{8625411A-B743-4065-8137-36E899DC5753}" dt="2025-02-04T18:55:32.271" v="2126" actId="1038"/>
          <ac:spMkLst>
            <pc:docMk/>
            <pc:sldMk cId="415248" sldId="259"/>
            <ac:spMk id="9" creationId="{92C0F2ED-7353-0CDD-8463-44215B733A41}"/>
          </ac:spMkLst>
        </pc:spChg>
        <pc:spChg chg="add mod">
          <ac:chgData name="François GLEYZON" userId="a2d04f23f7faf3ef" providerId="LiveId" clId="{8625411A-B743-4065-8137-36E899DC5753}" dt="2025-02-04T18:58:45.243" v="2280" actId="1035"/>
          <ac:spMkLst>
            <pc:docMk/>
            <pc:sldMk cId="415248" sldId="259"/>
            <ac:spMk id="10" creationId="{7937DF65-B2AA-378E-18BE-BE6286680F63}"/>
          </ac:spMkLst>
        </pc:spChg>
        <pc:spChg chg="add mod">
          <ac:chgData name="François GLEYZON" userId="a2d04f23f7faf3ef" providerId="LiveId" clId="{8625411A-B743-4065-8137-36E899DC5753}" dt="2025-02-04T18:58:45.243" v="2280" actId="1035"/>
          <ac:spMkLst>
            <pc:docMk/>
            <pc:sldMk cId="415248" sldId="259"/>
            <ac:spMk id="11" creationId="{2636C49C-4168-B48C-E500-C9FD01C5EBEC}"/>
          </ac:spMkLst>
        </pc:spChg>
        <pc:spChg chg="add mod">
          <ac:chgData name="François GLEYZON" userId="a2d04f23f7faf3ef" providerId="LiveId" clId="{8625411A-B743-4065-8137-36E899DC5753}" dt="2025-02-04T18:59:55.629" v="2355" actId="14100"/>
          <ac:spMkLst>
            <pc:docMk/>
            <pc:sldMk cId="415248" sldId="259"/>
            <ac:spMk id="12" creationId="{5AD634CA-104B-7F98-F84D-ECC3C4754980}"/>
          </ac:spMkLst>
        </pc:spChg>
        <pc:spChg chg="add mod">
          <ac:chgData name="François GLEYZON" userId="a2d04f23f7faf3ef" providerId="LiveId" clId="{8625411A-B743-4065-8137-36E899DC5753}" dt="2025-02-05T20:15:55.250" v="2803" actId="14100"/>
          <ac:spMkLst>
            <pc:docMk/>
            <pc:sldMk cId="415248" sldId="259"/>
            <ac:spMk id="13" creationId="{997C35EC-1834-8CCA-7703-6CDC8E8D8AB9}"/>
          </ac:spMkLst>
        </pc:spChg>
        <pc:spChg chg="add mod">
          <ac:chgData name="François GLEYZON" userId="a2d04f23f7faf3ef" providerId="LiveId" clId="{8625411A-B743-4065-8137-36E899DC5753}" dt="2025-02-05T20:16:06.672" v="2875" actId="1037"/>
          <ac:spMkLst>
            <pc:docMk/>
            <pc:sldMk cId="415248" sldId="259"/>
            <ac:spMk id="14" creationId="{B8FBF898-C2BA-0660-7838-80479B22F286}"/>
          </ac:spMkLst>
        </pc:spChg>
        <pc:spChg chg="add mod">
          <ac:chgData name="François GLEYZON" userId="a2d04f23f7faf3ef" providerId="LiveId" clId="{8625411A-B743-4065-8137-36E899DC5753}" dt="2025-02-06T23:06:09.808" v="4533" actId="20577"/>
          <ac:spMkLst>
            <pc:docMk/>
            <pc:sldMk cId="415248" sldId="259"/>
            <ac:spMk id="15" creationId="{D0D4259A-0C98-BAFE-3E33-AEBE5015294A}"/>
          </ac:spMkLst>
        </pc:spChg>
        <pc:spChg chg="add mod">
          <ac:chgData name="François GLEYZON" userId="a2d04f23f7faf3ef" providerId="LiveId" clId="{8625411A-B743-4065-8137-36E899DC5753}" dt="2025-02-06T23:31:18.029" v="5379" actId="20577"/>
          <ac:spMkLst>
            <pc:docMk/>
            <pc:sldMk cId="415248" sldId="259"/>
            <ac:spMk id="16" creationId="{4F81872E-E651-294D-B348-E611465E53BB}"/>
          </ac:spMkLst>
        </pc:spChg>
        <pc:spChg chg="add mod">
          <ac:chgData name="François GLEYZON" userId="a2d04f23f7faf3ef" providerId="LiveId" clId="{8625411A-B743-4065-8137-36E899DC5753}" dt="2025-02-05T20:24:34.464" v="2995"/>
          <ac:spMkLst>
            <pc:docMk/>
            <pc:sldMk cId="415248" sldId="259"/>
            <ac:spMk id="20" creationId="{89808494-F4E2-8D53-B25F-2375493F479A}"/>
          </ac:spMkLst>
        </pc:spChg>
        <pc:spChg chg="add mod">
          <ac:chgData name="François GLEYZON" userId="a2d04f23f7faf3ef" providerId="LiveId" clId="{8625411A-B743-4065-8137-36E899DC5753}" dt="2025-02-05T20:24:42.838" v="2998" actId="14100"/>
          <ac:spMkLst>
            <pc:docMk/>
            <pc:sldMk cId="415248" sldId="259"/>
            <ac:spMk id="21" creationId="{19EAFEE6-6B99-E2E7-968A-B6336653D699}"/>
          </ac:spMkLst>
        </pc:spChg>
        <pc:picChg chg="add mod">
          <ac:chgData name="François GLEYZON" userId="a2d04f23f7faf3ef" providerId="LiveId" clId="{8625411A-B743-4065-8137-36E899DC5753}" dt="2025-02-05T20:24:08.167" v="2990" actId="1076"/>
          <ac:picMkLst>
            <pc:docMk/>
            <pc:sldMk cId="415248" sldId="259"/>
            <ac:picMk id="17" creationId="{429771DA-C7D2-B11F-BF31-76F203BCE2D9}"/>
          </ac:picMkLst>
        </pc:picChg>
        <pc:picChg chg="add mod">
          <ac:chgData name="François GLEYZON" userId="a2d04f23f7faf3ef" providerId="LiveId" clId="{8625411A-B743-4065-8137-36E899DC5753}" dt="2025-02-05T20:24:28.533" v="2994" actId="14100"/>
          <ac:picMkLst>
            <pc:docMk/>
            <pc:sldMk cId="415248" sldId="259"/>
            <ac:picMk id="19" creationId="{922DDEA9-C091-1B9B-FC36-448765828197}"/>
          </ac:picMkLst>
        </pc:picChg>
      </pc:sldChg>
      <pc:sldChg chg="addSp delSp modSp mod">
        <pc:chgData name="François GLEYZON" userId="a2d04f23f7faf3ef" providerId="LiveId" clId="{8625411A-B743-4065-8137-36E899DC5753}" dt="2025-02-06T23:31:26.543" v="5382" actId="20577"/>
        <pc:sldMkLst>
          <pc:docMk/>
          <pc:sldMk cId="1063259523" sldId="260"/>
        </pc:sldMkLst>
        <pc:spChg chg="add mod">
          <ac:chgData name="François GLEYZON" userId="a2d04f23f7faf3ef" providerId="LiveId" clId="{8625411A-B743-4065-8137-36E899DC5753}" dt="2025-02-05T20:44:09.413" v="3640"/>
          <ac:spMkLst>
            <pc:docMk/>
            <pc:sldMk cId="1063259523" sldId="260"/>
            <ac:spMk id="2" creationId="{D4D11120-046A-B879-F48F-AA4B97B885CE}"/>
          </ac:spMkLst>
        </pc:spChg>
        <pc:spChg chg="add mod">
          <ac:chgData name="François GLEYZON" userId="a2d04f23f7faf3ef" providerId="LiveId" clId="{8625411A-B743-4065-8137-36E899DC5753}" dt="2025-02-05T20:44:12.212" v="3644" actId="20577"/>
          <ac:spMkLst>
            <pc:docMk/>
            <pc:sldMk cId="1063259523" sldId="260"/>
            <ac:spMk id="3" creationId="{DA380A89-ACCE-21D7-8570-DC0B7DBD979C}"/>
          </ac:spMkLst>
        </pc:spChg>
        <pc:spChg chg="add mod">
          <ac:chgData name="François GLEYZON" userId="a2d04f23f7faf3ef" providerId="LiveId" clId="{8625411A-B743-4065-8137-36E899DC5753}" dt="2025-02-05T20:44:09.413" v="3640"/>
          <ac:spMkLst>
            <pc:docMk/>
            <pc:sldMk cId="1063259523" sldId="260"/>
            <ac:spMk id="4" creationId="{FC70D617-18DE-E581-E946-0A074FF29DC2}"/>
          </ac:spMkLst>
        </pc:spChg>
        <pc:spChg chg="add mod">
          <ac:chgData name="François GLEYZON" userId="a2d04f23f7faf3ef" providerId="LiveId" clId="{8625411A-B743-4065-8137-36E899DC5753}" dt="2025-02-06T23:31:26.543" v="5382" actId="20577"/>
          <ac:spMkLst>
            <pc:docMk/>
            <pc:sldMk cId="1063259523" sldId="260"/>
            <ac:spMk id="5" creationId="{5E5B943B-90A9-465F-97D4-8F6E6FF06177}"/>
          </ac:spMkLst>
        </pc:spChg>
        <pc:spChg chg="add del mod">
          <ac:chgData name="François GLEYZON" userId="a2d04f23f7faf3ef" providerId="LiveId" clId="{8625411A-B743-4065-8137-36E899DC5753}" dt="2025-02-05T20:53:04.795" v="3646" actId="478"/>
          <ac:spMkLst>
            <pc:docMk/>
            <pc:sldMk cId="1063259523" sldId="260"/>
            <ac:spMk id="5" creationId="{D692518E-3D66-621A-ABA1-AEC654A6A15D}"/>
          </ac:spMkLst>
        </pc:spChg>
        <pc:spChg chg="add mod">
          <ac:chgData name="François GLEYZON" userId="a2d04f23f7faf3ef" providerId="LiveId" clId="{8625411A-B743-4065-8137-36E899DC5753}" dt="2025-02-05T20:53:36.692" v="3771" actId="313"/>
          <ac:spMkLst>
            <pc:docMk/>
            <pc:sldMk cId="1063259523" sldId="260"/>
            <ac:spMk id="6" creationId="{A00EC9BE-9081-B130-BAED-D85EE92F344B}"/>
          </ac:spMkLst>
        </pc:spChg>
        <pc:spChg chg="add mod">
          <ac:chgData name="François GLEYZON" userId="a2d04f23f7faf3ef" providerId="LiveId" clId="{8625411A-B743-4065-8137-36E899DC5753}" dt="2025-02-05T21:02:08.713" v="4144" actId="20577"/>
          <ac:spMkLst>
            <pc:docMk/>
            <pc:sldMk cId="1063259523" sldId="260"/>
            <ac:spMk id="13" creationId="{BCC94210-BE15-F432-6F90-9C9CCCFEA72F}"/>
          </ac:spMkLst>
        </pc:spChg>
        <pc:spChg chg="add mod">
          <ac:chgData name="François GLEYZON" userId="a2d04f23f7faf3ef" providerId="LiveId" clId="{8625411A-B743-4065-8137-36E899DC5753}" dt="2025-02-05T21:02:01.867" v="4137" actId="20577"/>
          <ac:spMkLst>
            <pc:docMk/>
            <pc:sldMk cId="1063259523" sldId="260"/>
            <ac:spMk id="14" creationId="{EE88CA0C-9480-BE62-2525-C882E004697A}"/>
          </ac:spMkLst>
        </pc:spChg>
        <pc:spChg chg="add mod">
          <ac:chgData name="François GLEYZON" userId="a2d04f23f7faf3ef" providerId="LiveId" clId="{8625411A-B743-4065-8137-36E899DC5753}" dt="2025-02-05T21:01:56.759" v="4132" actId="20577"/>
          <ac:spMkLst>
            <pc:docMk/>
            <pc:sldMk cId="1063259523" sldId="260"/>
            <ac:spMk id="15" creationId="{C3CD8751-5795-D6B9-2248-03D689648744}"/>
          </ac:spMkLst>
        </pc:spChg>
        <pc:spChg chg="add mod">
          <ac:chgData name="François GLEYZON" userId="a2d04f23f7faf3ef" providerId="LiveId" clId="{8625411A-B743-4065-8137-36E899DC5753}" dt="2025-02-05T21:02:16.012" v="4146" actId="1076"/>
          <ac:spMkLst>
            <pc:docMk/>
            <pc:sldMk cId="1063259523" sldId="260"/>
            <ac:spMk id="16" creationId="{DA5226F6-F4A9-B138-C97F-881284C5A869}"/>
          </ac:spMkLst>
        </pc:spChg>
        <pc:picChg chg="add del mod">
          <ac:chgData name="François GLEYZON" userId="a2d04f23f7faf3ef" providerId="LiveId" clId="{8625411A-B743-4065-8137-36E899DC5753}" dt="2025-02-05T21:00:51.413" v="4102" actId="478"/>
          <ac:picMkLst>
            <pc:docMk/>
            <pc:sldMk cId="1063259523" sldId="260"/>
            <ac:picMk id="8" creationId="{4702950F-3836-E6A0-6BFA-76CDDFAB4CC0}"/>
          </ac:picMkLst>
        </pc:picChg>
        <pc:picChg chg="add del mod">
          <ac:chgData name="François GLEYZON" userId="a2d04f23f7faf3ef" providerId="LiveId" clId="{8625411A-B743-4065-8137-36E899DC5753}" dt="2025-02-05T21:00:51.077" v="4101" actId="478"/>
          <ac:picMkLst>
            <pc:docMk/>
            <pc:sldMk cId="1063259523" sldId="260"/>
            <ac:picMk id="10" creationId="{08237BA2-A9FC-935E-562D-FF42A0296247}"/>
          </ac:picMkLst>
        </pc:picChg>
        <pc:picChg chg="add del mod">
          <ac:chgData name="François GLEYZON" userId="a2d04f23f7faf3ef" providerId="LiveId" clId="{8625411A-B743-4065-8137-36E899DC5753}" dt="2025-02-05T21:00:50.703" v="4100" actId="478"/>
          <ac:picMkLst>
            <pc:docMk/>
            <pc:sldMk cId="1063259523" sldId="260"/>
            <ac:picMk id="12" creationId="{088E01A0-7014-7D88-CAC4-2E367E096521}"/>
          </ac:picMkLst>
        </pc:picChg>
        <pc:picChg chg="add mod ord">
          <ac:chgData name="François GLEYZON" userId="a2d04f23f7faf3ef" providerId="LiveId" clId="{8625411A-B743-4065-8137-36E899DC5753}" dt="2025-02-05T21:01:03.483" v="4107" actId="167"/>
          <ac:picMkLst>
            <pc:docMk/>
            <pc:sldMk cId="1063259523" sldId="260"/>
            <ac:picMk id="18" creationId="{2DE8511B-FDF9-5418-5DA7-53BA9804A37C}"/>
          </ac:picMkLst>
        </pc:picChg>
      </pc:sldChg>
      <pc:sldChg chg="addSp delSp modSp mod">
        <pc:chgData name="François GLEYZON" userId="a2d04f23f7faf3ef" providerId="LiveId" clId="{8625411A-B743-4065-8137-36E899DC5753}" dt="2025-02-06T23:31:30.378" v="5383" actId="20577"/>
        <pc:sldMkLst>
          <pc:docMk/>
          <pc:sldMk cId="1452944335" sldId="261"/>
        </pc:sldMkLst>
        <pc:spChg chg="add mod">
          <ac:chgData name="François GLEYZON" userId="a2d04f23f7faf3ef" providerId="LiveId" clId="{8625411A-B743-4065-8137-36E899DC5753}" dt="2025-02-05T21:03:08.663" v="4147"/>
          <ac:spMkLst>
            <pc:docMk/>
            <pc:sldMk cId="1452944335" sldId="261"/>
            <ac:spMk id="2" creationId="{0ED4C262-ADCF-AE6F-3CBC-6A388E77DD6D}"/>
          </ac:spMkLst>
        </pc:spChg>
        <pc:spChg chg="add mod">
          <ac:chgData name="François GLEYZON" userId="a2d04f23f7faf3ef" providerId="LiveId" clId="{8625411A-B743-4065-8137-36E899DC5753}" dt="2025-02-05T21:03:10.680" v="4149" actId="20577"/>
          <ac:spMkLst>
            <pc:docMk/>
            <pc:sldMk cId="1452944335" sldId="261"/>
            <ac:spMk id="3" creationId="{CECDEB89-FD89-A4AD-837C-99F0CAD8BC0E}"/>
          </ac:spMkLst>
        </pc:spChg>
        <pc:spChg chg="add mod">
          <ac:chgData name="François GLEYZON" userId="a2d04f23f7faf3ef" providerId="LiveId" clId="{8625411A-B743-4065-8137-36E899DC5753}" dt="2025-02-05T21:03:08.663" v="4147"/>
          <ac:spMkLst>
            <pc:docMk/>
            <pc:sldMk cId="1452944335" sldId="261"/>
            <ac:spMk id="4" creationId="{F7C7A1CB-DE34-AD40-E16D-6AA4F785CAE1}"/>
          </ac:spMkLst>
        </pc:spChg>
        <pc:spChg chg="add mod">
          <ac:chgData name="François GLEYZON" userId="a2d04f23f7faf3ef" providerId="LiveId" clId="{8625411A-B743-4065-8137-36E899DC5753}" dt="2025-02-05T21:03:31.477" v="4163" actId="20577"/>
          <ac:spMkLst>
            <pc:docMk/>
            <pc:sldMk cId="1452944335" sldId="261"/>
            <ac:spMk id="5" creationId="{D8E09B78-47CC-84BD-A259-AA9B0A6D0125}"/>
          </ac:spMkLst>
        </pc:spChg>
        <pc:spChg chg="add mod">
          <ac:chgData name="François GLEYZON" userId="a2d04f23f7faf3ef" providerId="LiveId" clId="{8625411A-B743-4065-8137-36E899DC5753}" dt="2025-02-05T21:03:45.175" v="4169" actId="14100"/>
          <ac:spMkLst>
            <pc:docMk/>
            <pc:sldMk cId="1452944335" sldId="261"/>
            <ac:spMk id="6" creationId="{EE12E67D-0239-1317-5143-EADC4A6FD1E7}"/>
          </ac:spMkLst>
        </pc:spChg>
        <pc:spChg chg="add mod">
          <ac:chgData name="François GLEYZON" userId="a2d04f23f7faf3ef" providerId="LiveId" clId="{8625411A-B743-4065-8137-36E899DC5753}" dt="2025-02-05T21:03:23.262" v="4150"/>
          <ac:spMkLst>
            <pc:docMk/>
            <pc:sldMk cId="1452944335" sldId="261"/>
            <ac:spMk id="7" creationId="{EA320C37-86BC-1C54-FDB3-FB623D060A31}"/>
          </ac:spMkLst>
        </pc:spChg>
        <pc:spChg chg="add mod">
          <ac:chgData name="François GLEYZON" userId="a2d04f23f7faf3ef" providerId="LiveId" clId="{8625411A-B743-4065-8137-36E899DC5753}" dt="2025-02-05T21:03:47.559" v="4177" actId="1038"/>
          <ac:spMkLst>
            <pc:docMk/>
            <pc:sldMk cId="1452944335" sldId="261"/>
            <ac:spMk id="8" creationId="{3F891217-F85C-D70C-2308-582197B55664}"/>
          </ac:spMkLst>
        </pc:spChg>
        <pc:spChg chg="add mod">
          <ac:chgData name="François GLEYZON" userId="a2d04f23f7faf3ef" providerId="LiveId" clId="{8625411A-B743-4065-8137-36E899DC5753}" dt="2025-02-05T21:03:23.262" v="4150"/>
          <ac:spMkLst>
            <pc:docMk/>
            <pc:sldMk cId="1452944335" sldId="261"/>
            <ac:spMk id="9" creationId="{15BED661-D5E8-5D5F-962C-7A789302F672}"/>
          </ac:spMkLst>
        </pc:spChg>
        <pc:spChg chg="add mod">
          <ac:chgData name="François GLEYZON" userId="a2d04f23f7faf3ef" providerId="LiveId" clId="{8625411A-B743-4065-8137-36E899DC5753}" dt="2025-02-05T21:04:19.847" v="4180" actId="20577"/>
          <ac:spMkLst>
            <pc:docMk/>
            <pc:sldMk cId="1452944335" sldId="261"/>
            <ac:spMk id="10" creationId="{4B5486D3-9894-C2BC-A87B-09DEDB4C8900}"/>
          </ac:spMkLst>
        </pc:spChg>
        <pc:spChg chg="add mod">
          <ac:chgData name="François GLEYZON" userId="a2d04f23f7faf3ef" providerId="LiveId" clId="{8625411A-B743-4065-8137-36E899DC5753}" dt="2025-02-05T21:05:18.677" v="4192" actId="1076"/>
          <ac:spMkLst>
            <pc:docMk/>
            <pc:sldMk cId="1452944335" sldId="261"/>
            <ac:spMk id="11" creationId="{2C5B5726-7BDA-16C2-725D-68E0A9FFBD27}"/>
          </ac:spMkLst>
        </pc:spChg>
        <pc:spChg chg="add mod">
          <ac:chgData name="François GLEYZON" userId="a2d04f23f7faf3ef" providerId="LiveId" clId="{8625411A-B743-4065-8137-36E899DC5753}" dt="2025-02-06T18:54:35.477" v="4531" actId="20577"/>
          <ac:spMkLst>
            <pc:docMk/>
            <pc:sldMk cId="1452944335" sldId="261"/>
            <ac:spMk id="12" creationId="{2443DA39-C273-D2B8-F9E1-87B2F44BDC42}"/>
          </ac:spMkLst>
        </pc:spChg>
        <pc:spChg chg="add mod">
          <ac:chgData name="François GLEYZON" userId="a2d04f23f7faf3ef" providerId="LiveId" clId="{8625411A-B743-4065-8137-36E899DC5753}" dt="2025-02-06T23:31:30.378" v="5383" actId="20577"/>
          <ac:spMkLst>
            <pc:docMk/>
            <pc:sldMk cId="1452944335" sldId="261"/>
            <ac:spMk id="13" creationId="{B7F086DE-1FC4-C625-C46F-7162AFC5DB60}"/>
          </ac:spMkLst>
        </pc:spChg>
        <pc:spChg chg="add del mod">
          <ac:chgData name="François GLEYZON" userId="a2d04f23f7faf3ef" providerId="LiveId" clId="{8625411A-B743-4065-8137-36E899DC5753}" dt="2025-02-06T18:54:02.693" v="4467" actId="478"/>
          <ac:spMkLst>
            <pc:docMk/>
            <pc:sldMk cId="1452944335" sldId="261"/>
            <ac:spMk id="13" creationId="{C5B0B460-539A-B138-8DED-7EBE78A05B9F}"/>
          </ac:spMkLst>
        </pc:spChg>
        <pc:spChg chg="add del mod">
          <ac:chgData name="François GLEYZON" userId="a2d04f23f7faf3ef" providerId="LiveId" clId="{8625411A-B743-4065-8137-36E899DC5753}" dt="2025-02-06T18:54:01.947" v="4466" actId="478"/>
          <ac:spMkLst>
            <pc:docMk/>
            <pc:sldMk cId="1452944335" sldId="261"/>
            <ac:spMk id="14" creationId="{2D00753C-DF92-A883-5D99-CD649DDFF88A}"/>
          </ac:spMkLst>
        </pc:spChg>
      </pc:sldChg>
      <pc:sldChg chg="del">
        <pc:chgData name="François GLEYZON" userId="a2d04f23f7faf3ef" providerId="LiveId" clId="{8625411A-B743-4065-8137-36E899DC5753}" dt="2025-02-05T20:27:22.032" v="3304" actId="2696"/>
        <pc:sldMkLst>
          <pc:docMk/>
          <pc:sldMk cId="3272513737" sldId="262"/>
        </pc:sldMkLst>
      </pc:sldChg>
      <pc:sldChg chg="addSp modSp mod">
        <pc:chgData name="François GLEYZON" userId="a2d04f23f7faf3ef" providerId="LiveId" clId="{8625411A-B743-4065-8137-36E899DC5753}" dt="2025-02-06T23:31:33.930" v="5384" actId="20577"/>
        <pc:sldMkLst>
          <pc:docMk/>
          <pc:sldMk cId="2174773392" sldId="263"/>
        </pc:sldMkLst>
        <pc:spChg chg="add mod">
          <ac:chgData name="François GLEYZON" userId="a2d04f23f7faf3ef" providerId="LiveId" clId="{8625411A-B743-4065-8137-36E899DC5753}" dt="2025-02-06T23:31:33.930" v="5384" actId="20577"/>
          <ac:spMkLst>
            <pc:docMk/>
            <pc:sldMk cId="2174773392" sldId="263"/>
            <ac:spMk id="2" creationId="{925022B4-230C-8FA2-0518-C2E8AFFB6489}"/>
          </ac:spMkLst>
        </pc:spChg>
      </pc:sldChg>
      <pc:sldChg chg="addSp modSp mod">
        <pc:chgData name="François GLEYZON" userId="a2d04f23f7faf3ef" providerId="LiveId" clId="{8625411A-B743-4065-8137-36E899DC5753}" dt="2025-02-06T23:31:37.261" v="5385" actId="20577"/>
        <pc:sldMkLst>
          <pc:docMk/>
          <pc:sldMk cId="508563345" sldId="264"/>
        </pc:sldMkLst>
        <pc:spChg chg="add mod">
          <ac:chgData name="François GLEYZON" userId="a2d04f23f7faf3ef" providerId="LiveId" clId="{8625411A-B743-4065-8137-36E899DC5753}" dt="2025-02-06T23:31:37.261" v="5385" actId="20577"/>
          <ac:spMkLst>
            <pc:docMk/>
            <pc:sldMk cId="508563345" sldId="264"/>
            <ac:spMk id="2" creationId="{B899300B-16B9-2AA1-42EF-D7A03458C2E6}"/>
          </ac:spMkLst>
        </pc:spChg>
      </pc:sldChg>
      <pc:sldChg chg="addSp delSp modSp mod">
        <pc:chgData name="François GLEYZON" userId="a2d04f23f7faf3ef" providerId="LiveId" clId="{8625411A-B743-4065-8137-36E899DC5753}" dt="2025-02-06T23:31:07.800" v="5376" actId="20577"/>
        <pc:sldMkLst>
          <pc:docMk/>
          <pc:sldMk cId="1966793551" sldId="265"/>
        </pc:sldMkLst>
        <pc:spChg chg="mod">
          <ac:chgData name="François GLEYZON" userId="a2d04f23f7faf3ef" providerId="LiveId" clId="{8625411A-B743-4065-8137-36E899DC5753}" dt="2025-02-06T23:24:05.045" v="5058" actId="1035"/>
          <ac:spMkLst>
            <pc:docMk/>
            <pc:sldMk cId="1966793551" sldId="265"/>
            <ac:spMk id="2" creationId="{293F0418-B279-4C4B-1DEA-C69ECA2E05ED}"/>
          </ac:spMkLst>
        </pc:spChg>
        <pc:spChg chg="mod">
          <ac:chgData name="François GLEYZON" userId="a2d04f23f7faf3ef" providerId="LiveId" clId="{8625411A-B743-4065-8137-36E899DC5753}" dt="2025-02-06T23:24:05.045" v="5058" actId="1035"/>
          <ac:spMkLst>
            <pc:docMk/>
            <pc:sldMk cId="1966793551" sldId="265"/>
            <ac:spMk id="3" creationId="{A5C24A31-19A6-337D-E656-6090CC92BE94}"/>
          </ac:spMkLst>
        </pc:spChg>
        <pc:spChg chg="mod">
          <ac:chgData name="François GLEYZON" userId="a2d04f23f7faf3ef" providerId="LiveId" clId="{8625411A-B743-4065-8137-36E899DC5753}" dt="2025-02-06T23:24:05.045" v="5058" actId="1035"/>
          <ac:spMkLst>
            <pc:docMk/>
            <pc:sldMk cId="1966793551" sldId="265"/>
            <ac:spMk id="4" creationId="{D73D10D0-D0CE-5684-4A39-361407C27D1A}"/>
          </ac:spMkLst>
        </pc:spChg>
        <pc:spChg chg="mod">
          <ac:chgData name="François GLEYZON" userId="a2d04f23f7faf3ef" providerId="LiveId" clId="{8625411A-B743-4065-8137-36E899DC5753}" dt="2025-02-06T23:24:05.045" v="5058" actId="1035"/>
          <ac:spMkLst>
            <pc:docMk/>
            <pc:sldMk cId="1966793551" sldId="265"/>
            <ac:spMk id="5" creationId="{966EEB2D-AD16-27A2-ECFE-15577C4EDB26}"/>
          </ac:spMkLst>
        </pc:spChg>
        <pc:spChg chg="mod">
          <ac:chgData name="François GLEYZON" userId="a2d04f23f7faf3ef" providerId="LiveId" clId="{8625411A-B743-4065-8137-36E899DC5753}" dt="2025-02-06T23:24:05.045" v="5058" actId="1035"/>
          <ac:spMkLst>
            <pc:docMk/>
            <pc:sldMk cId="1966793551" sldId="265"/>
            <ac:spMk id="6" creationId="{009BAB9B-ED9C-FB2B-C91C-A3841B943DAF}"/>
          </ac:spMkLst>
        </pc:spChg>
        <pc:spChg chg="mod">
          <ac:chgData name="François GLEYZON" userId="a2d04f23f7faf3ef" providerId="LiveId" clId="{8625411A-B743-4065-8137-36E899DC5753}" dt="2025-02-06T23:24:41.194" v="5061" actId="113"/>
          <ac:spMkLst>
            <pc:docMk/>
            <pc:sldMk cId="1966793551" sldId="265"/>
            <ac:spMk id="7" creationId="{B5436A21-87E5-E562-F7DC-2AACBB1F982E}"/>
          </ac:spMkLst>
        </pc:spChg>
        <pc:spChg chg="mod">
          <ac:chgData name="François GLEYZON" userId="a2d04f23f7faf3ef" providerId="LiveId" clId="{8625411A-B743-4065-8137-36E899DC5753}" dt="2025-02-06T23:27:21.170" v="5233" actId="1035"/>
          <ac:spMkLst>
            <pc:docMk/>
            <pc:sldMk cId="1966793551" sldId="265"/>
            <ac:spMk id="8" creationId="{1E18C6D8-2662-6CC5-2BE7-F1DDE9107D03}"/>
          </ac:spMkLst>
        </pc:spChg>
        <pc:spChg chg="add mod">
          <ac:chgData name="François GLEYZON" userId="a2d04f23f7faf3ef" providerId="LiveId" clId="{8625411A-B743-4065-8137-36E899DC5753}" dt="2025-02-04T18:51:53.736" v="1906" actId="207"/>
          <ac:spMkLst>
            <pc:docMk/>
            <pc:sldMk cId="1966793551" sldId="265"/>
            <ac:spMk id="9" creationId="{6E9846D3-47A3-2AE6-6383-AB77CC5B517E}"/>
          </ac:spMkLst>
        </pc:spChg>
        <pc:spChg chg="add del mod">
          <ac:chgData name="François GLEYZON" userId="a2d04f23f7faf3ef" providerId="LiveId" clId="{8625411A-B743-4065-8137-36E899DC5753}" dt="2025-02-06T23:23:21.923" v="4834" actId="21"/>
          <ac:spMkLst>
            <pc:docMk/>
            <pc:sldMk cId="1966793551" sldId="265"/>
            <ac:spMk id="10" creationId="{C6304A20-79B7-2C12-19AC-070605972BB4}"/>
          </ac:spMkLst>
        </pc:spChg>
        <pc:spChg chg="add del mod">
          <ac:chgData name="François GLEYZON" userId="a2d04f23f7faf3ef" providerId="LiveId" clId="{8625411A-B743-4065-8137-36E899DC5753}" dt="2025-02-06T23:23:21.923" v="4834" actId="21"/>
          <ac:spMkLst>
            <pc:docMk/>
            <pc:sldMk cId="1966793551" sldId="265"/>
            <ac:spMk id="11" creationId="{6C8DEBA5-DA61-1066-6DD5-9ED99B65BDE2}"/>
          </ac:spMkLst>
        </pc:spChg>
        <pc:spChg chg="add del mod">
          <ac:chgData name="François GLEYZON" userId="a2d04f23f7faf3ef" providerId="LiveId" clId="{8625411A-B743-4065-8137-36E899DC5753}" dt="2025-02-06T23:23:21.923" v="4834" actId="21"/>
          <ac:spMkLst>
            <pc:docMk/>
            <pc:sldMk cId="1966793551" sldId="265"/>
            <ac:spMk id="12" creationId="{CD555B3B-1273-B030-5A00-48B9923A6D1D}"/>
          </ac:spMkLst>
        </pc:spChg>
        <pc:spChg chg="mod">
          <ac:chgData name="François GLEYZON" userId="a2d04f23f7faf3ef" providerId="LiveId" clId="{8625411A-B743-4065-8137-36E899DC5753}" dt="2025-02-06T23:27:21.170" v="5233" actId="1035"/>
          <ac:spMkLst>
            <pc:docMk/>
            <pc:sldMk cId="1966793551" sldId="265"/>
            <ac:spMk id="13" creationId="{420BC2C4-CEB9-97AE-8462-8BBABA109D44}"/>
          </ac:spMkLst>
        </pc:spChg>
        <pc:spChg chg="mod">
          <ac:chgData name="François GLEYZON" userId="a2d04f23f7faf3ef" providerId="LiveId" clId="{8625411A-B743-4065-8137-36E899DC5753}" dt="2025-02-06T23:27:21.170" v="5233" actId="1035"/>
          <ac:spMkLst>
            <pc:docMk/>
            <pc:sldMk cId="1966793551" sldId="265"/>
            <ac:spMk id="14" creationId="{12E173B7-47AD-375C-5F99-FE5C48EF7E9A}"/>
          </ac:spMkLst>
        </pc:spChg>
        <pc:spChg chg="mod">
          <ac:chgData name="François GLEYZON" userId="a2d04f23f7faf3ef" providerId="LiveId" clId="{8625411A-B743-4065-8137-36E899DC5753}" dt="2025-02-06T23:27:21.170" v="5233" actId="1035"/>
          <ac:spMkLst>
            <pc:docMk/>
            <pc:sldMk cId="1966793551" sldId="265"/>
            <ac:spMk id="15" creationId="{7A3EA391-AC61-60F2-E3E1-534BD1D887A1}"/>
          </ac:spMkLst>
        </pc:spChg>
        <pc:spChg chg="add del mod">
          <ac:chgData name="François GLEYZON" userId="a2d04f23f7faf3ef" providerId="LiveId" clId="{8625411A-B743-4065-8137-36E899DC5753}" dt="2025-02-06T23:23:21.923" v="4834" actId="21"/>
          <ac:spMkLst>
            <pc:docMk/>
            <pc:sldMk cId="1966793551" sldId="265"/>
            <ac:spMk id="16" creationId="{2DC757D9-32CE-64B4-6E3D-3D217D7E5F46}"/>
          </ac:spMkLst>
        </pc:spChg>
        <pc:spChg chg="mod">
          <ac:chgData name="François GLEYZON" userId="a2d04f23f7faf3ef" providerId="LiveId" clId="{8625411A-B743-4065-8137-36E899DC5753}" dt="2025-02-06T23:27:21.170" v="5233" actId="1035"/>
          <ac:spMkLst>
            <pc:docMk/>
            <pc:sldMk cId="1966793551" sldId="265"/>
            <ac:spMk id="17" creationId="{D14B89D1-D1AC-EE60-CD8F-B42A57D5E4D0}"/>
          </ac:spMkLst>
        </pc:spChg>
        <pc:spChg chg="mod">
          <ac:chgData name="François GLEYZON" userId="a2d04f23f7faf3ef" providerId="LiveId" clId="{8625411A-B743-4065-8137-36E899DC5753}" dt="2025-02-06T23:27:21.170" v="5233" actId="1035"/>
          <ac:spMkLst>
            <pc:docMk/>
            <pc:sldMk cId="1966793551" sldId="265"/>
            <ac:spMk id="18" creationId="{64B8CA2B-34B6-E843-AB8E-12298B99EA0F}"/>
          </ac:spMkLst>
        </pc:spChg>
        <pc:spChg chg="mod">
          <ac:chgData name="François GLEYZON" userId="a2d04f23f7faf3ef" providerId="LiveId" clId="{8625411A-B743-4065-8137-36E899DC5753}" dt="2025-02-06T23:27:21.170" v="5233" actId="1035"/>
          <ac:spMkLst>
            <pc:docMk/>
            <pc:sldMk cId="1966793551" sldId="265"/>
            <ac:spMk id="19" creationId="{1E42DB06-8668-2792-877E-6AAD838CFA0F}"/>
          </ac:spMkLst>
        </pc:spChg>
        <pc:spChg chg="mod">
          <ac:chgData name="François GLEYZON" userId="a2d04f23f7faf3ef" providerId="LiveId" clId="{8625411A-B743-4065-8137-36E899DC5753}" dt="2025-02-06T23:27:21.170" v="5233" actId="1035"/>
          <ac:spMkLst>
            <pc:docMk/>
            <pc:sldMk cId="1966793551" sldId="265"/>
            <ac:spMk id="20" creationId="{0A9073FB-1A65-43D2-A613-9EB3B1169DC4}"/>
          </ac:spMkLst>
        </pc:spChg>
        <pc:spChg chg="add del mod">
          <ac:chgData name="François GLEYZON" userId="a2d04f23f7faf3ef" providerId="LiveId" clId="{8625411A-B743-4065-8137-36E899DC5753}" dt="2025-02-06T23:23:21.923" v="4834" actId="21"/>
          <ac:spMkLst>
            <pc:docMk/>
            <pc:sldMk cId="1966793551" sldId="265"/>
            <ac:spMk id="21" creationId="{3EC77938-36F5-9BEC-0F4B-506822FDA0D7}"/>
          </ac:spMkLst>
        </pc:spChg>
        <pc:spChg chg="add del mod">
          <ac:chgData name="François GLEYZON" userId="a2d04f23f7faf3ef" providerId="LiveId" clId="{8625411A-B743-4065-8137-36E899DC5753}" dt="2025-02-06T23:23:21.923" v="4834" actId="21"/>
          <ac:spMkLst>
            <pc:docMk/>
            <pc:sldMk cId="1966793551" sldId="265"/>
            <ac:spMk id="22" creationId="{076029C1-43EB-D64D-D844-7C346AFBB080}"/>
          </ac:spMkLst>
        </pc:spChg>
        <pc:spChg chg="add mod">
          <ac:chgData name="François GLEYZON" userId="a2d04f23f7faf3ef" providerId="LiveId" clId="{8625411A-B743-4065-8137-36E899DC5753}" dt="2025-02-06T23:23:51.567" v="5001"/>
          <ac:spMkLst>
            <pc:docMk/>
            <pc:sldMk cId="1966793551" sldId="265"/>
            <ac:spMk id="23" creationId="{96F8C1F7-33DA-2A88-BE56-2E0648A83928}"/>
          </ac:spMkLst>
        </pc:spChg>
        <pc:spChg chg="add mod">
          <ac:chgData name="François GLEYZON" userId="a2d04f23f7faf3ef" providerId="LiveId" clId="{8625411A-B743-4065-8137-36E899DC5753}" dt="2025-02-06T23:24:12.862" v="5059" actId="1076"/>
          <ac:spMkLst>
            <pc:docMk/>
            <pc:sldMk cId="1966793551" sldId="265"/>
            <ac:spMk id="25" creationId="{B0251520-F500-2B22-A0CF-416CA59E6ED4}"/>
          </ac:spMkLst>
        </pc:spChg>
        <pc:spChg chg="add del mod">
          <ac:chgData name="François GLEYZON" userId="a2d04f23f7faf3ef" providerId="LiveId" clId="{8625411A-B743-4065-8137-36E899DC5753}" dt="2025-02-06T23:23:21.923" v="4834" actId="21"/>
          <ac:spMkLst>
            <pc:docMk/>
            <pc:sldMk cId="1966793551" sldId="265"/>
            <ac:spMk id="27" creationId="{07EBCD55-934E-A1D6-843D-1695B2FD8ECB}"/>
          </ac:spMkLst>
        </pc:spChg>
        <pc:spChg chg="add del mod">
          <ac:chgData name="François GLEYZON" userId="a2d04f23f7faf3ef" providerId="LiveId" clId="{8625411A-B743-4065-8137-36E899DC5753}" dt="2025-02-06T23:23:21.923" v="4834" actId="21"/>
          <ac:spMkLst>
            <pc:docMk/>
            <pc:sldMk cId="1966793551" sldId="265"/>
            <ac:spMk id="28" creationId="{80F08257-A450-5C04-241D-1002B4DA1E8B}"/>
          </ac:spMkLst>
        </pc:spChg>
        <pc:spChg chg="add del mod">
          <ac:chgData name="François GLEYZON" userId="a2d04f23f7faf3ef" providerId="LiveId" clId="{8625411A-B743-4065-8137-36E899DC5753}" dt="2025-02-06T23:23:21.923" v="4834" actId="21"/>
          <ac:spMkLst>
            <pc:docMk/>
            <pc:sldMk cId="1966793551" sldId="265"/>
            <ac:spMk id="30" creationId="{B95AA804-9E2B-DDFF-2C53-F06543210144}"/>
          </ac:spMkLst>
        </pc:spChg>
        <pc:spChg chg="add del mod">
          <ac:chgData name="François GLEYZON" userId="a2d04f23f7faf3ef" providerId="LiveId" clId="{8625411A-B743-4065-8137-36E899DC5753}" dt="2025-02-06T23:23:21.923" v="4834" actId="21"/>
          <ac:spMkLst>
            <pc:docMk/>
            <pc:sldMk cId="1966793551" sldId="265"/>
            <ac:spMk id="34" creationId="{FFB0AD25-EAC1-F45C-A5E3-3E651AE94BA5}"/>
          </ac:spMkLst>
        </pc:spChg>
        <pc:spChg chg="add mod">
          <ac:chgData name="François GLEYZON" userId="a2d04f23f7faf3ef" providerId="LiveId" clId="{8625411A-B743-4065-8137-36E899DC5753}" dt="2025-02-04T18:26:27.915" v="413" actId="313"/>
          <ac:spMkLst>
            <pc:docMk/>
            <pc:sldMk cId="1966793551" sldId="265"/>
            <ac:spMk id="35" creationId="{7A5412B6-0B42-D404-C987-4E69804FE7EA}"/>
          </ac:spMkLst>
        </pc:spChg>
        <pc:spChg chg="add mod ord">
          <ac:chgData name="François GLEYZON" userId="a2d04f23f7faf3ef" providerId="LiveId" clId="{8625411A-B743-4065-8137-36E899DC5753}" dt="2025-02-04T18:51:32.183" v="1902" actId="14100"/>
          <ac:spMkLst>
            <pc:docMk/>
            <pc:sldMk cId="1966793551" sldId="265"/>
            <ac:spMk id="36" creationId="{2C2B60A1-0B89-3546-D8C8-0D44097F35C2}"/>
          </ac:spMkLst>
        </pc:spChg>
        <pc:spChg chg="mod">
          <ac:chgData name="François GLEYZON" userId="a2d04f23f7faf3ef" providerId="LiveId" clId="{8625411A-B743-4065-8137-36E899DC5753}" dt="2025-02-06T23:23:54.380" v="5002"/>
          <ac:spMkLst>
            <pc:docMk/>
            <pc:sldMk cId="1966793551" sldId="265"/>
            <ac:spMk id="37" creationId="{B52B966E-57FC-DB50-66D6-EB4B26CB7279}"/>
          </ac:spMkLst>
        </pc:spChg>
        <pc:spChg chg="mod">
          <ac:chgData name="François GLEYZON" userId="a2d04f23f7faf3ef" providerId="LiveId" clId="{8625411A-B743-4065-8137-36E899DC5753}" dt="2025-02-06T23:23:54.380" v="5002"/>
          <ac:spMkLst>
            <pc:docMk/>
            <pc:sldMk cId="1966793551" sldId="265"/>
            <ac:spMk id="38" creationId="{EE437401-84E7-8168-5921-CAAC38C4A143}"/>
          </ac:spMkLst>
        </pc:spChg>
        <pc:spChg chg="add mod">
          <ac:chgData name="François GLEYZON" userId="a2d04f23f7faf3ef" providerId="LiveId" clId="{8625411A-B743-4065-8137-36E899DC5753}" dt="2025-02-04T18:51:49.469" v="1905" actId="207"/>
          <ac:spMkLst>
            <pc:docMk/>
            <pc:sldMk cId="1966793551" sldId="265"/>
            <ac:spMk id="39" creationId="{AECA565B-75E5-1F68-434E-112D93E38360}"/>
          </ac:spMkLst>
        </pc:spChg>
        <pc:spChg chg="mod">
          <ac:chgData name="François GLEYZON" userId="a2d04f23f7faf3ef" providerId="LiveId" clId="{8625411A-B743-4065-8137-36E899DC5753}" dt="2025-02-06T23:23:54.380" v="5002"/>
          <ac:spMkLst>
            <pc:docMk/>
            <pc:sldMk cId="1966793551" sldId="265"/>
            <ac:spMk id="40" creationId="{1BFACD9C-A7F3-00B4-67DE-6EAEFD967F1D}"/>
          </ac:spMkLst>
        </pc:spChg>
        <pc:spChg chg="mod">
          <ac:chgData name="François GLEYZON" userId="a2d04f23f7faf3ef" providerId="LiveId" clId="{8625411A-B743-4065-8137-36E899DC5753}" dt="2025-02-06T23:23:54.380" v="5002"/>
          <ac:spMkLst>
            <pc:docMk/>
            <pc:sldMk cId="1966793551" sldId="265"/>
            <ac:spMk id="41" creationId="{FEF0EBDF-EEDF-576E-EF80-6F6D90BCBCC6}"/>
          </ac:spMkLst>
        </pc:spChg>
        <pc:spChg chg="add mod">
          <ac:chgData name="François GLEYZON" userId="a2d04f23f7faf3ef" providerId="LiveId" clId="{8625411A-B743-4065-8137-36E899DC5753}" dt="2025-02-06T23:27:13.539" v="5226" actId="1035"/>
          <ac:spMkLst>
            <pc:docMk/>
            <pc:sldMk cId="1966793551" sldId="265"/>
            <ac:spMk id="44" creationId="{606C2879-B07E-738C-AE26-577B745F030F}"/>
          </ac:spMkLst>
        </pc:spChg>
        <pc:spChg chg="add mod">
          <ac:chgData name="François GLEYZON" userId="a2d04f23f7faf3ef" providerId="LiveId" clId="{8625411A-B743-4065-8137-36E899DC5753}" dt="2025-02-06T23:27:13.539" v="5226" actId="1035"/>
          <ac:spMkLst>
            <pc:docMk/>
            <pc:sldMk cId="1966793551" sldId="265"/>
            <ac:spMk id="45" creationId="{2CEBE47E-F412-B061-1A8F-3A6762027ED1}"/>
          </ac:spMkLst>
        </pc:spChg>
        <pc:spChg chg="add del mod">
          <ac:chgData name="François GLEYZON" userId="a2d04f23f7faf3ef" providerId="LiveId" clId="{8625411A-B743-4065-8137-36E899DC5753}" dt="2025-02-06T23:27:08.412" v="5216" actId="478"/>
          <ac:spMkLst>
            <pc:docMk/>
            <pc:sldMk cId="1966793551" sldId="265"/>
            <ac:spMk id="46" creationId="{82D281DD-11BB-B04D-74F6-81645A554808}"/>
          </ac:spMkLst>
        </pc:spChg>
        <pc:spChg chg="add mod">
          <ac:chgData name="François GLEYZON" userId="a2d04f23f7faf3ef" providerId="LiveId" clId="{8625411A-B743-4065-8137-36E899DC5753}" dt="2025-02-06T23:31:07.800" v="5376" actId="20577"/>
          <ac:spMkLst>
            <pc:docMk/>
            <pc:sldMk cId="1966793551" sldId="265"/>
            <ac:spMk id="47" creationId="{287A1C12-99B6-721C-C413-14666A5B4D36}"/>
          </ac:spMkLst>
        </pc:spChg>
        <pc:grpChg chg="add mod">
          <ac:chgData name="François GLEYZON" userId="a2d04f23f7faf3ef" providerId="LiveId" clId="{8625411A-B743-4065-8137-36E899DC5753}" dt="2025-02-06T23:23:56.859" v="5019" actId="1035"/>
          <ac:grpSpMkLst>
            <pc:docMk/>
            <pc:sldMk cId="1966793551" sldId="265"/>
            <ac:grpSpMk id="33" creationId="{B0B3F136-5CA0-E7B9-BDC9-436116304C59}"/>
          </ac:grpSpMkLst>
        </pc:grpChg>
        <pc:picChg chg="add del mod">
          <ac:chgData name="François GLEYZON" userId="a2d04f23f7faf3ef" providerId="LiveId" clId="{8625411A-B743-4065-8137-36E899DC5753}" dt="2025-02-06T23:27:14.636" v="5227" actId="478"/>
          <ac:picMkLst>
            <pc:docMk/>
            <pc:sldMk cId="1966793551" sldId="265"/>
            <ac:picMk id="1026" creationId="{BF7984B5-348D-A73D-5C62-785F75285AAE}"/>
          </ac:picMkLst>
        </pc:picChg>
        <pc:cxnChg chg="mod">
          <ac:chgData name="François GLEYZON" userId="a2d04f23f7faf3ef" providerId="LiveId" clId="{8625411A-B743-4065-8137-36E899DC5753}" dt="2025-02-06T23:23:54.380" v="5002"/>
          <ac:cxnSpMkLst>
            <pc:docMk/>
            <pc:sldMk cId="1966793551" sldId="265"/>
            <ac:cxnSpMk id="42" creationId="{6FDB5A4C-13F3-0375-7990-F0AD11248568}"/>
          </ac:cxnSpMkLst>
        </pc:cxnChg>
        <pc:cxnChg chg="mod">
          <ac:chgData name="François GLEYZON" userId="a2d04f23f7faf3ef" providerId="LiveId" clId="{8625411A-B743-4065-8137-36E899DC5753}" dt="2025-02-06T23:23:54.380" v="5002"/>
          <ac:cxnSpMkLst>
            <pc:docMk/>
            <pc:sldMk cId="1966793551" sldId="265"/>
            <ac:cxnSpMk id="43" creationId="{D98DEB6E-57BC-7702-41B5-01A457912C65}"/>
          </ac:cxnSpMkLst>
        </pc:cxnChg>
      </pc:sldChg>
      <pc:sldChg chg="new del">
        <pc:chgData name="François GLEYZON" userId="a2d04f23f7faf3ef" providerId="LiveId" clId="{8625411A-B743-4065-8137-36E899DC5753}" dt="2025-02-04T19:00:36.481" v="2380" actId="680"/>
        <pc:sldMkLst>
          <pc:docMk/>
          <pc:sldMk cId="340820215" sldId="266"/>
        </pc:sldMkLst>
      </pc:sldChg>
      <pc:sldChg chg="new del">
        <pc:chgData name="François GLEYZON" userId="a2d04f23f7faf3ef" providerId="LiveId" clId="{8625411A-B743-4065-8137-36E899DC5753}" dt="2025-02-04T18:37:03.903" v="1162" actId="680"/>
        <pc:sldMkLst>
          <pc:docMk/>
          <pc:sldMk cId="856272587" sldId="266"/>
        </pc:sldMkLst>
      </pc:sldChg>
      <pc:sldChg chg="addSp delSp modSp add mod">
        <pc:chgData name="François GLEYZON" userId="a2d04f23f7faf3ef" providerId="LiveId" clId="{8625411A-B743-4065-8137-36E899DC5753}" dt="2025-02-06T23:31:20.890" v="5380" actId="20577"/>
        <pc:sldMkLst>
          <pc:docMk/>
          <pc:sldMk cId="3013734229" sldId="266"/>
        </pc:sldMkLst>
        <pc:spChg chg="mod">
          <ac:chgData name="François GLEYZON" userId="a2d04f23f7faf3ef" providerId="LiveId" clId="{8625411A-B743-4065-8137-36E899DC5753}" dt="2025-02-05T20:31:35.675" v="3308" actId="20577"/>
          <ac:spMkLst>
            <pc:docMk/>
            <pc:sldMk cId="3013734229" sldId="266"/>
            <ac:spMk id="3" creationId="{0D204C9D-C124-A4B2-CA14-D7E07F23E83A}"/>
          </ac:spMkLst>
        </pc:spChg>
        <pc:spChg chg="mod">
          <ac:chgData name="François GLEYZON" userId="a2d04f23f7faf3ef" providerId="LiveId" clId="{8625411A-B743-4065-8137-36E899DC5753}" dt="2025-02-05T20:27:18.357" v="3303" actId="20577"/>
          <ac:spMkLst>
            <pc:docMk/>
            <pc:sldMk cId="3013734229" sldId="266"/>
            <ac:spMk id="5" creationId="{12FC6A74-40DA-DC90-686B-24F2DCFDC298}"/>
          </ac:spMkLst>
        </pc:spChg>
        <pc:spChg chg="del">
          <ac:chgData name="François GLEYZON" userId="a2d04f23f7faf3ef" providerId="LiveId" clId="{8625411A-B743-4065-8137-36E899DC5753}" dt="2025-02-05T20:26:42.162" v="3219" actId="478"/>
          <ac:spMkLst>
            <pc:docMk/>
            <pc:sldMk cId="3013734229" sldId="266"/>
            <ac:spMk id="6" creationId="{72704823-DAA1-96DA-16B2-3345DC0524EB}"/>
          </ac:spMkLst>
        </pc:spChg>
        <pc:spChg chg="add mod">
          <ac:chgData name="François GLEYZON" userId="a2d04f23f7faf3ef" providerId="LiveId" clId="{8625411A-B743-4065-8137-36E899DC5753}" dt="2025-02-06T23:31:20.890" v="5380" actId="20577"/>
          <ac:spMkLst>
            <pc:docMk/>
            <pc:sldMk cId="3013734229" sldId="266"/>
            <ac:spMk id="6" creationId="{EFF7D163-40AD-E242-C15E-A6E9259FCFCF}"/>
          </ac:spMkLst>
        </pc:spChg>
        <pc:spChg chg="del">
          <ac:chgData name="François GLEYZON" userId="a2d04f23f7faf3ef" providerId="LiveId" clId="{8625411A-B743-4065-8137-36E899DC5753}" dt="2025-02-05T20:26:41.427" v="3218" actId="478"/>
          <ac:spMkLst>
            <pc:docMk/>
            <pc:sldMk cId="3013734229" sldId="266"/>
            <ac:spMk id="7" creationId="{D150CAEF-3C6E-E5FF-5EBD-1EE542B898A0}"/>
          </ac:spMkLst>
        </pc:spChg>
        <pc:spChg chg="del">
          <ac:chgData name="François GLEYZON" userId="a2d04f23f7faf3ef" providerId="LiveId" clId="{8625411A-B743-4065-8137-36E899DC5753}" dt="2025-02-05T20:26:42.945" v="3220" actId="478"/>
          <ac:spMkLst>
            <pc:docMk/>
            <pc:sldMk cId="3013734229" sldId="266"/>
            <ac:spMk id="8" creationId="{A445BD4E-5B47-3965-462C-914183428C18}"/>
          </ac:spMkLst>
        </pc:spChg>
        <pc:spChg chg="del">
          <ac:chgData name="François GLEYZON" userId="a2d04f23f7faf3ef" providerId="LiveId" clId="{8625411A-B743-4065-8137-36E899DC5753}" dt="2025-02-05T20:26:43.550" v="3221" actId="478"/>
          <ac:spMkLst>
            <pc:docMk/>
            <pc:sldMk cId="3013734229" sldId="266"/>
            <ac:spMk id="9" creationId="{D6683E08-EB92-E268-459D-B23E19229F2A}"/>
          </ac:spMkLst>
        </pc:spChg>
        <pc:spChg chg="del">
          <ac:chgData name="François GLEYZON" userId="a2d04f23f7faf3ef" providerId="LiveId" clId="{8625411A-B743-4065-8137-36E899DC5753}" dt="2025-02-05T20:26:39.337" v="3216" actId="478"/>
          <ac:spMkLst>
            <pc:docMk/>
            <pc:sldMk cId="3013734229" sldId="266"/>
            <ac:spMk id="10" creationId="{F36EFEFE-7299-D54F-2543-2B2E5D38E3B6}"/>
          </ac:spMkLst>
        </pc:spChg>
        <pc:spChg chg="del">
          <ac:chgData name="François GLEYZON" userId="a2d04f23f7faf3ef" providerId="LiveId" clId="{8625411A-B743-4065-8137-36E899DC5753}" dt="2025-02-05T20:26:39.337" v="3216" actId="478"/>
          <ac:spMkLst>
            <pc:docMk/>
            <pc:sldMk cId="3013734229" sldId="266"/>
            <ac:spMk id="11" creationId="{30D84749-B974-FFB5-855C-130C63444398}"/>
          </ac:spMkLst>
        </pc:spChg>
        <pc:spChg chg="del">
          <ac:chgData name="François GLEYZON" userId="a2d04f23f7faf3ef" providerId="LiveId" clId="{8625411A-B743-4065-8137-36E899DC5753}" dt="2025-02-05T20:26:39.337" v="3216" actId="478"/>
          <ac:spMkLst>
            <pc:docMk/>
            <pc:sldMk cId="3013734229" sldId="266"/>
            <ac:spMk id="12" creationId="{72FF2C8E-FBC7-7AF2-9121-8A576330C735}"/>
          </ac:spMkLst>
        </pc:spChg>
        <pc:spChg chg="del">
          <ac:chgData name="François GLEYZON" userId="a2d04f23f7faf3ef" providerId="LiveId" clId="{8625411A-B743-4065-8137-36E899DC5753}" dt="2025-02-05T20:26:40.563" v="3217" actId="478"/>
          <ac:spMkLst>
            <pc:docMk/>
            <pc:sldMk cId="3013734229" sldId="266"/>
            <ac:spMk id="13" creationId="{FCC89D96-88C5-E4EA-8BD0-6F88A0BDC02D}"/>
          </ac:spMkLst>
        </pc:spChg>
        <pc:spChg chg="del">
          <ac:chgData name="François GLEYZON" userId="a2d04f23f7faf3ef" providerId="LiveId" clId="{8625411A-B743-4065-8137-36E899DC5753}" dt="2025-02-05T20:26:39.337" v="3216" actId="478"/>
          <ac:spMkLst>
            <pc:docMk/>
            <pc:sldMk cId="3013734229" sldId="266"/>
            <ac:spMk id="14" creationId="{DA937CCF-7212-3A21-B2BE-777891DE75E5}"/>
          </ac:spMkLst>
        </pc:spChg>
        <pc:spChg chg="del">
          <ac:chgData name="François GLEYZON" userId="a2d04f23f7faf3ef" providerId="LiveId" clId="{8625411A-B743-4065-8137-36E899DC5753}" dt="2025-02-05T20:26:39.337" v="3216" actId="478"/>
          <ac:spMkLst>
            <pc:docMk/>
            <pc:sldMk cId="3013734229" sldId="266"/>
            <ac:spMk id="15" creationId="{5220B5B4-979B-914E-D3C3-0BB0C24DC058}"/>
          </ac:spMkLst>
        </pc:spChg>
        <pc:spChg chg="add mod">
          <ac:chgData name="François GLEYZON" userId="a2d04f23f7faf3ef" providerId="LiveId" clId="{8625411A-B743-4065-8137-36E899DC5753}" dt="2025-02-05T20:31:58.439" v="3366" actId="20577"/>
          <ac:spMkLst>
            <pc:docMk/>
            <pc:sldMk cId="3013734229" sldId="266"/>
            <ac:spMk id="16" creationId="{B39967A9-E27A-C14E-CB1A-C73498778C17}"/>
          </ac:spMkLst>
        </pc:spChg>
        <pc:spChg chg="del">
          <ac:chgData name="François GLEYZON" userId="a2d04f23f7faf3ef" providerId="LiveId" clId="{8625411A-B743-4065-8137-36E899DC5753}" dt="2025-02-05T20:26:39.337" v="3216" actId="478"/>
          <ac:spMkLst>
            <pc:docMk/>
            <pc:sldMk cId="3013734229" sldId="266"/>
            <ac:spMk id="21" creationId="{82FD970A-53F0-01FB-0613-5BA7B6A48773}"/>
          </ac:spMkLst>
        </pc:spChg>
        <pc:spChg chg="add mod">
          <ac:chgData name="François GLEYZON" userId="a2d04f23f7faf3ef" providerId="LiveId" clId="{8625411A-B743-4065-8137-36E899DC5753}" dt="2025-02-05T20:33:30.841" v="3411" actId="20577"/>
          <ac:spMkLst>
            <pc:docMk/>
            <pc:sldMk cId="3013734229" sldId="266"/>
            <ac:spMk id="22" creationId="{6202A4EB-70C1-FC90-04FF-E6EC22746993}"/>
          </ac:spMkLst>
        </pc:spChg>
        <pc:spChg chg="add mod">
          <ac:chgData name="François GLEYZON" userId="a2d04f23f7faf3ef" providerId="LiveId" clId="{8625411A-B743-4065-8137-36E899DC5753}" dt="2025-02-05T20:33:42.611" v="3416" actId="114"/>
          <ac:spMkLst>
            <pc:docMk/>
            <pc:sldMk cId="3013734229" sldId="266"/>
            <ac:spMk id="24" creationId="{76493576-D5CC-FFCD-A3CC-42A2E2B30ACE}"/>
          </ac:spMkLst>
        </pc:spChg>
        <pc:spChg chg="add mod">
          <ac:chgData name="François GLEYZON" userId="a2d04f23f7faf3ef" providerId="LiveId" clId="{8625411A-B743-4065-8137-36E899DC5753}" dt="2025-02-05T20:37:18.486" v="3639" actId="1076"/>
          <ac:spMkLst>
            <pc:docMk/>
            <pc:sldMk cId="3013734229" sldId="266"/>
            <ac:spMk id="25" creationId="{10BF094A-0B6E-84CD-1409-00B3E540E17B}"/>
          </ac:spMkLst>
        </pc:spChg>
        <pc:picChg chg="del">
          <ac:chgData name="François GLEYZON" userId="a2d04f23f7faf3ef" providerId="LiveId" clId="{8625411A-B743-4065-8137-36E899DC5753}" dt="2025-02-05T20:26:39.337" v="3216" actId="478"/>
          <ac:picMkLst>
            <pc:docMk/>
            <pc:sldMk cId="3013734229" sldId="266"/>
            <ac:picMk id="17" creationId="{5F5D2A31-8ED1-5B57-232F-5180D5EC96CE}"/>
          </ac:picMkLst>
        </pc:picChg>
        <pc:picChg chg="del">
          <ac:chgData name="François GLEYZON" userId="a2d04f23f7faf3ef" providerId="LiveId" clId="{8625411A-B743-4065-8137-36E899DC5753}" dt="2025-02-05T20:26:39.337" v="3216" actId="478"/>
          <ac:picMkLst>
            <pc:docMk/>
            <pc:sldMk cId="3013734229" sldId="266"/>
            <ac:picMk id="19" creationId="{CB2D8999-5D21-2ECC-0566-099933D5369D}"/>
          </ac:picMkLst>
        </pc:picChg>
        <pc:picChg chg="add mod">
          <ac:chgData name="François GLEYZON" userId="a2d04f23f7faf3ef" providerId="LiveId" clId="{8625411A-B743-4065-8137-36E899DC5753}" dt="2025-02-05T20:32:23.750" v="3371" actId="1076"/>
          <ac:picMkLst>
            <pc:docMk/>
            <pc:sldMk cId="3013734229" sldId="266"/>
            <ac:picMk id="20" creationId="{3AA74466-528C-8DC9-1492-EADB8A7E433C}"/>
          </ac:picMkLst>
        </pc:picChg>
      </pc:sldChg>
      <pc:sldChg chg="addSp modSp add del mod">
        <pc:chgData name="François GLEYZON" userId="a2d04f23f7faf3ef" providerId="LiveId" clId="{8625411A-B743-4065-8137-36E899DC5753}" dt="2025-02-06T23:27:25.798" v="5234" actId="2696"/>
        <pc:sldMkLst>
          <pc:docMk/>
          <pc:sldMk cId="2780066755" sldId="267"/>
        </pc:sldMkLst>
        <pc:spChg chg="add mod">
          <ac:chgData name="François GLEYZON" userId="a2d04f23f7faf3ef" providerId="LiveId" clId="{8625411A-B743-4065-8137-36E899DC5753}" dt="2025-02-06T23:18:44.534" v="4535"/>
          <ac:spMkLst>
            <pc:docMk/>
            <pc:sldMk cId="2780066755" sldId="267"/>
            <ac:spMk id="2" creationId="{C6BE0BBC-2C86-178C-D37E-C337DF99C1F5}"/>
          </ac:spMkLst>
        </pc:spChg>
        <pc:spChg chg="add mod">
          <ac:chgData name="François GLEYZON" userId="a2d04f23f7faf3ef" providerId="LiveId" clId="{8625411A-B743-4065-8137-36E899DC5753}" dt="2025-02-06T23:18:44.534" v="4535"/>
          <ac:spMkLst>
            <pc:docMk/>
            <pc:sldMk cId="2780066755" sldId="267"/>
            <ac:spMk id="3" creationId="{1B025077-87EC-2E35-8B3D-10F7525473F9}"/>
          </ac:spMkLst>
        </pc:spChg>
        <pc:spChg chg="add mod">
          <ac:chgData name="François GLEYZON" userId="a2d04f23f7faf3ef" providerId="LiveId" clId="{8625411A-B743-4065-8137-36E899DC5753}" dt="2025-02-06T23:18:44.534" v="4535"/>
          <ac:spMkLst>
            <pc:docMk/>
            <pc:sldMk cId="2780066755" sldId="267"/>
            <ac:spMk id="4" creationId="{42D160ED-2167-E84D-41BA-AD3A5DF294AD}"/>
          </ac:spMkLst>
        </pc:spChg>
        <pc:spChg chg="add mod">
          <ac:chgData name="François GLEYZON" userId="a2d04f23f7faf3ef" providerId="LiveId" clId="{8625411A-B743-4065-8137-36E899DC5753}" dt="2025-02-06T23:22:45.665" v="4794" actId="14100"/>
          <ac:spMkLst>
            <pc:docMk/>
            <pc:sldMk cId="2780066755" sldId="267"/>
            <ac:spMk id="5" creationId="{94CFFBCC-DCA2-EA58-5BAC-1951737F06D2}"/>
          </ac:spMkLst>
        </pc:spChg>
        <pc:spChg chg="add mod">
          <ac:chgData name="François GLEYZON" userId="a2d04f23f7faf3ef" providerId="LiveId" clId="{8625411A-B743-4065-8137-36E899DC5753}" dt="2025-02-06T23:22:54.705" v="4798" actId="164"/>
          <ac:spMkLst>
            <pc:docMk/>
            <pc:sldMk cId="2780066755" sldId="267"/>
            <ac:spMk id="6" creationId="{17FC6D49-A6A4-8CB8-A463-30C7B133A9CA}"/>
          </ac:spMkLst>
        </pc:spChg>
        <pc:spChg chg="add mod">
          <ac:chgData name="François GLEYZON" userId="a2d04f23f7faf3ef" providerId="LiveId" clId="{8625411A-B743-4065-8137-36E899DC5753}" dt="2025-02-06T23:22:54.705" v="4798" actId="164"/>
          <ac:spMkLst>
            <pc:docMk/>
            <pc:sldMk cId="2780066755" sldId="267"/>
            <ac:spMk id="7" creationId="{48D743A2-44D3-CB63-5C6E-F989FEAF4F89}"/>
          </ac:spMkLst>
        </pc:spChg>
        <pc:spChg chg="add mod">
          <ac:chgData name="François GLEYZON" userId="a2d04f23f7faf3ef" providerId="LiveId" clId="{8625411A-B743-4065-8137-36E899DC5753}" dt="2025-02-06T23:22:54.705" v="4798" actId="164"/>
          <ac:spMkLst>
            <pc:docMk/>
            <pc:sldMk cId="2780066755" sldId="267"/>
            <ac:spMk id="8" creationId="{D505ACD3-3F93-8CFF-C0A3-49526BB48C46}"/>
          </ac:spMkLst>
        </pc:spChg>
        <pc:spChg chg="add mod">
          <ac:chgData name="François GLEYZON" userId="a2d04f23f7faf3ef" providerId="LiveId" clId="{8625411A-B743-4065-8137-36E899DC5753}" dt="2025-02-06T23:22:54.705" v="4798" actId="164"/>
          <ac:spMkLst>
            <pc:docMk/>
            <pc:sldMk cId="2780066755" sldId="267"/>
            <ac:spMk id="9" creationId="{B213C6D9-7040-BC24-2F64-DCD4CABA86DB}"/>
          </ac:spMkLst>
        </pc:spChg>
        <pc:spChg chg="add mod">
          <ac:chgData name="François GLEYZON" userId="a2d04f23f7faf3ef" providerId="LiveId" clId="{8625411A-B743-4065-8137-36E899DC5753}" dt="2025-02-06T23:22:43.848" v="4793" actId="14100"/>
          <ac:spMkLst>
            <pc:docMk/>
            <pc:sldMk cId="2780066755" sldId="267"/>
            <ac:spMk id="15" creationId="{3E97702F-A618-83AC-F602-9AE0E184FFDD}"/>
          </ac:spMkLst>
        </pc:spChg>
        <pc:grpChg chg="add mod">
          <ac:chgData name="François GLEYZON" userId="a2d04f23f7faf3ef" providerId="LiveId" clId="{8625411A-B743-4065-8137-36E899DC5753}" dt="2025-02-06T23:22:54.705" v="4798" actId="164"/>
          <ac:grpSpMkLst>
            <pc:docMk/>
            <pc:sldMk cId="2780066755" sldId="267"/>
            <ac:grpSpMk id="16" creationId="{A41FB1BE-2848-7E35-63FC-EFE9F3E8759A}"/>
          </ac:grpSpMkLst>
        </pc:grpChg>
        <pc:cxnChg chg="add mod">
          <ac:chgData name="François GLEYZON" userId="a2d04f23f7faf3ef" providerId="LiveId" clId="{8625411A-B743-4065-8137-36E899DC5753}" dt="2025-02-06T23:22:54.705" v="4798" actId="164"/>
          <ac:cxnSpMkLst>
            <pc:docMk/>
            <pc:sldMk cId="2780066755" sldId="267"/>
            <ac:cxnSpMk id="11" creationId="{6C7E8442-8AF1-F91B-B84F-1A11711D45F0}"/>
          </ac:cxnSpMkLst>
        </pc:cxnChg>
        <pc:cxnChg chg="add mod">
          <ac:chgData name="François GLEYZON" userId="a2d04f23f7faf3ef" providerId="LiveId" clId="{8625411A-B743-4065-8137-36E899DC5753}" dt="2025-02-06T23:22:54.705" v="4798" actId="164"/>
          <ac:cxnSpMkLst>
            <pc:docMk/>
            <pc:sldMk cId="2780066755" sldId="267"/>
            <ac:cxnSpMk id="12" creationId="{5FDE3879-FF0D-AA51-8D50-FC344C71D5C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F3E5-1EA5-CAB4-8FAF-3F37432AB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2E12F-8D32-D4EB-5AC3-B78863240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44AC5-B1B1-F1C4-AC77-F3AD3B17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A4311-C6DD-EA1F-A011-2A338441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E630-5057-AAF5-C26A-76A457EE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74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B339-8B82-6FBF-D3F7-2DFDB98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2750-6CF3-E35F-E969-21F6D0446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71616-82E7-64E2-3382-6C6D74E0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9F590-2967-683B-EF1C-84B9A90E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AD36D-D976-2900-09A8-D7DB203F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67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7C024-C976-C904-372D-189581558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75C67-3486-298F-BCA8-CC3169B95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9E5A-2580-1E65-0AD2-0D728E5F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2F25-9D05-D675-235C-F42E2F66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78BEB-AF44-1B94-C29E-D024E87F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3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CFAD-0ED8-2C31-DF47-3F07CC2E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CE4E1-AAE1-8AD4-EE13-F8225F162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EFE86-9360-D3B5-190D-D1F6A19D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A7688-3448-0CE3-9AD2-A08901C0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E779-B0C0-3ED7-6FBB-DEFCCA6A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4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1D36-1C2A-FD90-0600-8448D7ED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4D3F-9B36-1345-5BB4-6BCF14BD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D596E-9761-C035-5FD6-B7C75D0D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3E564-567F-883B-10B2-933D1589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CC263-B874-2E3A-08CB-9E2D65D6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4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5BE1-7D70-1DAC-DA53-0D016088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A164-A1F7-84E7-DDBE-6014F83B7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F8931-4840-505E-AE43-6C6FB13C3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B6B86-3A41-5E68-051A-4B5DE022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C7185-7177-BDE9-2735-45F020EE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2125E-AE8F-4932-9B02-4F6E4244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49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647A-39E5-13AD-6C69-FA1A2C1A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3E22B-B00D-C06C-ACE0-3CAF33507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548AB-FDCA-414A-ECF1-6E6A85563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E6237-0E66-5D3F-D6CD-FA6AE01F9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3FC37-42F2-F973-A783-581F64C91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0507D-6FB7-ACB8-F9FE-F2A5CFE8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46E1C-63CE-25EC-41C3-94F888F2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AB7EF-7514-0414-5818-DF034547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36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2179-261F-BE94-943E-75BD1946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04637-98AE-FA93-B89E-EF703F42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FA218-294E-3D47-59BB-7147D068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F7167-FBB1-BFF6-2A73-91D133A6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8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3707A-BC84-0D9C-CF64-1E3D8653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C9E89-B850-1866-B194-B94A494C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7A51C-986D-8E3D-19D1-45FD9250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1CF4-C617-66E3-862B-FEF56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911FF-06A9-AAA8-94A4-66182AD9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955DA-77EA-4CC4-E721-491B6F0D2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1773A-4950-AE31-82C3-EC03F6AE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0431F-3554-83E7-E746-8FF10288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DD722-1968-BF4F-CC98-E85DAFCC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86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27FD-C4E6-5C38-628E-E342CF5F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D52D7-9357-2280-B928-6BAAB2729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FD1BD-426A-80E2-3A1F-35407EB13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771BE-A24D-3046-22E5-AD3DD56E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9805E-9B45-7A75-0C65-B05236B9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DB5D4-00A6-1C9C-2393-C83E756F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35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2C20B-9D9F-26FE-9C6B-E020A9C8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0EBF3-8884-68DA-071C-D8426CEDF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239B-E71E-99D1-3110-4D9DFA318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DF26-4672-743E-599E-8D48BFEDD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DD074-CC39-C5E9-D976-71501AA0A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08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671FC3-1B2C-746A-F6A8-77FA9A8DC743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8554F7-B174-79F4-DC46-68D2FF64134D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0C37D5-1433-52B7-0A78-180B08205F17}"/>
              </a:ext>
            </a:extLst>
          </p:cNvPr>
          <p:cNvSpPr/>
          <p:nvPr/>
        </p:nvSpPr>
        <p:spPr>
          <a:xfrm>
            <a:off x="0" y="6593305"/>
            <a:ext cx="4064400" cy="264695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42401-7236-E1BF-C86A-2AA6084B3FAA}"/>
              </a:ext>
            </a:extLst>
          </p:cNvPr>
          <p:cNvSpPr/>
          <p:nvPr/>
        </p:nvSpPr>
        <p:spPr>
          <a:xfrm>
            <a:off x="4064400" y="6593305"/>
            <a:ext cx="4064400" cy="2646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471492-F85C-788A-940F-DC5DE2D8F51E}"/>
              </a:ext>
            </a:extLst>
          </p:cNvPr>
          <p:cNvSpPr/>
          <p:nvPr/>
        </p:nvSpPr>
        <p:spPr>
          <a:xfrm>
            <a:off x="8127602" y="6593304"/>
            <a:ext cx="4064400" cy="26469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5F6B5-A972-7032-5631-C5F15CB2F398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1/10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29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8B36A-C626-2321-AFA0-ECDFF1D92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9300B-16B9-2AA1-42EF-D7A03458C2E6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10/10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56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6CDBB-D326-9C9C-945A-FF24B3B8C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C2B60A1-0B89-3546-D8C8-0D44097F35C2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3F0418-B279-4C4B-1DEA-C69ECA2E05ED}"/>
                  </a:ext>
                </a:extLst>
              </p:cNvPr>
              <p:cNvSpPr txBox="1"/>
              <p:nvPr/>
            </p:nvSpPr>
            <p:spPr>
              <a:xfrm>
                <a:off x="4420651" y="1855135"/>
                <a:ext cx="1873462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3F0418-B279-4C4B-1DEA-C69ECA2E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651" y="1855135"/>
                <a:ext cx="1873462" cy="526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C24A31-19A6-337D-E656-6090CC92BE94}"/>
                  </a:ext>
                </a:extLst>
              </p:cNvPr>
              <p:cNvSpPr txBox="1"/>
              <p:nvPr/>
            </p:nvSpPr>
            <p:spPr>
              <a:xfrm>
                <a:off x="4420651" y="2479449"/>
                <a:ext cx="3202800" cy="598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C24A31-19A6-337D-E656-6090CC92B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651" y="2479449"/>
                <a:ext cx="3202800" cy="598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73D10D0-D0CE-5684-4A39-361407C27D1A}"/>
              </a:ext>
            </a:extLst>
          </p:cNvPr>
          <p:cNvSpPr txBox="1"/>
          <p:nvPr/>
        </p:nvSpPr>
        <p:spPr>
          <a:xfrm>
            <a:off x="0" y="1855135"/>
            <a:ext cx="410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considère le problème suivant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6EEB2D-AD16-27A2-ECFE-15577C4EDB26}"/>
                  </a:ext>
                </a:extLst>
              </p:cNvPr>
              <p:cNvSpPr txBox="1"/>
              <p:nvPr/>
            </p:nvSpPr>
            <p:spPr>
              <a:xfrm>
                <a:off x="0" y="2301387"/>
                <a:ext cx="4281914" cy="77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suppose que le problème est stationnaire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ce qui implique que :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6EEB2D-AD16-27A2-ECFE-15577C4ED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01387"/>
                <a:ext cx="4281914" cy="776559"/>
              </a:xfrm>
              <a:prstGeom prst="rect">
                <a:avLst/>
              </a:prstGeom>
              <a:blipFill>
                <a:blip r:embed="rId4"/>
                <a:stretch>
                  <a:fillRect l="-1140" t="-4724" r="-1140" b="-3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9BAB9B-ED9C-FB2B-C91C-A3841B943DAF}"/>
                  </a:ext>
                </a:extLst>
              </p:cNvPr>
              <p:cNvSpPr txBox="1"/>
              <p:nvPr/>
            </p:nvSpPr>
            <p:spPr>
              <a:xfrm>
                <a:off x="4430480" y="3077946"/>
                <a:ext cx="3525324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9BAB9B-ED9C-FB2B-C91C-A3841B943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80" y="3077946"/>
                <a:ext cx="3525324" cy="6338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5436A21-87E5-E562-F7DC-2AACBB1F982E}"/>
              </a:ext>
            </a:extLst>
          </p:cNvPr>
          <p:cNvSpPr txBox="1"/>
          <p:nvPr/>
        </p:nvSpPr>
        <p:spPr>
          <a:xfrm>
            <a:off x="8205427" y="3210225"/>
            <a:ext cx="410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problème est un problème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elliptique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18C6D8-2662-6CC5-2BE7-F1DDE9107D03}"/>
                  </a:ext>
                </a:extLst>
              </p:cNvPr>
              <p:cNvSpPr txBox="1"/>
              <p:nvPr/>
            </p:nvSpPr>
            <p:spPr>
              <a:xfrm>
                <a:off x="0" y="5336881"/>
                <a:ext cx="42819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peut simplifier le problème en posant les hypothèses suivantes : 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Hypothèse d’axisymétrie (pour tout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Hypothèse du problème plan (suivant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18C6D8-2662-6CC5-2BE7-F1DDE9107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6881"/>
                <a:ext cx="4281914" cy="1200329"/>
              </a:xfrm>
              <a:prstGeom prst="rect">
                <a:avLst/>
              </a:prstGeom>
              <a:blipFill>
                <a:blip r:embed="rId6"/>
                <a:stretch>
                  <a:fillRect l="-1140" t="-2538" r="-1140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0BC2C4-CEB9-97AE-8462-8BBABA109D44}"/>
                  </a:ext>
                </a:extLst>
              </p:cNvPr>
              <p:cNvSpPr txBox="1"/>
              <p:nvPr/>
            </p:nvSpPr>
            <p:spPr>
              <a:xfrm>
                <a:off x="4430480" y="5937045"/>
                <a:ext cx="18762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fr-FR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0BC2C4-CEB9-97AE-8462-8BBABA109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80" y="5937045"/>
                <a:ext cx="1876283" cy="276999"/>
              </a:xfrm>
              <a:prstGeom prst="rect">
                <a:avLst/>
              </a:prstGeom>
              <a:blipFill>
                <a:blip r:embed="rId7"/>
                <a:stretch>
                  <a:fillRect l="-2922" t="-2222" r="-4221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173B7-47AD-375C-5F99-FE5C48EF7E9A}"/>
                  </a:ext>
                </a:extLst>
              </p:cNvPr>
              <p:cNvSpPr txBox="1"/>
              <p:nvPr/>
            </p:nvSpPr>
            <p:spPr>
              <a:xfrm>
                <a:off x="4430480" y="6214044"/>
                <a:ext cx="1450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fr-FR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173B7-47AD-375C-5F99-FE5C48EF7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80" y="6214044"/>
                <a:ext cx="1450397" cy="276999"/>
              </a:xfrm>
              <a:prstGeom prst="rect">
                <a:avLst/>
              </a:prstGeom>
              <a:blipFill>
                <a:blip r:embed="rId8"/>
                <a:stretch>
                  <a:fillRect l="-3782" t="-2174" r="-5462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7A3EA391-AC61-60F2-E3E1-534BD1D887A1}"/>
              </a:ext>
            </a:extLst>
          </p:cNvPr>
          <p:cNvSpPr/>
          <p:nvPr/>
        </p:nvSpPr>
        <p:spPr>
          <a:xfrm>
            <a:off x="6455330" y="5393881"/>
            <a:ext cx="180376" cy="1097161"/>
          </a:xfrm>
          <a:prstGeom prst="rightBrace">
            <a:avLst>
              <a:gd name="adj1" fmla="val 8125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4B89D1-D1AC-EE60-CD8F-B42A57D5E4D0}"/>
                  </a:ext>
                </a:extLst>
              </p:cNvPr>
              <p:cNvSpPr txBox="1"/>
              <p:nvPr/>
            </p:nvSpPr>
            <p:spPr>
              <a:xfrm>
                <a:off x="6784273" y="5393881"/>
                <a:ext cx="1943096" cy="628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4B89D1-D1AC-EE60-CD8F-B42A57D5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73" y="5393881"/>
                <a:ext cx="1943096" cy="6282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B8CA2B-34B6-E843-AB8E-12298B99EA0F}"/>
                  </a:ext>
                </a:extLst>
              </p:cNvPr>
              <p:cNvSpPr txBox="1"/>
              <p:nvPr/>
            </p:nvSpPr>
            <p:spPr>
              <a:xfrm>
                <a:off x="6784273" y="6038418"/>
                <a:ext cx="4065087" cy="631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B8CA2B-34B6-E843-AB8E-12298B99E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73" y="6038418"/>
                <a:ext cx="4065087" cy="6318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E42DB06-8668-2792-877E-6AAD838CFA0F}"/>
              </a:ext>
            </a:extLst>
          </p:cNvPr>
          <p:cNvSpPr txBox="1"/>
          <p:nvPr/>
        </p:nvSpPr>
        <p:spPr>
          <a:xfrm>
            <a:off x="8875936" y="5393881"/>
            <a:ext cx="265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dérivation du produit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9073FB-1A65-43D2-A613-9EB3B1169DC4}"/>
              </a:ext>
            </a:extLst>
          </p:cNvPr>
          <p:cNvSpPr/>
          <p:nvPr/>
        </p:nvSpPr>
        <p:spPr>
          <a:xfrm>
            <a:off x="8934450" y="6038418"/>
            <a:ext cx="1914910" cy="6704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846D3-47A3-2AE6-6383-AB77CC5B517E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5412B6-0B42-D404-C987-4E69804FE7EA}"/>
              </a:ext>
            </a:extLst>
          </p:cNvPr>
          <p:cNvSpPr txBox="1"/>
          <p:nvPr/>
        </p:nvSpPr>
        <p:spPr>
          <a:xfrm>
            <a:off x="0" y="4792416"/>
            <a:ext cx="1207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décide de prendre les coordonnées cylindriques en raison de la géométrie du problème (i.e., étude d’un pilier cylindrique).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CA565B-75E5-1F68-434E-112D93E38360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F8C1F7-33DA-2A88-BE56-2E0648A83928}"/>
              </a:ext>
            </a:extLst>
          </p:cNvPr>
          <p:cNvSpPr txBox="1"/>
          <p:nvPr/>
        </p:nvSpPr>
        <p:spPr>
          <a:xfrm>
            <a:off x="0" y="6274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système étudié est un pilier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circulaire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béton d’un pont.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251520-F500-2B22-A0CF-416CA59E6ED4}"/>
                  </a:ext>
                </a:extLst>
              </p:cNvPr>
              <p:cNvSpPr txBox="1"/>
              <p:nvPr/>
            </p:nvSpPr>
            <p:spPr>
              <a:xfrm>
                <a:off x="0" y="1090917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 pilier à un rayon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num>
                      <m:den>
                        <m: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=0.5 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dont la hauteur / profondeur est supposé infini.  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251520-F500-2B22-A0CF-416CA59E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0917"/>
                <a:ext cx="6096000" cy="646331"/>
              </a:xfrm>
              <a:prstGeom prst="rect">
                <a:avLst/>
              </a:prstGeom>
              <a:blipFill>
                <a:blip r:embed="rId11"/>
                <a:stretch>
                  <a:fillRect l="-800" t="-66038" r="-800" b="-59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0B3F136-5CA0-E7B9-BDC9-436116304C59}"/>
              </a:ext>
            </a:extLst>
          </p:cNvPr>
          <p:cNvGrpSpPr/>
          <p:nvPr/>
        </p:nvGrpSpPr>
        <p:grpSpPr>
          <a:xfrm>
            <a:off x="7951602" y="797726"/>
            <a:ext cx="3615265" cy="2160000"/>
            <a:chOff x="7951602" y="1161794"/>
            <a:chExt cx="3615265" cy="216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2B966E-57FC-DB50-66D6-EB4B26CB7279}"/>
                </a:ext>
              </a:extLst>
            </p:cNvPr>
            <p:cNvSpPr/>
            <p:nvPr/>
          </p:nvSpPr>
          <p:spPr>
            <a:xfrm>
              <a:off x="7951602" y="1161794"/>
              <a:ext cx="2160000" cy="2160000"/>
            </a:xfrm>
            <a:prstGeom prst="rect">
              <a:avLst/>
            </a:prstGeom>
            <a:solidFill>
              <a:srgbClr val="BAE2F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E437401-84E7-8168-5921-CAAC38C4A143}"/>
                </a:ext>
              </a:extLst>
            </p:cNvPr>
            <p:cNvSpPr/>
            <p:nvPr/>
          </p:nvSpPr>
          <p:spPr>
            <a:xfrm>
              <a:off x="8358501" y="1568694"/>
              <a:ext cx="1354166" cy="13541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BFACD9C-A7F3-00B4-67DE-6EAEFD967F1D}"/>
                </a:ext>
              </a:extLst>
            </p:cNvPr>
            <p:cNvSpPr txBox="1"/>
            <p:nvPr/>
          </p:nvSpPr>
          <p:spPr>
            <a:xfrm>
              <a:off x="10466201" y="1161794"/>
              <a:ext cx="956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Pilier 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EF0EBDF-EEDF-576E-EF80-6F6D90BCBCC6}"/>
                </a:ext>
              </a:extLst>
            </p:cNvPr>
            <p:cNvSpPr txBox="1"/>
            <p:nvPr/>
          </p:nvSpPr>
          <p:spPr>
            <a:xfrm>
              <a:off x="10466200" y="1531126"/>
              <a:ext cx="1100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Eau salée 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FDB5A4C-13F3-0375-7990-F0AD11248568}"/>
                </a:ext>
              </a:extLst>
            </p:cNvPr>
            <p:cNvCxnSpPr>
              <a:stCxn id="40" idx="1"/>
              <a:endCxn id="38" idx="7"/>
            </p:cNvCxnSpPr>
            <p:nvPr/>
          </p:nvCxnSpPr>
          <p:spPr>
            <a:xfrm flipH="1">
              <a:off x="9514354" y="1346460"/>
              <a:ext cx="951847" cy="42054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98DEB6E-57BC-7702-41B5-01A457912C65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H="1">
              <a:off x="9862907" y="1715792"/>
              <a:ext cx="603293" cy="26435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06C2879-B07E-738C-AE26-577B745F030F}"/>
              </a:ext>
            </a:extLst>
          </p:cNvPr>
          <p:cNvSpPr txBox="1"/>
          <p:nvPr/>
        </p:nvSpPr>
        <p:spPr>
          <a:xfrm>
            <a:off x="0" y="4155576"/>
            <a:ext cx="663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effet, par définition, un problème est elliptique s’il peut s’écrire : 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EBE47E-F412-B061-1A8F-3A6762027ED1}"/>
                  </a:ext>
                </a:extLst>
              </p:cNvPr>
              <p:cNvSpPr txBox="1"/>
              <p:nvPr/>
            </p:nvSpPr>
            <p:spPr>
              <a:xfrm>
                <a:off x="6429684" y="4056347"/>
                <a:ext cx="2773836" cy="608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𝜕𝜉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𝜕𝜉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EBE47E-F412-B061-1A8F-3A6762027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684" y="4056347"/>
                <a:ext cx="2773836" cy="6081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287A1C12-99B6-721C-C413-14666A5B4D36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2/10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9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580C-848D-E17B-0E9D-7458A328C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D9D8E2-6A02-3C17-6B4A-972E3FEF8B78}"/>
                  </a:ext>
                </a:extLst>
              </p:cNvPr>
              <p:cNvSpPr txBox="1"/>
              <p:nvPr/>
            </p:nvSpPr>
            <p:spPr>
              <a:xfrm>
                <a:off x="0" y="1980114"/>
                <a:ext cx="804041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Pour les conditions aux frontières, nous avons choisi :</a:t>
                </a:r>
              </a:p>
              <a:p>
                <a:pPr algn="just"/>
                <a:endParaRPr lang="fr-FR" noProof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Tx/>
                  <a:buChar char="-"/>
                </a:pPr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de Dirichlet en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: L’eau du lac induit une concentration de sel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fr-FR" noProof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Tx/>
                  <a:buChar char="-"/>
                </a:pP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de Neumann en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En raison de la symétrie au centre du pilier, on a le flux de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qui doit être égale à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fr-FR" noProof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D9D8E2-6A02-3C17-6B4A-972E3FEF8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0114"/>
                <a:ext cx="8040414" cy="1477328"/>
              </a:xfrm>
              <a:prstGeom prst="rect">
                <a:avLst/>
              </a:prstGeom>
              <a:blipFill>
                <a:blip r:embed="rId2"/>
                <a:stretch>
                  <a:fillRect l="-607" t="-2479" r="-607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5BBDB4D0-9A92-6089-6661-C0A341FDEA0B}"/>
              </a:ext>
            </a:extLst>
          </p:cNvPr>
          <p:cNvSpPr/>
          <p:nvPr/>
        </p:nvSpPr>
        <p:spPr>
          <a:xfrm>
            <a:off x="8040414" y="2578068"/>
            <a:ext cx="180376" cy="770499"/>
          </a:xfrm>
          <a:prstGeom prst="rightBrace">
            <a:avLst>
              <a:gd name="adj1" fmla="val 8125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2A08AA-F960-DA16-2E29-6E16E7EF6D86}"/>
                  </a:ext>
                </a:extLst>
              </p:cNvPr>
              <p:cNvSpPr txBox="1"/>
              <p:nvPr/>
            </p:nvSpPr>
            <p:spPr>
              <a:xfrm>
                <a:off x="8434551" y="2497020"/>
                <a:ext cx="1487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2A08AA-F960-DA16-2E29-6E16E7EF6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51" y="2497020"/>
                <a:ext cx="1487395" cy="276999"/>
              </a:xfrm>
              <a:prstGeom prst="rect">
                <a:avLst/>
              </a:prstGeom>
              <a:blipFill>
                <a:blip r:embed="rId3"/>
                <a:stretch>
                  <a:fillRect l="-3689" r="-410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BBDA96-548C-5311-ADC2-47F677ACF600}"/>
                  </a:ext>
                </a:extLst>
              </p:cNvPr>
              <p:cNvSpPr txBox="1"/>
              <p:nvPr/>
            </p:nvSpPr>
            <p:spPr>
              <a:xfrm>
                <a:off x="8434551" y="2817669"/>
                <a:ext cx="1152560" cy="654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BBDA96-548C-5311-ADC2-47F677ACF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51" y="2817669"/>
                <a:ext cx="1152560" cy="654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2F42263-6065-A83C-E411-4ED7173E4338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5A178-E024-8E58-B6D0-9640B4670699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8F3E9-43F6-9985-334E-21C88E71758D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304A20-79B7-2C12-19AC-070605972BB4}"/>
                  </a:ext>
                </a:extLst>
              </p:cNvPr>
              <p:cNvSpPr txBox="1"/>
              <p:nvPr/>
            </p:nvSpPr>
            <p:spPr>
              <a:xfrm>
                <a:off x="0" y="650883"/>
                <a:ext cx="6236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Voici le schéma de discrétisation proposé (5 nœuds i.e.,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: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304A20-79B7-2C12-19AC-070605972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0883"/>
                <a:ext cx="6236839" cy="369332"/>
              </a:xfrm>
              <a:prstGeom prst="rect">
                <a:avLst/>
              </a:prstGeom>
              <a:blipFill>
                <a:blip r:embed="rId5"/>
                <a:stretch>
                  <a:fillRect l="-782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C8DEBA5-DA61-1066-6DD5-9ED99B65BDE2}"/>
              </a:ext>
            </a:extLst>
          </p:cNvPr>
          <p:cNvSpPr/>
          <p:nvPr/>
        </p:nvSpPr>
        <p:spPr>
          <a:xfrm>
            <a:off x="6766559" y="805945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555B3B-1273-B030-5A00-48B9923A6D1D}"/>
              </a:ext>
            </a:extLst>
          </p:cNvPr>
          <p:cNvSpPr/>
          <p:nvPr/>
        </p:nvSpPr>
        <p:spPr>
          <a:xfrm>
            <a:off x="7601606" y="805945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C757D9-32CE-64B4-6E3D-3D217D7E5F46}"/>
              </a:ext>
            </a:extLst>
          </p:cNvPr>
          <p:cNvSpPr/>
          <p:nvPr/>
        </p:nvSpPr>
        <p:spPr>
          <a:xfrm>
            <a:off x="8436653" y="805945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C77938-36F5-9BEC-0F4B-506822FDA0D7}"/>
              </a:ext>
            </a:extLst>
          </p:cNvPr>
          <p:cNvSpPr/>
          <p:nvPr/>
        </p:nvSpPr>
        <p:spPr>
          <a:xfrm>
            <a:off x="9271700" y="805945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6029C1-43EB-D64D-D844-7C346AFBB080}"/>
              </a:ext>
            </a:extLst>
          </p:cNvPr>
          <p:cNvSpPr/>
          <p:nvPr/>
        </p:nvSpPr>
        <p:spPr>
          <a:xfrm>
            <a:off x="10106746" y="805945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658F9A-65C2-7BA4-F770-1845190CFD82}"/>
              </a:ext>
            </a:extLst>
          </p:cNvPr>
          <p:cNvCxnSpPr>
            <a:cxnSpLocks/>
            <a:stCxn id="4" idx="6"/>
            <a:endCxn id="22" idx="2"/>
          </p:cNvCxnSpPr>
          <p:nvPr/>
        </p:nvCxnSpPr>
        <p:spPr>
          <a:xfrm>
            <a:off x="6929051" y="887191"/>
            <a:ext cx="3177695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13117D-71DC-16F9-2BD3-DA9D3BA1721B}"/>
              </a:ext>
            </a:extLst>
          </p:cNvPr>
          <p:cNvCxnSpPr/>
          <p:nvPr/>
        </p:nvCxnSpPr>
        <p:spPr>
          <a:xfrm>
            <a:off x="6583680" y="1297520"/>
            <a:ext cx="4086422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EBCD55-934E-A1D6-843D-1695B2FD8ECB}"/>
                  </a:ext>
                </a:extLst>
              </p:cNvPr>
              <p:cNvSpPr txBox="1"/>
              <p:nvPr/>
            </p:nvSpPr>
            <p:spPr>
              <a:xfrm>
                <a:off x="10738389" y="1142180"/>
                <a:ext cx="160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EBCD55-934E-A1D6-843D-1695B2FD8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389" y="1142180"/>
                <a:ext cx="160557" cy="276999"/>
              </a:xfrm>
              <a:prstGeom prst="rect">
                <a:avLst/>
              </a:prstGeom>
              <a:blipFill>
                <a:blip r:embed="rId6"/>
                <a:stretch>
                  <a:fillRect l="-23077" r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F08257-A450-5C04-241D-1002B4DA1E8B}"/>
                  </a:ext>
                </a:extLst>
              </p:cNvPr>
              <p:cNvSpPr txBox="1"/>
              <p:nvPr/>
            </p:nvSpPr>
            <p:spPr>
              <a:xfrm>
                <a:off x="6552724" y="939287"/>
                <a:ext cx="590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F08257-A450-5C04-241D-1002B4DA1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724" y="939287"/>
                <a:ext cx="590162" cy="276999"/>
              </a:xfrm>
              <a:prstGeom prst="rect">
                <a:avLst/>
              </a:prstGeom>
              <a:blipFill>
                <a:blip r:embed="rId7"/>
                <a:stretch>
                  <a:fillRect l="-6186" r="-927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2D0C7F-4528-1D12-5632-7B96F6D67486}"/>
                  </a:ext>
                </a:extLst>
              </p:cNvPr>
              <p:cNvSpPr txBox="1"/>
              <p:nvPr/>
            </p:nvSpPr>
            <p:spPr>
              <a:xfrm>
                <a:off x="9889730" y="966417"/>
                <a:ext cx="616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2D0C7F-4528-1D12-5632-7B96F6D67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730" y="966417"/>
                <a:ext cx="616131" cy="276999"/>
              </a:xfrm>
              <a:prstGeom prst="rect">
                <a:avLst/>
              </a:prstGeom>
              <a:blipFill>
                <a:blip r:embed="rId8"/>
                <a:stretch>
                  <a:fillRect l="-5941" r="-891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5AA804-9E2B-DDFF-2C53-F06543210144}"/>
                  </a:ext>
                </a:extLst>
              </p:cNvPr>
              <p:cNvSpPr txBox="1"/>
              <p:nvPr/>
            </p:nvSpPr>
            <p:spPr>
              <a:xfrm>
                <a:off x="6552724" y="537939"/>
                <a:ext cx="557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5AA804-9E2B-DDFF-2C53-F06543210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724" y="537939"/>
                <a:ext cx="557140" cy="276999"/>
              </a:xfrm>
              <a:prstGeom prst="rect">
                <a:avLst/>
              </a:prstGeom>
              <a:blipFill>
                <a:blip r:embed="rId9"/>
                <a:stretch>
                  <a:fillRect l="-10989" r="-989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02B995-55B0-6F3A-DB50-C2AAA6DF1383}"/>
                  </a:ext>
                </a:extLst>
              </p:cNvPr>
              <p:cNvSpPr txBox="1"/>
              <p:nvPr/>
            </p:nvSpPr>
            <p:spPr>
              <a:xfrm>
                <a:off x="9900296" y="533345"/>
                <a:ext cx="557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02B995-55B0-6F3A-DB50-C2AAA6DF1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296" y="533345"/>
                <a:ext cx="557140" cy="276999"/>
              </a:xfrm>
              <a:prstGeom prst="rect">
                <a:avLst/>
              </a:prstGeom>
              <a:blipFill>
                <a:blip r:embed="rId10"/>
                <a:stretch>
                  <a:fillRect l="-10989" r="-10989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582D37-C97C-B041-C9D4-64A63AD497FB}"/>
              </a:ext>
            </a:extLst>
          </p:cNvPr>
          <p:cNvCxnSpPr>
            <a:cxnSpLocks/>
          </p:cNvCxnSpPr>
          <p:nvPr/>
        </p:nvCxnSpPr>
        <p:spPr>
          <a:xfrm>
            <a:off x="7793883" y="1618169"/>
            <a:ext cx="642770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B0AD25-EAC1-F45C-A5E3-3E651AE94BA5}"/>
                  </a:ext>
                </a:extLst>
              </p:cNvPr>
              <p:cNvSpPr txBox="1"/>
              <p:nvPr/>
            </p:nvSpPr>
            <p:spPr>
              <a:xfrm>
                <a:off x="8599145" y="1348474"/>
                <a:ext cx="1633268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B0AD25-EAC1-F45C-A5E3-3E651AE94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145" y="1348474"/>
                <a:ext cx="1633268" cy="5167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3191802-DDDD-42A4-5146-C9137EA1E7FC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3/10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5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0C561-72AF-51A1-7287-099D6560C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C4A58F-66DC-5C22-B369-CB6316DD2D90}"/>
              </a:ext>
            </a:extLst>
          </p:cNvPr>
          <p:cNvSpPr txBox="1"/>
          <p:nvPr/>
        </p:nvSpPr>
        <p:spPr>
          <a:xfrm>
            <a:off x="0" y="627468"/>
            <a:ext cx="488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souhaite résoudre analytiquement le problème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D1EF5B-835F-C5A9-1EDA-8188A89EC195}"/>
                  </a:ext>
                </a:extLst>
              </p:cNvPr>
              <p:cNvSpPr txBox="1"/>
              <p:nvPr/>
            </p:nvSpPr>
            <p:spPr>
              <a:xfrm>
                <a:off x="4881004" y="513956"/>
                <a:ext cx="2106272" cy="724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D1EF5B-835F-C5A9-1EDA-8188A89EC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004" y="513956"/>
                <a:ext cx="2106272" cy="7241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2C842C-65F6-F6AA-8AD7-2C57C499709A}"/>
                  </a:ext>
                </a:extLst>
              </p:cNvPr>
              <p:cNvSpPr txBox="1"/>
              <p:nvPr/>
            </p:nvSpPr>
            <p:spPr>
              <a:xfrm>
                <a:off x="0" y="1163593"/>
                <a:ext cx="9396248" cy="49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pose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on se rend compte que l’on obtient une équation différentielle de la forme : 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2C842C-65F6-F6AA-8AD7-2C57C4997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63593"/>
                <a:ext cx="9396248" cy="499560"/>
              </a:xfrm>
              <a:prstGeom prst="rect">
                <a:avLst/>
              </a:prstGeom>
              <a:blipFill>
                <a:blip r:embed="rId3"/>
                <a:stretch>
                  <a:fillRect l="-519" b="-60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E0C8D9-3B6A-5353-D429-49011476A1F8}"/>
                  </a:ext>
                </a:extLst>
              </p:cNvPr>
              <p:cNvSpPr txBox="1"/>
              <p:nvPr/>
            </p:nvSpPr>
            <p:spPr>
              <a:xfrm>
                <a:off x="9068325" y="1114348"/>
                <a:ext cx="2478340" cy="690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E0C8D9-3B6A-5353-D429-49011476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325" y="1114348"/>
                <a:ext cx="2478340" cy="6908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54EB86-CFDF-B2E1-C61C-91BFFAB2C8CA}"/>
                  </a:ext>
                </a:extLst>
              </p:cNvPr>
              <p:cNvSpPr txBox="1"/>
              <p:nvPr/>
            </p:nvSpPr>
            <p:spPr>
              <a:xfrm>
                <a:off x="0" y="2327564"/>
                <a:ext cx="9011570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remarque que le terme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n’est rien d’autre 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𝑑𝑟</m:t>
                        </m:r>
                      </m:den>
                    </m:f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ce qui donne: 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54EB86-CFDF-B2E1-C61C-91BFFAB2C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27564"/>
                <a:ext cx="9011570" cy="491288"/>
              </a:xfrm>
              <a:prstGeom prst="rect">
                <a:avLst/>
              </a:prstGeom>
              <a:blipFill>
                <a:blip r:embed="rId5"/>
                <a:stretch>
                  <a:fillRect l="-541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41310-AE63-A3AD-7F42-7A4E4EFFBB68}"/>
                  </a:ext>
                </a:extLst>
              </p:cNvPr>
              <p:cNvSpPr txBox="1"/>
              <p:nvPr/>
            </p:nvSpPr>
            <p:spPr>
              <a:xfrm>
                <a:off x="9068324" y="1675699"/>
                <a:ext cx="3123675" cy="690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41310-AE63-A3AD-7F42-7A4E4EFFB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324" y="1675699"/>
                <a:ext cx="3123675" cy="6908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A7A204-9C2C-295B-8685-3AA6C75E9424}"/>
                  </a:ext>
                </a:extLst>
              </p:cNvPr>
              <p:cNvSpPr txBox="1"/>
              <p:nvPr/>
            </p:nvSpPr>
            <p:spPr>
              <a:xfrm>
                <a:off x="8916977" y="2250199"/>
                <a:ext cx="3123675" cy="690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A7A204-9C2C-295B-8685-3AA6C75E9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977" y="2250199"/>
                <a:ext cx="3123675" cy="6908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949E2F4-B036-5D37-EA90-EDCD5AAC03C6}"/>
              </a:ext>
            </a:extLst>
          </p:cNvPr>
          <p:cNvSpPr txBox="1"/>
          <p:nvPr/>
        </p:nvSpPr>
        <p:spPr>
          <a:xfrm>
            <a:off x="0" y="3066159"/>
            <a:ext cx="310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intègre une première fois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68DC94-F6BA-F627-DAD0-C1726F459CF5}"/>
                  </a:ext>
                </a:extLst>
              </p:cNvPr>
              <p:cNvSpPr txBox="1"/>
              <p:nvPr/>
            </p:nvSpPr>
            <p:spPr>
              <a:xfrm>
                <a:off x="2890345" y="2868176"/>
                <a:ext cx="3123675" cy="1324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68DC94-F6BA-F627-DAD0-C1726F459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345" y="2868176"/>
                <a:ext cx="3123675" cy="13247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1CE31FA-9166-6A75-0AB5-0610E859D3D6}"/>
              </a:ext>
            </a:extLst>
          </p:cNvPr>
          <p:cNvSpPr txBox="1"/>
          <p:nvPr/>
        </p:nvSpPr>
        <p:spPr>
          <a:xfrm>
            <a:off x="0" y="4361907"/>
            <a:ext cx="310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intègre une seconde fois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10BAD9-A32E-DD4A-233B-BEF6AD17CC1D}"/>
                  </a:ext>
                </a:extLst>
              </p:cNvPr>
              <p:cNvSpPr txBox="1"/>
              <p:nvPr/>
            </p:nvSpPr>
            <p:spPr>
              <a:xfrm>
                <a:off x="2820976" y="4210691"/>
                <a:ext cx="3642886" cy="724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10BAD9-A32E-DD4A-233B-BEF6AD17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976" y="4210691"/>
                <a:ext cx="3642886" cy="7241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C266515-B8A3-2D6D-A91E-14FABFB4ABCF}"/>
              </a:ext>
            </a:extLst>
          </p:cNvPr>
          <p:cNvSpPr txBox="1"/>
          <p:nvPr/>
        </p:nvSpPr>
        <p:spPr>
          <a:xfrm>
            <a:off x="6473321" y="4361907"/>
            <a:ext cx="524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2 constantes d’intégrations, on utilise nos 2 C.L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2C8DE4-5422-A89D-8FBB-C2B7D9F1BA70}"/>
                  </a:ext>
                </a:extLst>
              </p:cNvPr>
              <p:cNvSpPr txBox="1"/>
              <p:nvPr/>
            </p:nvSpPr>
            <p:spPr>
              <a:xfrm>
                <a:off x="693681" y="4901414"/>
                <a:ext cx="3052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C.L Neumann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2C8DE4-5422-A89D-8FBB-C2B7D9F1B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1" y="4901414"/>
                <a:ext cx="3052204" cy="369332"/>
              </a:xfrm>
              <a:prstGeom prst="rect">
                <a:avLst/>
              </a:prstGeom>
              <a:blipFill>
                <a:blip r:embed="rId10"/>
                <a:stretch>
                  <a:fillRect l="-1800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58FD18-BF05-78EF-3E0A-E929A15FA58C}"/>
                  </a:ext>
                </a:extLst>
              </p:cNvPr>
              <p:cNvSpPr txBox="1"/>
              <p:nvPr/>
            </p:nvSpPr>
            <p:spPr>
              <a:xfrm>
                <a:off x="3745885" y="4901414"/>
                <a:ext cx="83809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 1</a:t>
                </a:r>
                <a:r>
                  <a:rPr lang="fr-FR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terme devient nul mais le 2</a:t>
                </a:r>
                <a:r>
                  <a:rPr lang="fr-FR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amène à une singularité. Il faut donc imposer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pour que le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problème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soit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bien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définis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 tout point du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domaine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58FD18-BF05-78EF-3E0A-E929A15FA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5" y="4901414"/>
                <a:ext cx="8380951" cy="646331"/>
              </a:xfrm>
              <a:prstGeom prst="rect">
                <a:avLst/>
              </a:prstGeom>
              <a:blipFill>
                <a:blip r:embed="rId11"/>
                <a:stretch>
                  <a:fillRect l="-582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DAB1B9-05DD-17A1-7A8D-8B89EBCC3A8A}"/>
                  </a:ext>
                </a:extLst>
              </p:cNvPr>
              <p:cNvSpPr txBox="1"/>
              <p:nvPr/>
            </p:nvSpPr>
            <p:spPr>
              <a:xfrm>
                <a:off x="693680" y="5521675"/>
                <a:ext cx="10140381" cy="580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C.L Dirichlet : 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²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DAB1B9-05DD-17A1-7A8D-8B89EBCC3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0" y="5521675"/>
                <a:ext cx="10140381" cy="580800"/>
              </a:xfrm>
              <a:prstGeom prst="rect">
                <a:avLst/>
              </a:prstGeom>
              <a:blipFill>
                <a:blip r:embed="rId12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A9B90A1-45FE-8F0C-EA45-0AC7A3A9AE95}"/>
              </a:ext>
            </a:extLst>
          </p:cNvPr>
          <p:cNvSpPr txBox="1"/>
          <p:nvPr/>
        </p:nvSpPr>
        <p:spPr>
          <a:xfrm>
            <a:off x="0" y="6278516"/>
            <a:ext cx="37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Finalement, on montre bien que 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17A1E-FBA2-2F9E-7628-42ADAF4EEF27}"/>
                  </a:ext>
                </a:extLst>
              </p:cNvPr>
              <p:cNvSpPr txBox="1"/>
              <p:nvPr/>
            </p:nvSpPr>
            <p:spPr>
              <a:xfrm>
                <a:off x="3260310" y="6101095"/>
                <a:ext cx="3203552" cy="7241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17A1E-FBA2-2F9E-7628-42ADAF4EE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310" y="6101095"/>
                <a:ext cx="3203552" cy="7241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06997358-454D-FBA1-6230-D064B53DE30F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CE67D6-7061-86BB-E365-D7DABF25D4BD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B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70B1BB-9175-D252-0FD6-D944156FDFDC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3945D-6F25-3B0C-40EA-4E0819F2C4F2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4/10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43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A7163-B179-BA23-2B4D-820FA70D6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5A09FB-16B3-B837-523E-8D7F73B75CC0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E5DC-AF12-AC1B-4A96-5780DBFD0F9C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C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448BA4-BA0D-CE0F-201D-5B4246507255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044FE-32D6-7128-0568-F93B8370CBF7}"/>
              </a:ext>
            </a:extLst>
          </p:cNvPr>
          <p:cNvSpPr txBox="1"/>
          <p:nvPr/>
        </p:nvSpPr>
        <p:spPr>
          <a:xfrm>
            <a:off x="-1" y="627468"/>
            <a:ext cx="551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prend les schémas de discrétisation spatiaux suivants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BFC751-B26B-BF68-AC85-1AA19D1A521D}"/>
                  </a:ext>
                </a:extLst>
              </p:cNvPr>
              <p:cNvSpPr txBox="1"/>
              <p:nvPr/>
            </p:nvSpPr>
            <p:spPr>
              <a:xfrm>
                <a:off x="5435947" y="513956"/>
                <a:ext cx="1961234" cy="746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BFC751-B26B-BF68-AC85-1AA19D1A5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47" y="513956"/>
                <a:ext cx="1961234" cy="7462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FFE8A4-13E1-E7B6-9B31-8448E3416D08}"/>
                  </a:ext>
                </a:extLst>
              </p:cNvPr>
              <p:cNvSpPr txBox="1"/>
              <p:nvPr/>
            </p:nvSpPr>
            <p:spPr>
              <a:xfrm>
                <a:off x="8451360" y="513956"/>
                <a:ext cx="2817827" cy="84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FFE8A4-13E1-E7B6-9B31-8448E3416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360" y="513956"/>
                <a:ext cx="2817827" cy="84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BB1C867-C351-AD95-9E0C-DA0DECB600FA}"/>
              </a:ext>
            </a:extLst>
          </p:cNvPr>
          <p:cNvSpPr txBox="1"/>
          <p:nvPr/>
        </p:nvSpPr>
        <p:spPr>
          <a:xfrm>
            <a:off x="7361446" y="500026"/>
            <a:ext cx="79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1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0F2ED-7353-0CDD-8463-44215B733A41}"/>
              </a:ext>
            </a:extLst>
          </p:cNvPr>
          <p:cNvSpPr txBox="1"/>
          <p:nvPr/>
        </p:nvSpPr>
        <p:spPr>
          <a:xfrm>
            <a:off x="11221367" y="500027"/>
            <a:ext cx="79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2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7DF65-B2AA-378E-18BE-BE6286680F63}"/>
              </a:ext>
            </a:extLst>
          </p:cNvPr>
          <p:cNvSpPr txBox="1"/>
          <p:nvPr/>
        </p:nvSpPr>
        <p:spPr>
          <a:xfrm>
            <a:off x="-1047" y="1307910"/>
            <a:ext cx="551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introduits ces schémas dans l’équation du problème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36C49C-4168-B48C-E500-C9FD01C5EBEC}"/>
                  </a:ext>
                </a:extLst>
              </p:cNvPr>
              <p:cNvSpPr txBox="1"/>
              <p:nvPr/>
            </p:nvSpPr>
            <p:spPr>
              <a:xfrm>
                <a:off x="2544550" y="1673440"/>
                <a:ext cx="7744027" cy="724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36C49C-4168-B48C-E500-C9FD01C5E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50" y="1673440"/>
                <a:ext cx="7744027" cy="7241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D634CA-104B-7F98-F84D-ECC3C4754980}"/>
                  </a:ext>
                </a:extLst>
              </p:cNvPr>
              <p:cNvSpPr txBox="1"/>
              <p:nvPr/>
            </p:nvSpPr>
            <p:spPr>
              <a:xfrm>
                <a:off x="0" y="2455255"/>
                <a:ext cx="6608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développe cette équation pour chaque nœud (i.e.,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∈[1;5]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: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D634CA-104B-7F98-F84D-ECC3C4754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55255"/>
                <a:ext cx="6608905" cy="369332"/>
              </a:xfrm>
              <a:prstGeom prst="rect">
                <a:avLst/>
              </a:prstGeom>
              <a:blipFill>
                <a:blip r:embed="rId5"/>
                <a:stretch>
                  <a:fillRect l="-73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FBF898-C2BA-0660-7838-80479B22F286}"/>
                  </a:ext>
                </a:extLst>
              </p:cNvPr>
              <p:cNvSpPr txBox="1"/>
              <p:nvPr/>
            </p:nvSpPr>
            <p:spPr>
              <a:xfrm>
                <a:off x="80939" y="3103737"/>
                <a:ext cx="6142244" cy="2899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=1: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=2: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=3: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=4: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=5: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FBF898-C2BA-0660-7838-80479B22F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9" y="3103737"/>
                <a:ext cx="6142244" cy="28991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7C35EC-1834-8CCA-7703-6CDC8E8D8AB9}"/>
                  </a:ext>
                </a:extLst>
              </p:cNvPr>
              <p:cNvSpPr txBox="1"/>
              <p:nvPr/>
            </p:nvSpPr>
            <p:spPr>
              <a:xfrm>
                <a:off x="-1048" y="6045866"/>
                <a:ext cx="12021199" cy="73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peut réécrire ce système sous forme matricielle tel que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fr-FR" i="1" noProof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bar>
                      </m:e>
                    </m:bar>
                    <m:r>
                      <a:rPr lang="fr-FR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bar>
                      <m:barPr>
                        <m:ctrlPr>
                          <a:rPr lang="fr-FR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bar>
                    <m:r>
                      <a:rPr lang="fr-F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ar>
                      <m:barPr>
                        <m:ctrlP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le principe est d’ensuite inverser la matrice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i="1" noProof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fr-FR" i="1" noProof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i="1" noProof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bar>
                      </m:e>
                    </m:ba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afin de pouvoir exprimer le vecteur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fr-FR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ba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7C35EC-1834-8CCA-7703-6CDC8E8D8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8" y="6045866"/>
                <a:ext cx="12021199" cy="739433"/>
              </a:xfrm>
              <a:prstGeom prst="rect">
                <a:avLst/>
              </a:prstGeom>
              <a:blipFill>
                <a:blip r:embed="rId7"/>
                <a:stretch>
                  <a:fillRect l="-456" t="-4959" r="-406" b="-10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D4259A-0C98-BAFE-3E33-AEBE5015294A}"/>
                  </a:ext>
                </a:extLst>
              </p:cNvPr>
              <p:cNvSpPr txBox="1"/>
              <p:nvPr/>
            </p:nvSpPr>
            <p:spPr>
              <a:xfrm>
                <a:off x="6804398" y="4199673"/>
                <a:ext cx="4143177" cy="1494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GB" sz="1100" dirty="0"/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fr-FR" sz="1100" b="0" i="1" smtClean="0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1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D4259A-0C98-BAFE-3E33-AEBE50152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398" y="4199673"/>
                <a:ext cx="4143177" cy="14949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429771DA-C7D2-B11F-BF31-76F203BCE2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4397" y="3103737"/>
            <a:ext cx="3291839" cy="1048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2DDEA9-C091-1B9B-FC36-4487658281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88577" y="3103649"/>
            <a:ext cx="721172" cy="1048575"/>
          </a:xfrm>
          <a:prstGeom prst="rect">
            <a:avLst/>
          </a:prstGeom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19EAFEE6-6B99-E2E7-968A-B6336653D699}"/>
              </a:ext>
            </a:extLst>
          </p:cNvPr>
          <p:cNvSpPr/>
          <p:nvPr/>
        </p:nvSpPr>
        <p:spPr>
          <a:xfrm>
            <a:off x="6223183" y="3175626"/>
            <a:ext cx="180376" cy="2519008"/>
          </a:xfrm>
          <a:prstGeom prst="rightBrace">
            <a:avLst>
              <a:gd name="adj1" fmla="val 8125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81872E-E651-294D-B348-E611465E53BB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5/10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F8B6E-7A9D-C133-9F9A-3846313A0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E00D78-DC6F-B3E5-4EE1-57B17573A042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04C9D-C124-A4B2-CA14-D7E07F23E83A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C &amp; D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52E0AB-15C7-963A-94A1-AF3CA0D6A0A8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C6A74-40DA-DC90-686B-24F2DCFDC298}"/>
              </a:ext>
            </a:extLst>
          </p:cNvPr>
          <p:cNvSpPr txBox="1"/>
          <p:nvPr/>
        </p:nvSpPr>
        <p:spPr>
          <a:xfrm>
            <a:off x="-2" y="627468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l’erreur de troncature formelle (et l’ordre de précision numérique si le code fonctionne), on attend l’ordre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étant donné que l’ordre le plus « mauvais » est de 1 (pour la dérivée première).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9967A9-E27A-C14E-CB1A-C73498778C17}"/>
              </a:ext>
            </a:extLst>
          </p:cNvPr>
          <p:cNvSpPr txBox="1"/>
          <p:nvPr/>
        </p:nvSpPr>
        <p:spPr>
          <a:xfrm>
            <a:off x="-2" y="1273799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Après simulation, on obtient les résultats suivants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3AA74466-528C-8DC9-1492-EADB8A7E4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643131"/>
            <a:ext cx="5362230" cy="40216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202A4EB-70C1-FC90-04FF-E6EC22746993}"/>
              </a:ext>
            </a:extLst>
          </p:cNvPr>
          <p:cNvSpPr txBox="1"/>
          <p:nvPr/>
        </p:nvSpPr>
        <p:spPr>
          <a:xfrm>
            <a:off x="5362228" y="1827797"/>
            <a:ext cx="505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paramètres de simulations sont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93576-D5CC-FFCD-A3CC-42A2E2B30ACE}"/>
              </a:ext>
            </a:extLst>
          </p:cNvPr>
          <p:cNvSpPr txBox="1"/>
          <p:nvPr/>
        </p:nvSpPr>
        <p:spPr>
          <a:xfrm>
            <a:off x="5362228" y="2210692"/>
            <a:ext cx="53622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R = 0.5  # Rayon du </a:t>
            </a:r>
            <a:r>
              <a:rPr lang="en-GB" i="1" dirty="0" err="1"/>
              <a:t>pilier</a:t>
            </a:r>
            <a:r>
              <a:rPr lang="en-GB" i="1" dirty="0"/>
              <a:t> (m)</a:t>
            </a:r>
          </a:p>
          <a:p>
            <a:r>
              <a:rPr lang="en-GB" i="1" dirty="0"/>
              <a:t>Ce = 20  # Concentration en surface (mol/m³)</a:t>
            </a:r>
          </a:p>
          <a:p>
            <a:r>
              <a:rPr lang="en-GB" i="1" dirty="0" err="1"/>
              <a:t>Deff</a:t>
            </a:r>
            <a:r>
              <a:rPr lang="en-GB" i="1" dirty="0"/>
              <a:t> = 1e-10  # Coefficient de diffusion (m²/s)</a:t>
            </a:r>
          </a:p>
          <a:p>
            <a:r>
              <a:rPr lang="en-GB" i="1" dirty="0"/>
              <a:t>S = 2e-8  # Terme source constant (mol/m³/s)</a:t>
            </a:r>
          </a:p>
          <a:p>
            <a:r>
              <a:rPr lang="en-GB" i="1" dirty="0"/>
              <a:t>N = 5  # </a:t>
            </a:r>
            <a:r>
              <a:rPr lang="en-GB" i="1" dirty="0" err="1"/>
              <a:t>Nombre</a:t>
            </a:r>
            <a:r>
              <a:rPr lang="en-GB" i="1" dirty="0"/>
              <a:t> de </a:t>
            </a:r>
            <a:r>
              <a:rPr lang="en-GB" i="1" dirty="0" err="1"/>
              <a:t>nœuds</a:t>
            </a:r>
            <a:endParaRPr lang="en-GB" i="1" dirty="0"/>
          </a:p>
          <a:p>
            <a:r>
              <a:rPr lang="en-GB" i="1" dirty="0"/>
              <a:t>dr = R / (N - 1)  # Pas spatial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BF094A-0B6E-84CD-1409-00B3E540E17B}"/>
                  </a:ext>
                </a:extLst>
              </p:cNvPr>
              <p:cNvSpPr txBox="1"/>
              <p:nvPr/>
            </p:nvSpPr>
            <p:spPr>
              <a:xfrm>
                <a:off x="-3" y="5664803"/>
                <a:ext cx="121920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cherche maintenant à effectuer une vérification de code. Pour ce faire, nous allons calculer l’erreur de discrétisation pour plusieurs maillages (en prenant différentes normes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BF094A-0B6E-84CD-1409-00B3E540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" y="5664803"/>
                <a:ext cx="12192001" cy="646331"/>
              </a:xfrm>
              <a:prstGeom prst="rect">
                <a:avLst/>
              </a:prstGeom>
              <a:blipFill>
                <a:blip r:embed="rId3"/>
                <a:stretch>
                  <a:fillRect l="-400" t="-4717" r="-40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FF7D163-40AD-E242-C15E-A6E9259FCFCF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6/10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73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56D8A-76B2-ADE3-F439-6DA7B1389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DE8511B-FDF9-5418-5DA7-53BA9804A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800"/>
            <a:ext cx="5435600" cy="47192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D11120-046A-B879-F48F-AA4B97B885CE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80A89-ACCE-21D7-8570-DC0B7DBD979C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D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70D617-18DE-E581-E946-0A074FF29DC2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EC9BE-9081-B130-BAED-D85EE92F344B}"/>
              </a:ext>
            </a:extLst>
          </p:cNvPr>
          <p:cNvSpPr txBox="1"/>
          <p:nvPr/>
        </p:nvSpPr>
        <p:spPr>
          <a:xfrm>
            <a:off x="-2" y="627468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obtient les courbes suivantes (seuls les points en bleu sont utilisés pour déterminer la convergence asymptotique)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94210-BE15-F432-6F90-9C9CCCFEA72F}"/>
                  </a:ext>
                </a:extLst>
              </p:cNvPr>
              <p:cNvSpPr txBox="1"/>
              <p:nvPr/>
            </p:nvSpPr>
            <p:spPr>
              <a:xfrm>
                <a:off x="5435599" y="1320202"/>
                <a:ext cx="3716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Ordre de convergence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=1.0246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94210-BE15-F432-6F90-9C9CCCFEA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99" y="1320202"/>
                <a:ext cx="3716867" cy="369332"/>
              </a:xfrm>
              <a:prstGeom prst="rect">
                <a:avLst/>
              </a:prstGeom>
              <a:blipFill>
                <a:blip r:embed="rId3"/>
                <a:stretch>
                  <a:fillRect l="-147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88CA0C-9480-BE62-2525-C882E004697A}"/>
                  </a:ext>
                </a:extLst>
              </p:cNvPr>
              <p:cNvSpPr txBox="1"/>
              <p:nvPr/>
            </p:nvSpPr>
            <p:spPr>
              <a:xfrm>
                <a:off x="5435599" y="1643368"/>
                <a:ext cx="3716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Ordre de convergence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=1.0216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88CA0C-9480-BE62-2525-C882E004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99" y="1643368"/>
                <a:ext cx="3716867" cy="369332"/>
              </a:xfrm>
              <a:prstGeom prst="rect">
                <a:avLst/>
              </a:prstGeom>
              <a:blipFill>
                <a:blip r:embed="rId4"/>
                <a:stretch>
                  <a:fillRect l="-147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CD8751-5795-D6B9-2248-03D689648744}"/>
                  </a:ext>
                </a:extLst>
              </p:cNvPr>
              <p:cNvSpPr txBox="1"/>
              <p:nvPr/>
            </p:nvSpPr>
            <p:spPr>
              <a:xfrm>
                <a:off x="5435599" y="1966533"/>
                <a:ext cx="3716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Ordre de convergence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=1.0123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CD8751-5795-D6B9-2248-03D689648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99" y="1966533"/>
                <a:ext cx="3716867" cy="369332"/>
              </a:xfrm>
              <a:prstGeom prst="rect">
                <a:avLst/>
              </a:prstGeom>
              <a:blipFill>
                <a:blip r:embed="rId5"/>
                <a:stretch>
                  <a:fillRect l="-147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5226F6-F4A9-B138-C97F-881284C5A869}"/>
                  </a:ext>
                </a:extLst>
              </p:cNvPr>
              <p:cNvSpPr txBox="1"/>
              <p:nvPr/>
            </p:nvSpPr>
            <p:spPr>
              <a:xfrm>
                <a:off x="5435599" y="2336801"/>
                <a:ext cx="66209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Dans les trois cas, on retrouve bien un ordre de convergence très proche (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1%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de l’ordre formel attendu théoriquement. De part ce résultat, nous pouvons donc dire que le </a:t>
                </a:r>
                <a:r>
                  <a:rPr lang="fr-F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 est vérifié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5226F6-F4A9-B138-C97F-881284C5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99" y="2336801"/>
                <a:ext cx="6620934" cy="923330"/>
              </a:xfrm>
              <a:prstGeom prst="rect">
                <a:avLst/>
              </a:prstGeom>
              <a:blipFill>
                <a:blip r:embed="rId6"/>
                <a:stretch>
                  <a:fillRect l="-829" t="-3289" r="-737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5B943B-90A9-465F-97D4-8F6E6FF06177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7/10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25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D03A9-1D55-A413-898E-2E5207152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D4C262-ADCF-AE6F-3CBC-6A388E77DD6D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DEB89-FD89-A4AD-837C-99F0CAD8BC0E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E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C7A1CB-DE34-AD40-E16D-6AA4F785CAE1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09B78-47CC-84BD-A259-AA9B0A6D0125}"/>
              </a:ext>
            </a:extLst>
          </p:cNvPr>
          <p:cNvSpPr txBox="1"/>
          <p:nvPr/>
        </p:nvSpPr>
        <p:spPr>
          <a:xfrm>
            <a:off x="-1" y="627468"/>
            <a:ext cx="551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change les schémas de discrétisation spatiaux tel que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12E67D-0239-1317-5143-EADC4A6FD1E7}"/>
                  </a:ext>
                </a:extLst>
              </p:cNvPr>
              <p:cNvSpPr txBox="1"/>
              <p:nvPr/>
            </p:nvSpPr>
            <p:spPr>
              <a:xfrm>
                <a:off x="5435947" y="513956"/>
                <a:ext cx="2192520" cy="746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12E67D-0239-1317-5143-EADC4A6FD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47" y="513956"/>
                <a:ext cx="2192520" cy="7462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320C37-86BC-1C54-FDB3-FB623D060A31}"/>
                  </a:ext>
                </a:extLst>
              </p:cNvPr>
              <p:cNvSpPr txBox="1"/>
              <p:nvPr/>
            </p:nvSpPr>
            <p:spPr>
              <a:xfrm>
                <a:off x="8451360" y="513956"/>
                <a:ext cx="2817827" cy="84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320C37-86BC-1C54-FDB3-FB623D060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360" y="513956"/>
                <a:ext cx="2817827" cy="84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F891217-F85C-D70C-2308-582197B55664}"/>
              </a:ext>
            </a:extLst>
          </p:cNvPr>
          <p:cNvSpPr txBox="1"/>
          <p:nvPr/>
        </p:nvSpPr>
        <p:spPr>
          <a:xfrm>
            <a:off x="7471513" y="500026"/>
            <a:ext cx="79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2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ED661-D5E8-5D5F-962C-7A789302F672}"/>
              </a:ext>
            </a:extLst>
          </p:cNvPr>
          <p:cNvSpPr txBox="1"/>
          <p:nvPr/>
        </p:nvSpPr>
        <p:spPr>
          <a:xfrm>
            <a:off x="11221367" y="500027"/>
            <a:ext cx="79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2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486D3-9894-C2BC-A87B-09DEDB4C8900}"/>
              </a:ext>
            </a:extLst>
          </p:cNvPr>
          <p:cNvSpPr txBox="1"/>
          <p:nvPr/>
        </p:nvSpPr>
        <p:spPr>
          <a:xfrm>
            <a:off x="-1047" y="1307910"/>
            <a:ext cx="551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introduits ces schémas dans l’équation du problème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5B5726-7BDA-16C2-725D-68E0A9FFBD27}"/>
                  </a:ext>
                </a:extLst>
              </p:cNvPr>
              <p:cNvSpPr txBox="1"/>
              <p:nvPr/>
            </p:nvSpPr>
            <p:spPr>
              <a:xfrm>
                <a:off x="1610941" y="1615686"/>
                <a:ext cx="8970117" cy="724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5B5726-7BDA-16C2-725D-68E0A9FFB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941" y="1615686"/>
                <a:ext cx="8970117" cy="7241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443DA39-C273-D2B8-F9E1-87B2F44BDC42}"/>
              </a:ext>
            </a:extLst>
          </p:cNvPr>
          <p:cNvSpPr txBox="1"/>
          <p:nvPr/>
        </p:nvSpPr>
        <p:spPr>
          <a:xfrm>
            <a:off x="0" y="24629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deux schémas étant d’ordre 2, il est attendu que l’ordre de convergence soit également d’ordre 2. De manière similaire à précédemment, on peut vérifier ce code. 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086DE-1FC4-C625-C46F-7162AFC5DB60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8/10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4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0A046-E657-4F2A-B453-B48608882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5022B4-230C-8FA2-0518-C2E8AFFB6489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9/10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77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François GLEYZON</dc:creator>
  <cp:lastModifiedBy>François GLEYZON</cp:lastModifiedBy>
  <cp:revision>1</cp:revision>
  <dcterms:created xsi:type="dcterms:W3CDTF">2025-02-04T13:03:07Z</dcterms:created>
  <dcterms:modified xsi:type="dcterms:W3CDTF">2025-02-06T23:31:45Z</dcterms:modified>
</cp:coreProperties>
</file>