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7" r:id="rId4"/>
    <p:sldId id="258" r:id="rId5"/>
    <p:sldId id="259" r:id="rId6"/>
    <p:sldId id="266"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5411A-B743-4065-8137-36E899DC5753}" v="2225" dt="2025-02-08T18:12:28.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75" d="100"/>
          <a:sy n="75" d="100"/>
        </p:scale>
        <p:origin x="124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08T18:12:31.623" v="7250" actId="20577"/>
      <pc:docMkLst>
        <pc:docMk/>
      </pc:docMkLst>
      <pc:sldChg chg="addSp delSp modSp mod">
        <pc:chgData name="François GLEYZON" userId="a2d04f23f7faf3ef" providerId="LiveId" clId="{8625411A-B743-4065-8137-36E899DC5753}" dt="2025-02-08T18:12:13.973" v="7239" actId="20577"/>
        <pc:sldMkLst>
          <pc:docMk/>
          <pc:sldMk cId="2801290844" sldId="256"/>
        </pc:sldMkLst>
        <pc:spChg chg="add mod">
          <ac:chgData name="François GLEYZON" userId="a2d04f23f7faf3ef" providerId="LiveId" clId="{8625411A-B743-4065-8137-36E899DC5753}" dt="2025-02-06T23:28:46.660" v="5330"/>
          <ac:spMkLst>
            <pc:docMk/>
            <pc:sldMk cId="2801290844" sldId="256"/>
            <ac:spMk id="2" creationId="{1C671FC3-1B2C-746A-F6A8-77FA9A8DC743}"/>
          </ac:spMkLst>
        </pc:spChg>
        <pc:spChg chg="add mod">
          <ac:chgData name="François GLEYZON" userId="a2d04f23f7faf3ef" providerId="LiveId" clId="{8625411A-B743-4065-8137-36E899DC5753}" dt="2025-02-06T23:28:46.660" v="5330"/>
          <ac:spMkLst>
            <pc:docMk/>
            <pc:sldMk cId="2801290844" sldId="256"/>
            <ac:spMk id="3" creationId="{568554F7-B174-79F4-DC46-68D2FF64134D}"/>
          </ac:spMkLst>
        </pc:spChg>
        <pc:spChg chg="add mod">
          <ac:chgData name="François GLEYZON" userId="a2d04f23f7faf3ef" providerId="LiveId" clId="{8625411A-B743-4065-8137-36E899DC5753}" dt="2025-02-08T18:11:04.167" v="7150" actId="1076"/>
          <ac:spMkLst>
            <pc:docMk/>
            <pc:sldMk cId="2801290844" sldId="256"/>
            <ac:spMk id="4" creationId="{95E7F9AA-F423-8939-0562-C60D980C1651}"/>
          </ac:spMkLst>
        </pc:spChg>
        <pc:spChg chg="add mod">
          <ac:chgData name="François GLEYZON" userId="a2d04f23f7faf3ef" providerId="LiveId" clId="{8625411A-B743-4065-8137-36E899DC5753}" dt="2025-02-08T18:11:11.896" v="7161" actId="1076"/>
          <ac:spMkLst>
            <pc:docMk/>
            <pc:sldMk cId="2801290844" sldId="256"/>
            <ac:spMk id="5" creationId="{CCB64622-7D99-EF9C-E64A-6B7A68B130E7}"/>
          </ac:spMkLst>
        </pc:spChg>
        <pc:spChg chg="add mod">
          <ac:chgData name="François GLEYZON" userId="a2d04f23f7faf3ef" providerId="LiveId" clId="{8625411A-B743-4065-8137-36E899DC5753}" dt="2025-02-08T18:11:19.550" v="7165" actId="1076"/>
          <ac:spMkLst>
            <pc:docMk/>
            <pc:sldMk cId="2801290844" sldId="256"/>
            <ac:spMk id="6" creationId="{57048EEB-143A-0EB0-AB6E-49FD65A632CE}"/>
          </ac:spMkLst>
        </pc:spChg>
        <pc:spChg chg="add mod">
          <ac:chgData name="François GLEYZON" userId="a2d04f23f7faf3ef" providerId="LiveId" clId="{8625411A-B743-4065-8137-36E899DC5753}" dt="2025-02-06T23:30:06.943" v="5350" actId="207"/>
          <ac:spMkLst>
            <pc:docMk/>
            <pc:sldMk cId="2801290844" sldId="256"/>
            <ac:spMk id="7" creationId="{230C37D5-1433-52B7-0A78-180B08205F17}"/>
          </ac:spMkLst>
        </pc:spChg>
        <pc:spChg chg="add mod">
          <ac:chgData name="François GLEYZON" userId="a2d04f23f7faf3ef" providerId="LiveId" clId="{8625411A-B743-4065-8137-36E899DC5753}" dt="2025-02-06T23:30:03.558" v="5349" actId="207"/>
          <ac:spMkLst>
            <pc:docMk/>
            <pc:sldMk cId="2801290844" sldId="256"/>
            <ac:spMk id="8" creationId="{C9F42401-7236-E1BF-C86A-2AA6084B3FAA}"/>
          </ac:spMkLst>
        </pc:spChg>
        <pc:spChg chg="add mod">
          <ac:chgData name="François GLEYZON" userId="a2d04f23f7faf3ef" providerId="LiveId" clId="{8625411A-B743-4065-8137-36E899DC5753}" dt="2025-02-06T23:29:52.735" v="5347" actId="1076"/>
          <ac:spMkLst>
            <pc:docMk/>
            <pc:sldMk cId="2801290844" sldId="256"/>
            <ac:spMk id="9" creationId="{D5471492-F85C-788A-940F-DC5DE2D8F51E}"/>
          </ac:spMkLst>
        </pc:spChg>
        <pc:spChg chg="add mod">
          <ac:chgData name="François GLEYZON" userId="a2d04f23f7faf3ef" providerId="LiveId" clId="{8625411A-B743-4065-8137-36E899DC5753}" dt="2025-02-06T23:30:43.077" v="5361" actId="1076"/>
          <ac:spMkLst>
            <pc:docMk/>
            <pc:sldMk cId="2801290844" sldId="256"/>
            <ac:spMk id="10" creationId="{8C55F6B5-A972-7032-5631-C5F15CB2F398}"/>
          </ac:spMkLst>
        </pc:spChg>
        <pc:spChg chg="add mod">
          <ac:chgData name="François GLEYZON" userId="a2d04f23f7faf3ef" providerId="LiveId" clId="{8625411A-B743-4065-8137-36E899DC5753}" dt="2025-02-08T18:12:13.973" v="7239" actId="20577"/>
          <ac:spMkLst>
            <pc:docMk/>
            <pc:sldMk cId="2801290844" sldId="256"/>
            <ac:spMk id="11" creationId="{ADA3B4ED-F9F9-8357-018A-C931A9829ED9}"/>
          </ac:spMkLst>
        </pc:spChg>
      </pc:sldChg>
      <pc:sldChg chg="addSp delSp modSp mod">
        <pc:chgData name="François GLEYZON" userId="a2d04f23f7faf3ef" providerId="LiveId" clId="{8625411A-B743-4065-8137-36E899DC5753}" dt="2025-02-08T18:11:32.948" v="7166"/>
        <pc:sldMkLst>
          <pc:docMk/>
          <pc:sldMk cId="2487955664" sldId="257"/>
        </pc:sldMkLst>
        <pc:spChg chg="add mod">
          <ac:chgData name="François GLEYZON" userId="a2d04f23f7faf3ef" providerId="LiveId" clId="{8625411A-B743-4065-8137-36E899DC5753}" dt="2025-02-06T23:27:58.468" v="5268" actId="20577"/>
          <ac:spMkLst>
            <pc:docMk/>
            <pc:sldMk cId="2487955664" sldId="257"/>
            <ac:spMk id="2" creationId="{0DD9D8E2-6A02-3C17-6B4A-972E3FEF8B78}"/>
          </ac:spMkLst>
        </pc:spChg>
        <pc:spChg chg="add mod">
          <ac:chgData name="François GLEYZON" userId="a2d04f23f7faf3ef" providerId="LiveId" clId="{8625411A-B743-4065-8137-36E899DC5753}" dt="2025-02-06T23:23:30.511" v="4925" actId="1035"/>
          <ac:spMkLst>
            <pc:docMk/>
            <pc:sldMk cId="2487955664" sldId="257"/>
            <ac:spMk id="3" creationId="{C6304A20-79B7-2C12-19AC-070605972BB4}"/>
          </ac:spMkLst>
        </pc:spChg>
        <pc:spChg chg="add mod">
          <ac:chgData name="François GLEYZON" userId="a2d04f23f7faf3ef" providerId="LiveId" clId="{8625411A-B743-4065-8137-36E899DC5753}" dt="2025-02-06T23:23:30.511" v="4925" actId="1035"/>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06T23:28:16.133" v="5317" actId="1410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04T18:52:07.462" v="1909"/>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8T18:11:32.948" v="7166"/>
          <ac:spMkLst>
            <pc:docMk/>
            <pc:sldMk cId="2487955664" sldId="257"/>
            <ac:spMk id="13" creationId="{B232EE1E-9716-3342-26CC-9F049AE18F58}"/>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06T23:23:30.511" v="4925" actId="1035"/>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06T23:23:30.511" v="4925" actId="1035"/>
          <ac:spMkLst>
            <pc:docMk/>
            <pc:sldMk cId="2487955664" sldId="257"/>
            <ac:spMk id="29" creationId="{CF2D0C7F-4528-1D12-5632-7B96F6D67486}"/>
          </ac:spMkLst>
        </pc:spChg>
        <pc:spChg chg="add mod">
          <ac:chgData name="François GLEYZON" userId="a2d04f23f7faf3ef" providerId="LiveId" clId="{8625411A-B743-4065-8137-36E899DC5753}" dt="2025-02-06T23:23:30.511" v="4925" actId="1035"/>
          <ac:spMkLst>
            <pc:docMk/>
            <pc:sldMk cId="2487955664" sldId="257"/>
            <ac:spMk id="30" creationId="{B95AA804-9E2B-DDFF-2C53-F06543210144}"/>
          </ac:spMkLst>
        </pc:spChg>
        <pc:spChg chg="add mod">
          <ac:chgData name="François GLEYZON" userId="a2d04f23f7faf3ef" providerId="LiveId" clId="{8625411A-B743-4065-8137-36E899DC5753}" dt="2025-02-06T23:27:42.206" v="5242" actId="1036"/>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06T23:31:14.856" v="5378" actId="20577"/>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04T18:33:54.751" v="902" actId="14100"/>
          <ac:spMkLst>
            <pc:docMk/>
            <pc:sldMk cId="3497435959" sldId="258"/>
            <ac:spMk id="3" creationId="{55C4A58F-66DC-5C22-B369-CB6316DD2D90}"/>
          </ac:spMkLst>
        </pc:spChg>
        <pc:spChg chg="add mod">
          <ac:chgData name="François GLEYZON" userId="a2d04f23f7faf3ef" providerId="LiveId" clId="{8625411A-B743-4065-8137-36E899DC5753}" dt="2025-02-04T18:34:01.429" v="903" actId="1076"/>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04T18:49:28.348" v="1876" actId="1035"/>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04T18:49:28.348" v="1876" actId="1035"/>
          <ac:spMkLst>
            <pc:docMk/>
            <pc:sldMk cId="3497435959" sldId="258"/>
            <ac:spMk id="16" creationId="{2C10BAD9-A32E-DD4A-233B-BEF6AD17CC1D}"/>
          </ac:spMkLst>
        </pc:spChg>
        <pc:spChg chg="add mod">
          <ac:chgData name="François GLEYZON" userId="a2d04f23f7faf3ef" providerId="LiveId" clId="{8625411A-B743-4065-8137-36E899DC5753}" dt="2025-02-04T18:49:28.348" v="1876" actId="1035"/>
          <ac:spMkLst>
            <pc:docMk/>
            <pc:sldMk cId="3497435959" sldId="258"/>
            <ac:spMk id="17" creationId="{CC266515-B8A3-2D6D-A91E-14FABFB4ABCF}"/>
          </ac:spMkLst>
        </pc:spChg>
        <pc:spChg chg="add mod">
          <ac:chgData name="François GLEYZON" userId="a2d04f23f7faf3ef" providerId="LiveId" clId="{8625411A-B743-4065-8137-36E899DC5753}" dt="2025-02-04T18:49:28.348" v="1876" actId="1035"/>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04T18:49:28.348" v="1876" actId="1035"/>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04T18:52:11.625" v="1911"/>
          <ac:spMkLst>
            <pc:docMk/>
            <pc:sldMk cId="3497435959" sldId="258"/>
            <ac:spMk id="23" creationId="{06997358-454D-FBA1-6230-D064B53DE30F}"/>
          </ac:spMkLst>
        </pc:spChg>
        <pc:spChg chg="add mod">
          <ac:chgData name="François GLEYZON" userId="a2d04f23f7faf3ef" providerId="LiveId" clId="{8625411A-B743-4065-8137-36E899DC5753}" dt="2025-02-04T18:52:13.693" v="1913" actId="20577"/>
          <ac:spMkLst>
            <pc:docMk/>
            <pc:sldMk cId="3497435959" sldId="258"/>
            <ac:spMk id="24" creationId="{25CE67D6-7061-86BB-E365-D7DABF25D4BD}"/>
          </ac:spMkLst>
        </pc:spChg>
        <pc:spChg chg="add mod">
          <ac:chgData name="François GLEYZON" userId="a2d04f23f7faf3ef" providerId="LiveId" clId="{8625411A-B743-4065-8137-36E899DC5753}" dt="2025-02-04T18:52:11.625" v="1911"/>
          <ac:spMkLst>
            <pc:docMk/>
            <pc:sldMk cId="3497435959" sldId="258"/>
            <ac:spMk id="25" creationId="{B470B1BB-9175-D252-0FD6-D944156FDFDC}"/>
          </ac:spMkLst>
        </pc:spChg>
      </pc:sldChg>
      <pc:sldChg chg="addSp modSp mod">
        <pc:chgData name="François GLEYZON" userId="a2d04f23f7faf3ef" providerId="LiveId" clId="{8625411A-B743-4065-8137-36E899DC5753}" dt="2025-02-06T23:31:18.029" v="5379" actId="20577"/>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04T18:52:30.137" v="1916" actId="20577"/>
          <ac:spMkLst>
            <pc:docMk/>
            <pc:sldMk cId="415248" sldId="259"/>
            <ac:spMk id="3" creationId="{2F45E5DC-AF12-AC1B-4A96-5780DBFD0F9C}"/>
          </ac:spMkLst>
        </pc:spChg>
        <pc:spChg chg="add mod">
          <ac:chgData name="François GLEYZON" userId="a2d04f23f7faf3ef" providerId="LiveId" clId="{8625411A-B743-4065-8137-36E899DC5753}" dt="2025-02-04T18:52:28.174" v="1914"/>
          <ac:spMkLst>
            <pc:docMk/>
            <pc:sldMk cId="415248" sldId="259"/>
            <ac:spMk id="4" creationId="{F4448BA4-BA0D-CE0F-201D-5B4246507255}"/>
          </ac:spMkLst>
        </pc:spChg>
        <pc:spChg chg="add mod">
          <ac:chgData name="François GLEYZON" userId="a2d04f23f7faf3ef" providerId="LiveId" clId="{8625411A-B743-4065-8137-36E899DC5753}" dt="2025-02-04T18:53:22.142" v="2003" actId="14100"/>
          <ac:spMkLst>
            <pc:docMk/>
            <pc:sldMk cId="415248" sldId="259"/>
            <ac:spMk id="5" creationId="{BF1044FE-32D6-7128-0568-F93B8370CBF7}"/>
          </ac:spMkLst>
        </pc:spChg>
        <pc:spChg chg="add mod">
          <ac:chgData name="François GLEYZON" userId="a2d04f23f7faf3ef" providerId="LiveId" clId="{8625411A-B743-4065-8137-36E899DC5753}" dt="2025-02-04T18:54:25.663" v="2052" actId="14100"/>
          <ac:spMkLst>
            <pc:docMk/>
            <pc:sldMk cId="415248" sldId="259"/>
            <ac:spMk id="6" creationId="{0FBFC751-B26B-BF68-AC85-1AA19D1A521D}"/>
          </ac:spMkLst>
        </pc:spChg>
        <pc:spChg chg="add mod">
          <ac:chgData name="François GLEYZON" userId="a2d04f23f7faf3ef" providerId="LiveId" clId="{8625411A-B743-4065-8137-36E899DC5753}" dt="2025-02-04T18:55:32.271" v="2126" actId="1038"/>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04T18:55:32.271" v="2126" actId="1038"/>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04T18:59:55.629" v="2355" actId="14100"/>
          <ac:spMkLst>
            <pc:docMk/>
            <pc:sldMk cId="415248" sldId="259"/>
            <ac:spMk id="12" creationId="{5AD634CA-104B-7F98-F84D-ECC3C4754980}"/>
          </ac:spMkLst>
        </pc:spChg>
        <pc:spChg chg="add mod">
          <ac:chgData name="François GLEYZON" userId="a2d04f23f7faf3ef" providerId="LiveId" clId="{8625411A-B743-4065-8137-36E899DC5753}" dt="2025-02-05T20:15:55.250" v="2803" actId="14100"/>
          <ac:spMkLst>
            <pc:docMk/>
            <pc:sldMk cId="415248" sldId="259"/>
            <ac:spMk id="13" creationId="{997C35EC-1834-8CCA-7703-6CDC8E8D8AB9}"/>
          </ac:spMkLst>
        </pc:spChg>
        <pc:spChg chg="add mod">
          <ac:chgData name="François GLEYZON" userId="a2d04f23f7faf3ef" providerId="LiveId" clId="{8625411A-B743-4065-8137-36E899DC5753}" dt="2025-02-05T20:16:06.672" v="2875" actId="1037"/>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06T23:31:18.029" v="5379" actId="20577"/>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08T18:01:04.860" v="6525"/>
        <pc:sldMkLst>
          <pc:docMk/>
          <pc:sldMk cId="1063259523" sldId="260"/>
        </pc:sldMkLst>
        <pc:spChg chg="add mod">
          <ac:chgData name="François GLEYZON" userId="a2d04f23f7faf3ef" providerId="LiveId" clId="{8625411A-B743-4065-8137-36E899DC5753}" dt="2025-02-05T20:44:09.413" v="3640"/>
          <ac:spMkLst>
            <pc:docMk/>
            <pc:sldMk cId="1063259523" sldId="260"/>
            <ac:spMk id="2" creationId="{D4D11120-046A-B879-F48F-AA4B97B885CE}"/>
          </ac:spMkLst>
        </pc:spChg>
        <pc:spChg chg="add mod">
          <ac:chgData name="François GLEYZON" userId="a2d04f23f7faf3ef" providerId="LiveId" clId="{8625411A-B743-4065-8137-36E899DC5753}" dt="2025-02-05T20:44:12.212" v="3644" actId="20577"/>
          <ac:spMkLst>
            <pc:docMk/>
            <pc:sldMk cId="1063259523" sldId="260"/>
            <ac:spMk id="3" creationId="{DA380A89-ACCE-21D7-8570-DC0B7DBD979C}"/>
          </ac:spMkLst>
        </pc:spChg>
        <pc:spChg chg="add mod">
          <ac:chgData name="François GLEYZON" userId="a2d04f23f7faf3ef" providerId="LiveId" clId="{8625411A-B743-4065-8137-36E899DC5753}" dt="2025-02-05T20:44:09.413" v="3640"/>
          <ac:spMkLst>
            <pc:docMk/>
            <pc:sldMk cId="1063259523" sldId="260"/>
            <ac:spMk id="4" creationId="{FC70D617-18DE-E581-E946-0A074FF29DC2}"/>
          </ac:spMkLst>
        </pc:spChg>
        <pc:spChg chg="add mod">
          <ac:chgData name="François GLEYZON" userId="a2d04f23f7faf3ef" providerId="LiveId" clId="{8625411A-B743-4065-8137-36E899DC5753}" dt="2025-02-06T23:31:26.543" v="5382" actId="20577"/>
          <ac:spMkLst>
            <pc:docMk/>
            <pc:sldMk cId="1063259523" sldId="260"/>
            <ac:spMk id="5" creationId="{5E5B943B-90A9-465F-97D4-8F6E6FF06177}"/>
          </ac:spMkLst>
        </pc:spChg>
        <pc:spChg chg="add mod">
          <ac:chgData name="François GLEYZON" userId="a2d04f23f7faf3ef" providerId="LiveId" clId="{8625411A-B743-4065-8137-36E899DC5753}" dt="2025-02-08T17:55:44.907" v="6147" actId="20577"/>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08T18:01:04.860" v="6525"/>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08T17:50:37.363" v="5422" actId="20577"/>
          <ac:spMkLst>
            <pc:docMk/>
            <pc:sldMk cId="1063259523" sldId="260"/>
            <ac:spMk id="14" creationId="{EE88CA0C-9480-BE62-2525-C882E004697A}"/>
          </ac:spMkLst>
        </pc:spChg>
        <pc:spChg chg="add mod">
          <ac:chgData name="François GLEYZON" userId="a2d04f23f7faf3ef" providerId="LiveId" clId="{8625411A-B743-4065-8137-36E899DC5753}" dt="2025-02-08T17:50:42.454" v="5429" actId="20577"/>
          <ac:spMkLst>
            <pc:docMk/>
            <pc:sldMk cId="1063259523" sldId="260"/>
            <ac:spMk id="15" creationId="{C3CD8751-5795-D6B9-2248-03D689648744}"/>
          </ac:spMkLst>
        </pc:spChg>
        <pc:spChg chg="add mod">
          <ac:chgData name="François GLEYZON" userId="a2d04f23f7faf3ef" providerId="LiveId" clId="{8625411A-B743-4065-8137-36E899DC5753}" dt="2025-02-08T17:52:28.547" v="5610" actId="20577"/>
          <ac:spMkLst>
            <pc:docMk/>
            <pc:sldMk cId="1063259523" sldId="260"/>
            <ac:spMk id="16" creationId="{DA5226F6-F4A9-B138-C97F-881284C5A869}"/>
          </ac:spMkLst>
        </pc:spChg>
        <pc:spChg chg="add mod">
          <ac:chgData name="François GLEYZON" userId="a2d04f23f7faf3ef" providerId="LiveId" clId="{8625411A-B743-4065-8137-36E899DC5753}" dt="2025-02-08T18:00:43.152" v="6520" actId="1076"/>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picChg chg="add del mod ord">
          <ac:chgData name="François GLEYZON" userId="a2d04f23f7faf3ef" providerId="LiveId" clId="{8625411A-B743-4065-8137-36E899DC5753}" dt="2025-02-08T17:50:02.483" v="5403" actId="478"/>
          <ac:picMkLst>
            <pc:docMk/>
            <pc:sldMk cId="1063259523" sldId="260"/>
            <ac:picMk id="18" creationId="{2DE8511B-FDF9-5418-5DA7-53BA9804A37C}"/>
          </ac:picMkLst>
        </pc:picChg>
        <pc:inkChg chg="del mod">
          <ac:chgData name="François GLEYZON" userId="a2d04f23f7faf3ef" providerId="LiveId" clId="{8625411A-B743-4065-8137-36E899DC5753}" dt="2025-02-08T17:50:04.944" v="5404" actId="478"/>
          <ac:inkMkLst>
            <pc:docMk/>
            <pc:sldMk cId="1063259523" sldId="260"/>
            <ac:inkMk id="7" creationId="{0C259D1A-B18E-0EA7-F1F1-119CD3860AA7}"/>
          </ac:inkMkLst>
        </pc:inkChg>
      </pc:sldChg>
      <pc:sldChg chg="addSp delSp modSp mod">
        <pc:chgData name="François GLEYZON" userId="a2d04f23f7faf3ef" providerId="LiveId" clId="{8625411A-B743-4065-8137-36E899DC5753}" dt="2025-02-08T18:08:40.263" v="6887" actId="1076"/>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05T21:03:47.559" v="4177" actId="1038"/>
          <ac:spMkLst>
            <pc:docMk/>
            <pc:sldMk cId="1452944335" sldId="261"/>
            <ac:spMk id="8" creationId="{3F891217-F85C-D70C-2308-582197B55664}"/>
          </ac:spMkLst>
        </pc:spChg>
        <pc:spChg chg="add mod">
          <ac:chgData name="François GLEYZON" userId="a2d04f23f7faf3ef" providerId="LiveId" clId="{8625411A-B743-4065-8137-36E899DC5753}" dt="2025-02-05T21:03:23.262" v="4150"/>
          <ac:spMkLst>
            <pc:docMk/>
            <pc:sldMk cId="1452944335" sldId="261"/>
            <ac:spMk id="9" creationId="{15BED661-D5E8-5D5F-962C-7A789302F672}"/>
          </ac:spMkLst>
        </pc:spChg>
        <pc:spChg chg="add mod">
          <ac:chgData name="François GLEYZON" userId="a2d04f23f7faf3ef" providerId="LiveId" clId="{8625411A-B743-4065-8137-36E899DC5753}" dt="2025-02-05T21:04:19.847" v="4180" actId="20577"/>
          <ac:spMkLst>
            <pc:docMk/>
            <pc:sldMk cId="1452944335" sldId="261"/>
            <ac:spMk id="10" creationId="{4B5486D3-9894-C2BC-A87B-09DEDB4C8900}"/>
          </ac:spMkLst>
        </pc:spChg>
        <pc:spChg chg="add mod">
          <ac:chgData name="François GLEYZON" userId="a2d04f23f7faf3ef" providerId="LiveId" clId="{8625411A-B743-4065-8137-36E899DC5753}" dt="2025-02-05T21:05:18.677" v="4192" actId="1076"/>
          <ac:spMkLst>
            <pc:docMk/>
            <pc:sldMk cId="1452944335" sldId="261"/>
            <ac:spMk id="11" creationId="{2C5B5726-7BDA-16C2-725D-68E0A9FFBD27}"/>
          </ac:spMkLst>
        </pc:spChg>
        <pc:spChg chg="add mod">
          <ac:chgData name="François GLEYZON" userId="a2d04f23f7faf3ef" providerId="LiveId" clId="{8625411A-B743-4065-8137-36E899DC5753}" dt="2025-02-06T18:54:35.477" v="4531" actId="20577"/>
          <ac:spMkLst>
            <pc:docMk/>
            <pc:sldMk cId="1452944335" sldId="261"/>
            <ac:spMk id="12" creationId="{2443DA39-C273-D2B8-F9E1-87B2F44BDC42}"/>
          </ac:spMkLst>
        </pc:spChg>
        <pc:spChg chg="add mod">
          <ac:chgData name="François GLEYZON" userId="a2d04f23f7faf3ef" providerId="LiveId" clId="{8625411A-B743-4065-8137-36E899DC5753}" dt="2025-02-06T23:31:30.378" v="5383" actId="20577"/>
          <ac:spMkLst>
            <pc:docMk/>
            <pc:sldMk cId="1452944335" sldId="261"/>
            <ac:spMk id="13" creationId="{B7F086DE-1FC4-C625-C46F-7162AFC5DB60}"/>
          </ac:spMkLst>
        </pc:spChg>
        <pc:spChg chg="add mod">
          <ac:chgData name="François GLEYZON" userId="a2d04f23f7faf3ef" providerId="LiveId" clId="{8625411A-B743-4065-8137-36E899DC5753}" dt="2025-02-08T18:08:24.511" v="6884" actId="20577"/>
          <ac:spMkLst>
            <pc:docMk/>
            <pc:sldMk cId="1452944335" sldId="261"/>
            <ac:spMk id="17" creationId="{3CF42690-7162-FF5D-0928-122CB4424C2F}"/>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08T18:07:14.840" v="6736" actId="1076"/>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08T18:07:28.905" v="6751" actId="1076"/>
          <ac:spMkLst>
            <pc:docMk/>
            <pc:sldMk cId="1452944335" sldId="261"/>
            <ac:spMk id="23" creationId="{3BF53B97-0F67-E339-0733-64B4CBED7BE3}"/>
          </ac:spMkLst>
        </pc:spChg>
        <pc:spChg chg="add mod">
          <ac:chgData name="François GLEYZON" userId="a2d04f23f7faf3ef" providerId="LiveId" clId="{8625411A-B743-4065-8137-36E899DC5753}" dt="2025-02-08T18:08:40.263" v="6887" actId="1076"/>
          <ac:spMkLst>
            <pc:docMk/>
            <pc:sldMk cId="1452944335" sldId="261"/>
            <ac:spMk id="24" creationId="{5348E2F8-935A-84B2-C999-9952A11CE7E6}"/>
          </ac:spMkLst>
        </pc:spChg>
        <pc:picChg chg="add mod">
          <ac:chgData name="François GLEYZON" userId="a2d04f23f7faf3ef" providerId="LiveId" clId="{8625411A-B743-4065-8137-36E899DC5753}" dt="2025-02-08T17:53:22.056" v="5652" actId="14100"/>
          <ac:picMkLst>
            <pc:docMk/>
            <pc:sldMk cId="1452944335" sldId="261"/>
            <ac:picMk id="15" creationId="{C28758A4-18A7-290C-9878-36C0FE46E78F}"/>
          </ac:picMkLst>
        </pc:picChg>
        <pc:picChg chg="add del mod">
          <ac:chgData name="François GLEYZON" userId="a2d04f23f7faf3ef" providerId="LiveId" clId="{8625411A-B743-4065-8137-36E899DC5753}" dt="2025-02-08T17:53:12.093" v="5650" actId="478"/>
          <ac:picMkLst>
            <pc:docMk/>
            <pc:sldMk cId="1452944335" sldId="261"/>
            <ac:picMk id="16" creationId="{9E3622FB-F13D-E4ED-D320-E8914660DAFE}"/>
          </ac:picMkLst>
        </pc:picChg>
        <pc:picChg chg="add del mod modCrop">
          <ac:chgData name="François GLEYZON" userId="a2d04f23f7faf3ef" providerId="LiveId" clId="{8625411A-B743-4065-8137-36E899DC5753}" dt="2025-02-08T18:07:30.180" v="6752" actId="478"/>
          <ac:picMkLst>
            <pc:docMk/>
            <pc:sldMk cId="1452944335" sldId="261"/>
            <ac:picMk id="18" creationId="{9FA30BF9-438D-ED0D-D480-AA8AC5FB1810}"/>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08T18:09:57.288" v="7112" actId="20577"/>
        <pc:sldMkLst>
          <pc:docMk/>
          <pc:sldMk cId="2174773392" sldId="263"/>
        </pc:sldMkLst>
        <pc:spChg chg="add mod">
          <ac:chgData name="François GLEYZON" userId="a2d04f23f7faf3ef" providerId="LiveId" clId="{8625411A-B743-4065-8137-36E899DC5753}" dt="2025-02-06T23:31:33.930" v="5384" actId="20577"/>
          <ac:spMkLst>
            <pc:docMk/>
            <pc:sldMk cId="2174773392" sldId="263"/>
            <ac:spMk id="2" creationId="{925022B4-230C-8FA2-0518-C2E8AFFB6489}"/>
          </ac:spMkLst>
        </pc:spChg>
        <pc:spChg chg="add mod">
          <ac:chgData name="François GLEYZON" userId="a2d04f23f7faf3ef" providerId="LiveId" clId="{8625411A-B743-4065-8137-36E899DC5753}" dt="2025-02-08T17:55:53.903" v="6148"/>
          <ac:spMkLst>
            <pc:docMk/>
            <pc:sldMk cId="2174773392" sldId="263"/>
            <ac:spMk id="3" creationId="{D915C169-08CC-8E5B-81AB-578EC8D11F35}"/>
          </ac:spMkLst>
        </pc:spChg>
        <pc:spChg chg="add mod">
          <ac:chgData name="François GLEYZON" userId="a2d04f23f7faf3ef" providerId="LiveId" clId="{8625411A-B743-4065-8137-36E899DC5753}" dt="2025-02-08T17:55:55.872" v="6150" actId="20577"/>
          <ac:spMkLst>
            <pc:docMk/>
            <pc:sldMk cId="2174773392" sldId="263"/>
            <ac:spMk id="4" creationId="{8FE9FC21-9C8A-1D90-E870-039EFD96A39D}"/>
          </ac:spMkLst>
        </pc:spChg>
        <pc:spChg chg="add mod">
          <ac:chgData name="François GLEYZON" userId="a2d04f23f7faf3ef" providerId="LiveId" clId="{8625411A-B743-4065-8137-36E899DC5753}" dt="2025-02-08T17:55:53.903" v="6148"/>
          <ac:spMkLst>
            <pc:docMk/>
            <pc:sldMk cId="2174773392" sldId="263"/>
            <ac:spMk id="5" creationId="{A1169C53-176F-E0EA-C65C-D36F96EBBFEE}"/>
          </ac:spMkLst>
        </pc:spChg>
        <pc:spChg chg="add mod">
          <ac:chgData name="François GLEYZON" userId="a2d04f23f7faf3ef" providerId="LiveId" clId="{8625411A-B743-4065-8137-36E899DC5753}" dt="2025-02-08T17:55:53.903" v="6148"/>
          <ac:spMkLst>
            <pc:docMk/>
            <pc:sldMk cId="2174773392" sldId="263"/>
            <ac:spMk id="6" creationId="{51B5442A-C3C4-1A8F-D37A-D5F1A379EC7E}"/>
          </ac:spMkLst>
        </pc:spChg>
        <pc:spChg chg="add mod">
          <ac:chgData name="François GLEYZON" userId="a2d04f23f7faf3ef" providerId="LiveId" clId="{8625411A-B743-4065-8137-36E899DC5753}" dt="2025-02-08T17:56:32.753" v="6169" actId="20577"/>
          <ac:spMkLst>
            <pc:docMk/>
            <pc:sldMk cId="2174773392" sldId="263"/>
            <ac:spMk id="7" creationId="{B4A4AEAA-67D2-4085-2A3F-E1A998B2D302}"/>
          </ac:spMkLst>
        </pc:spChg>
        <pc:spChg chg="add mod">
          <ac:chgData name="François GLEYZON" userId="a2d04f23f7faf3ef" providerId="LiveId" clId="{8625411A-B743-4065-8137-36E899DC5753}" dt="2025-02-08T17:56:41.934" v="6178" actId="20577"/>
          <ac:spMkLst>
            <pc:docMk/>
            <pc:sldMk cId="2174773392" sldId="263"/>
            <ac:spMk id="8" creationId="{54FE27B9-FBF6-20B1-0B4D-41BE7711BFE0}"/>
          </ac:spMkLst>
        </pc:spChg>
        <pc:spChg chg="add mod">
          <ac:chgData name="François GLEYZON" userId="a2d04f23f7faf3ef" providerId="LiveId" clId="{8625411A-B743-4065-8137-36E899DC5753}" dt="2025-02-08T17:56:47.990" v="6185" actId="20577"/>
          <ac:spMkLst>
            <pc:docMk/>
            <pc:sldMk cId="2174773392" sldId="263"/>
            <ac:spMk id="9" creationId="{3CC477B4-9D08-9683-DC4C-A1D5D9BBA01C}"/>
          </ac:spMkLst>
        </pc:spChg>
        <pc:spChg chg="add mod">
          <ac:chgData name="François GLEYZON" userId="a2d04f23f7faf3ef" providerId="LiveId" clId="{8625411A-B743-4065-8137-36E899DC5753}" dt="2025-02-08T18:01:30.658" v="6530"/>
          <ac:spMkLst>
            <pc:docMk/>
            <pc:sldMk cId="2174773392" sldId="263"/>
            <ac:spMk id="10" creationId="{13A11EAD-00C7-DE8C-6393-ABE7B1826CB4}"/>
          </ac:spMkLst>
        </pc:spChg>
        <pc:spChg chg="add mod">
          <ac:chgData name="François GLEYZON" userId="a2d04f23f7faf3ef" providerId="LiveId" clId="{8625411A-B743-4065-8137-36E899DC5753}" dt="2025-02-08T17:55:53.903" v="6148"/>
          <ac:spMkLst>
            <pc:docMk/>
            <pc:sldMk cId="2174773392" sldId="263"/>
            <ac:spMk id="11" creationId="{35DD8227-809D-06CE-9270-2CC91121E055}"/>
          </ac:spMkLst>
        </pc:spChg>
        <pc:spChg chg="add del mod">
          <ac:chgData name="François GLEYZON" userId="a2d04f23f7faf3ef" providerId="LiveId" clId="{8625411A-B743-4065-8137-36E899DC5753}" dt="2025-02-08T18:01:31.398" v="6532"/>
          <ac:spMkLst>
            <pc:docMk/>
            <pc:sldMk cId="2174773392" sldId="263"/>
            <ac:spMk id="15" creationId="{FC131F65-FCE3-AABD-4FAA-40F564CADCEA}"/>
          </ac:spMkLst>
        </pc:spChg>
        <pc:spChg chg="add mod">
          <ac:chgData name="François GLEYZON" userId="a2d04f23f7faf3ef" providerId="LiveId" clId="{8625411A-B743-4065-8137-36E899DC5753}" dt="2025-02-08T18:01:46.177" v="6534"/>
          <ac:spMkLst>
            <pc:docMk/>
            <pc:sldMk cId="2174773392" sldId="263"/>
            <ac:spMk id="16" creationId="{7A6E1C14-3522-2401-987B-6C8323168AC0}"/>
          </ac:spMkLst>
        </pc:spChg>
        <pc:spChg chg="add mod">
          <ac:chgData name="François GLEYZON" userId="a2d04f23f7faf3ef" providerId="LiveId" clId="{8625411A-B743-4065-8137-36E899DC5753}" dt="2025-02-08T18:02:00.509" v="6537" actId="6549"/>
          <ac:spMkLst>
            <pc:docMk/>
            <pc:sldMk cId="2174773392" sldId="263"/>
            <ac:spMk id="17" creationId="{14E8F240-3DC6-CA73-F443-546CABD8453C}"/>
          </ac:spMkLst>
        </pc:spChg>
        <pc:spChg chg="add mod">
          <ac:chgData name="François GLEYZON" userId="a2d04f23f7faf3ef" providerId="LiveId" clId="{8625411A-B743-4065-8137-36E899DC5753}" dt="2025-02-08T18:02:07.797" v="6538"/>
          <ac:spMkLst>
            <pc:docMk/>
            <pc:sldMk cId="2174773392" sldId="263"/>
            <ac:spMk id="18" creationId="{D3FB6750-FBE0-E1A8-1C71-2998EAAF3657}"/>
          </ac:spMkLst>
        </pc:spChg>
        <pc:spChg chg="add mod">
          <ac:chgData name="François GLEYZON" userId="a2d04f23f7faf3ef" providerId="LiveId" clId="{8625411A-B743-4065-8137-36E899DC5753}" dt="2025-02-08T18:09:57.288" v="7112" actId="20577"/>
          <ac:spMkLst>
            <pc:docMk/>
            <pc:sldMk cId="2174773392" sldId="263"/>
            <ac:spMk id="19" creationId="{A4779A6A-8265-FCC3-87DB-F422B4FA7572}"/>
          </ac:spMkLst>
        </pc:spChg>
        <pc:picChg chg="add del mod">
          <ac:chgData name="François GLEYZON" userId="a2d04f23f7faf3ef" providerId="LiveId" clId="{8625411A-B743-4065-8137-36E899DC5753}" dt="2025-02-08T17:56:23.809" v="6157" actId="478"/>
          <ac:picMkLst>
            <pc:docMk/>
            <pc:sldMk cId="2174773392" sldId="263"/>
            <ac:picMk id="12" creationId="{879D2F27-83A9-D3C7-56EC-E71DC3FBBB15}"/>
          </ac:picMkLst>
        </pc:picChg>
        <pc:picChg chg="add mod ord">
          <ac:chgData name="François GLEYZON" userId="a2d04f23f7faf3ef" providerId="LiveId" clId="{8625411A-B743-4065-8137-36E899DC5753}" dt="2025-02-08T17:56:21.019" v="6156" actId="171"/>
          <ac:picMkLst>
            <pc:docMk/>
            <pc:sldMk cId="2174773392" sldId="263"/>
            <ac:picMk id="14" creationId="{53428223-B8B8-9853-173C-F8A2C540FD70}"/>
          </ac:picMkLst>
        </pc:picChg>
      </pc:sldChg>
      <pc:sldChg chg="addSp modSp mod">
        <pc:chgData name="François GLEYZON" userId="a2d04f23f7faf3ef" providerId="LiveId" clId="{8625411A-B743-4065-8137-36E899DC5753}" dt="2025-02-08T18:12:31.623" v="7250" actId="20577"/>
        <pc:sldMkLst>
          <pc:docMk/>
          <pc:sldMk cId="508563345" sldId="264"/>
        </pc:sldMkLst>
        <pc:spChg chg="add mod">
          <ac:chgData name="François GLEYZON" userId="a2d04f23f7faf3ef" providerId="LiveId" clId="{8625411A-B743-4065-8137-36E899DC5753}" dt="2025-02-06T23:31:37.261" v="5385" actId="20577"/>
          <ac:spMkLst>
            <pc:docMk/>
            <pc:sldMk cId="508563345" sldId="264"/>
            <ac:spMk id="2" creationId="{B899300B-16B9-2AA1-42EF-D7A03458C2E6}"/>
          </ac:spMkLst>
        </pc:spChg>
        <pc:spChg chg="add mod">
          <ac:chgData name="François GLEYZON" userId="a2d04f23f7faf3ef" providerId="LiveId" clId="{8625411A-B743-4065-8137-36E899DC5753}" dt="2025-02-08T18:12:28.520" v="7240"/>
          <ac:spMkLst>
            <pc:docMk/>
            <pc:sldMk cId="508563345" sldId="264"/>
            <ac:spMk id="3" creationId="{EAF0A628-343C-FBA6-4F88-4768C17AB397}"/>
          </ac:spMkLst>
        </pc:spChg>
        <pc:spChg chg="add mod">
          <ac:chgData name="François GLEYZON" userId="a2d04f23f7faf3ef" providerId="LiveId" clId="{8625411A-B743-4065-8137-36E899DC5753}" dt="2025-02-08T18:12:31.623" v="7250" actId="20577"/>
          <ac:spMkLst>
            <pc:docMk/>
            <pc:sldMk cId="508563345" sldId="264"/>
            <ac:spMk id="4" creationId="{F6CA68CB-DA07-9D19-19A7-568713D60BFC}"/>
          </ac:spMkLst>
        </pc:spChg>
        <pc:spChg chg="add mod">
          <ac:chgData name="François GLEYZON" userId="a2d04f23f7faf3ef" providerId="LiveId" clId="{8625411A-B743-4065-8137-36E899DC5753}" dt="2025-02-08T18:12:28.520" v="7240"/>
          <ac:spMkLst>
            <pc:docMk/>
            <pc:sldMk cId="508563345" sldId="264"/>
            <ac:spMk id="5" creationId="{D2E50873-3ABD-E877-EB14-EB6279F4EA4F}"/>
          </ac:spMkLst>
        </pc:spChg>
      </pc:sldChg>
      <pc:sldChg chg="addSp delSp modSp mod">
        <pc:chgData name="François GLEYZON" userId="a2d04f23f7faf3ef" providerId="LiveId" clId="{8625411A-B743-4065-8137-36E899DC5753}" dt="2025-02-06T23:31:07.800" v="5376" actId="20577"/>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06T23:24:05.045" v="5058" actId="1035"/>
          <ac:spMkLst>
            <pc:docMk/>
            <pc:sldMk cId="1966793551" sldId="265"/>
            <ac:spMk id="5" creationId="{966EEB2D-AD16-27A2-ECFE-15577C4EDB26}"/>
          </ac:spMkLst>
        </pc:spChg>
        <pc:spChg chg="mod">
          <ac:chgData name="François GLEYZON" userId="a2d04f23f7faf3ef" providerId="LiveId" clId="{8625411A-B743-4065-8137-36E899DC5753}" dt="2025-02-06T23:24:05.045" v="5058" actId="1035"/>
          <ac:spMkLst>
            <pc:docMk/>
            <pc:sldMk cId="1966793551" sldId="265"/>
            <ac:spMk id="6" creationId="{009BAB9B-ED9C-FB2B-C91C-A3841B943DAF}"/>
          </ac:spMkLst>
        </pc:spChg>
        <pc:spChg chg="mod">
          <ac:chgData name="François GLEYZON" userId="a2d04f23f7faf3ef" providerId="LiveId" clId="{8625411A-B743-4065-8137-36E899DC5753}" dt="2025-02-06T23:24:41.194" v="5061" actId="113"/>
          <ac:spMkLst>
            <pc:docMk/>
            <pc:sldMk cId="1966793551" sldId="265"/>
            <ac:spMk id="7" creationId="{B5436A21-87E5-E562-F7DC-2AACBB1F982E}"/>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04T18:51:53.736" v="1906" actId="207"/>
          <ac:spMkLst>
            <pc:docMk/>
            <pc:sldMk cId="1966793551" sldId="265"/>
            <ac:spMk id="9" creationId="{6E9846D3-47A3-2AE6-6383-AB77CC5B517E}"/>
          </ac:spMkLst>
        </pc:spChg>
        <pc:spChg chg="mod">
          <ac:chgData name="François GLEYZON" userId="a2d04f23f7faf3ef" providerId="LiveId" clId="{8625411A-B743-4065-8137-36E899DC5753}" dt="2025-02-06T23:27:21.170" v="5233" actId="1035"/>
          <ac:spMkLst>
            <pc:docMk/>
            <pc:sldMk cId="1966793551" sldId="265"/>
            <ac:spMk id="13" creationId="{420BC2C4-CEB9-97AE-8462-8BBABA109D44}"/>
          </ac:spMkLst>
        </pc:spChg>
        <pc:spChg chg="mod">
          <ac:chgData name="François GLEYZON" userId="a2d04f23f7faf3ef" providerId="LiveId" clId="{8625411A-B743-4065-8137-36E899DC5753}" dt="2025-02-06T23:27:21.170" v="5233" actId="1035"/>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06T23:27:21.170" v="5233" actId="1035"/>
          <ac:spMkLst>
            <pc:docMk/>
            <pc:sldMk cId="1966793551" sldId="265"/>
            <ac:spMk id="19" creationId="{1E42DB06-8668-2792-877E-6AAD838CF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04T18:51:32.183" v="1902" actId="1410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06T23:27:13.539" v="5226" actId="1035"/>
          <ac:spMkLst>
            <pc:docMk/>
            <pc:sldMk cId="1966793551" sldId="265"/>
            <ac:spMk id="44" creationId="{606C2879-B07E-738C-AE26-577B745F030F}"/>
          </ac:spMkLst>
        </pc:spChg>
        <pc:spChg chg="add mod">
          <ac:chgData name="François GLEYZON" userId="a2d04f23f7faf3ef" providerId="LiveId" clId="{8625411A-B743-4065-8137-36E899DC5753}" dt="2025-02-06T23:27:13.539" v="5226" actId="1035"/>
          <ac:spMkLst>
            <pc:docMk/>
            <pc:sldMk cId="1966793551" sldId="265"/>
            <ac:spMk id="45" creationId="{2CEBE47E-F412-B061-1A8F-3A6762027ED1}"/>
          </ac:spMkLst>
        </pc:spChg>
        <pc:spChg chg="add mod">
          <ac:chgData name="François GLEYZON" userId="a2d04f23f7faf3ef" providerId="LiveId" clId="{8625411A-B743-4065-8137-36E899DC5753}" dt="2025-02-06T23:31:07.800" v="5376" actId="20577"/>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08T17:46:25.224" v="5394" actId="478"/>
        <pc:sldMkLst>
          <pc:docMk/>
          <pc:sldMk cId="3013734229" sldId="266"/>
        </pc:sldMkLst>
        <pc:spChg chg="mod">
          <ac:chgData name="François GLEYZON" userId="a2d04f23f7faf3ef" providerId="LiveId" clId="{8625411A-B743-4065-8137-36E899DC5753}" dt="2025-02-05T20:31:35.675" v="3308" actId="20577"/>
          <ac:spMkLst>
            <pc:docMk/>
            <pc:sldMk cId="3013734229" sldId="266"/>
            <ac:spMk id="3" creationId="{0D204C9D-C124-A4B2-CA14-D7E07F23E83A}"/>
          </ac:spMkLst>
        </pc:spChg>
        <pc:spChg chg="mod">
          <ac:chgData name="François GLEYZON" userId="a2d04f23f7faf3ef" providerId="LiveId" clId="{8625411A-B743-4065-8137-36E899DC5753}" dt="2025-02-05T20:27:18.357" v="3303" actId="20577"/>
          <ac:spMkLst>
            <pc:docMk/>
            <pc:sldMk cId="3013734229" sldId="266"/>
            <ac:spMk id="5" creationId="{12FC6A74-40DA-DC90-686B-24F2DCFDC298}"/>
          </ac:spMkLst>
        </pc:spChg>
        <pc:spChg chg="add mod">
          <ac:chgData name="François GLEYZON" userId="a2d04f23f7faf3ef" providerId="LiveId" clId="{8625411A-B743-4065-8137-36E899DC5753}" dt="2025-02-06T23:31:20.890" v="5380" actId="20577"/>
          <ac:spMkLst>
            <pc:docMk/>
            <pc:sldMk cId="3013734229" sldId="266"/>
            <ac:spMk id="6" creationId="{EFF7D163-40AD-E242-C15E-A6E9259FCFCF}"/>
          </ac:spMkLst>
        </pc:spChg>
        <pc:spChg chg="add mod">
          <ac:chgData name="François GLEYZON" userId="a2d04f23f7faf3ef" providerId="LiveId" clId="{8625411A-B743-4065-8137-36E899DC5753}" dt="2025-02-05T20:31:58.439" v="3366" actId="20577"/>
          <ac:spMkLst>
            <pc:docMk/>
            <pc:sldMk cId="3013734229" sldId="266"/>
            <ac:spMk id="16" creationId="{B39967A9-E27A-C14E-CB1A-C73498778C17}"/>
          </ac:spMkLst>
        </pc:spChg>
        <pc:spChg chg="add mod">
          <ac:chgData name="François GLEYZON" userId="a2d04f23f7faf3ef" providerId="LiveId" clId="{8625411A-B743-4065-8137-36E899DC5753}" dt="2025-02-05T20:33:30.841" v="3411" actId="20577"/>
          <ac:spMkLst>
            <pc:docMk/>
            <pc:sldMk cId="3013734229" sldId="266"/>
            <ac:spMk id="22" creationId="{6202A4EB-70C1-FC90-04FF-E6EC22746993}"/>
          </ac:spMkLst>
        </pc:spChg>
        <pc:spChg chg="add mod">
          <ac:chgData name="François GLEYZON" userId="a2d04f23f7faf3ef" providerId="LiveId" clId="{8625411A-B743-4065-8137-36E899DC5753}" dt="2025-02-05T20:33:42.611" v="3416" actId="114"/>
          <ac:spMkLst>
            <pc:docMk/>
            <pc:sldMk cId="3013734229" sldId="266"/>
            <ac:spMk id="24" creationId="{76493576-D5CC-FFCD-A3CC-42A2E2B30ACE}"/>
          </ac:spMkLst>
        </pc:spChg>
        <pc:spChg chg="add mod">
          <ac:chgData name="François GLEYZON" userId="a2d04f23f7faf3ef" providerId="LiveId" clId="{8625411A-B743-4065-8137-36E899DC5753}" dt="2025-02-05T20:37:18.486" v="3639" actId="1076"/>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picChg chg="add del mod">
          <ac:chgData name="François GLEYZON" userId="a2d04f23f7faf3ef" providerId="LiveId" clId="{8625411A-B743-4065-8137-36E899DC5753}" dt="2025-02-08T17:46:25.224" v="5394" actId="478"/>
          <ac:picMkLst>
            <pc:docMk/>
            <pc:sldMk cId="3013734229" sldId="266"/>
            <ac:picMk id="20" creationId="{3AA74466-528C-8DC9-1492-EADB8A7E433C}"/>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08/02/2025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9</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08/02/2025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08/02/2025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08/02/2025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08/02/2025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08/02/2025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08/02/2025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08/02/2025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08/02/2025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08/02/2025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08/02/2025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08/02/2025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08/02/2025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0.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0.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8.xml.rels><?xml version="1.0" encoding="UTF-8" standalone="yes"?>
<Relationships xmlns="http://schemas.openxmlformats.org/package/2006/relationships"><Relationship Id="rId3" Type="http://schemas.openxmlformats.org/officeDocument/2006/relationships/image" Target="../media/image490.png"/><Relationship Id="rId2" Type="http://schemas.openxmlformats.org/officeDocument/2006/relationships/image" Target="../media/image480.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0.png"/></Relationships>
</file>

<file path=ppt/slides/_rels/slide9.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C55F6B5-A972-7032-5631-C5F15CB2F398}"/>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1/10</a:t>
            </a:r>
            <a:endParaRPr lang="en-GB"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dirty="0">
                <a:latin typeface="Times New Roman" panose="02020603050405020304" pitchFamily="18" charset="0"/>
                <a:cs typeface="Times New Roman" panose="02020603050405020304" pitchFamily="18" charset="0"/>
              </a:rPr>
              <a:t>MEC8211 - Vérif. et </a:t>
            </a:r>
            <a:r>
              <a:rPr lang="fr-FR" sz="3200" b="1" dirty="0" err="1">
                <a:latin typeface="Times New Roman" panose="02020603050405020304" pitchFamily="18" charset="0"/>
                <a:cs typeface="Times New Roman" panose="02020603050405020304" pitchFamily="18" charset="0"/>
              </a:rPr>
              <a:t>valid</a:t>
            </a:r>
            <a:r>
              <a:rPr lang="fr-FR" sz="3200" b="1" dirty="0">
                <a:latin typeface="Times New Roman" panose="02020603050405020304" pitchFamily="18" charset="0"/>
                <a:cs typeface="Times New Roman" panose="02020603050405020304" pitchFamily="18" charset="0"/>
              </a:rPr>
              <a:t>. en modélisation numérique</a:t>
            </a:r>
            <a:endParaRPr lang="en-GB"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dirty="0">
                <a:latin typeface="Times New Roman" panose="02020603050405020304" pitchFamily="18" charset="0"/>
                <a:cs typeface="Times New Roman" panose="02020603050405020304" pitchFamily="18" charset="0"/>
              </a:rPr>
              <a:t>Devoir 1</a:t>
            </a:r>
            <a:endParaRPr lang="en-GB" sz="32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Etudiants</a:t>
            </a:r>
            <a:r>
              <a:rPr lang="fr-FR" dirty="0">
                <a:latin typeface="Times New Roman" panose="02020603050405020304" pitchFamily="18" charset="0"/>
                <a:cs typeface="Times New Roman" panose="02020603050405020304" pitchFamily="18" charset="0"/>
              </a:rPr>
              <a:t> : </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Cédric </a:t>
            </a:r>
            <a:r>
              <a:rPr lang="fr-FR" dirty="0" err="1">
                <a:latin typeface="Times New Roman" panose="02020603050405020304" pitchFamily="18" charset="0"/>
                <a:cs typeface="Times New Roman" panose="02020603050405020304" pitchFamily="18" charset="0"/>
              </a:rPr>
              <a:t>Florello</a:t>
            </a:r>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François Gleyzon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10/10</a:t>
            </a:r>
            <a:endParaRPr lang="en-GB"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Conclusion</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𝐶</m:t>
                          </m:r>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𝑆</m:t>
                      </m:r>
                    </m:oMath>
                  </m:oMathPara>
                </a14:m>
                <a:endParaRPr lang="en-GB"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0</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𝐷</m:t>
                          </m:r>
                        </m:e>
                        <m:sub>
                          <m:r>
                            <a:rPr lang="fr-FR" b="0" i="1" smtClean="0">
                              <a:latin typeface="Cambria Math" panose="02040503050406030204" pitchFamily="18" charset="0"/>
                            </a:rPr>
                            <m:t>𝑒𝑓𝑓</m:t>
                          </m:r>
                        </m:sub>
                      </m:sSub>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𝑆</m:t>
                      </m:r>
                      <m:r>
                        <a:rPr lang="en-GB" dirty="0" smtClean="0">
                          <a:latin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m:rPr>
                              <m:sty m:val="p"/>
                            </m:rP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2</m:t>
                          </m:r>
                        </m:sup>
                      </m:sSup>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considère le problème suivant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301387"/>
                <a:ext cx="4281914" cy="77655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𝐶</m:t>
                        </m:r>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=0</m:t>
                    </m:r>
                  </m:oMath>
                </a14:m>
                <a:r>
                  <a:rPr lang="fr-FR" dirty="0">
                    <a:latin typeface="Times New Roman" panose="02020603050405020304" pitchFamily="18" charset="0"/>
                    <a:cs typeface="Times New Roman" panose="02020603050405020304" pitchFamily="18" charset="0"/>
                  </a:rPr>
                  <a:t>), ce qui implique que : </a:t>
                </a:r>
                <a:endParaRPr lang="en-GB"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9BAB9B-ED9C-FB2B-C91C-A3841B943DAF}"/>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num>
                        <m:den>
                          <m:r>
                            <a:rPr lang="fr-FR" b="0" i="1" smtClean="0">
                              <a:latin typeface="Cambria Math" panose="02040503050406030204" pitchFamily="18" charset="0"/>
                            </a:rPr>
                            <m:t>𝜕</m:t>
                          </m:r>
                          <m:r>
                            <a:rPr lang="fr-FR" b="0" i="1" smtClean="0">
                              <a:latin typeface="Cambria Math" panose="02040503050406030204" pitchFamily="18" charset="0"/>
                            </a:rPr>
                            <m:t>𝑟</m:t>
                          </m:r>
                        </m:den>
                      </m:f>
                      <m:d>
                        <m:dPr>
                          <m:ctrlPr>
                            <a:rPr lang="fr-FR" b="0" i="1" smtClean="0">
                              <a:latin typeface="Cambria Math" panose="02040503050406030204" pitchFamily="18" charset="0"/>
                            </a:rPr>
                          </m:ctrlPr>
                        </m:dPr>
                        <m:e>
                          <m:r>
                            <a:rPr lang="fr-FR" b="0" i="1" smtClean="0">
                              <a:latin typeface="Cambria Math" panose="02040503050406030204" pitchFamily="18" charset="0"/>
                            </a:rPr>
                            <m:t>𝑟</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e>
                      </m:d>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den>
                      </m:f>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m:t>
                              </m:r>
                            </m:e>
                            <m:sup>
                              <m:r>
                                <a:rPr lang="fr-FR" b="0" i="1" smtClean="0">
                                  <a:latin typeface="Cambria Math" panose="02040503050406030204" pitchFamily="18" charset="0"/>
                                </a:rPr>
                                <m:t>2</m:t>
                              </m:r>
                            </m:sup>
                          </m:sSup>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𝜃</m:t>
                          </m:r>
                          <m:r>
                            <a:rPr lang="fr-FR" b="0" i="1" smtClean="0">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𝑧</m:t>
                          </m:r>
                          <m:r>
                            <a:rPr lang="fr-FR" b="0" i="1" smtClean="0">
                              <a:latin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B5436A21-87E5-E562-F7DC-2AACBB1F982E}"/>
              </a:ext>
            </a:extLst>
          </p:cNvPr>
          <p:cNvSpPr txBox="1"/>
          <p:nvPr/>
        </p:nvSpPr>
        <p:spPr>
          <a:xfrm>
            <a:off x="8205427" y="3210225"/>
            <a:ext cx="410534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problème est un problème </a:t>
            </a:r>
            <a:r>
              <a:rPr lang="fr-FR" b="1" dirty="0">
                <a:latin typeface="Times New Roman" panose="02020603050405020304" pitchFamily="18" charset="0"/>
                <a:cs typeface="Times New Roman" panose="02020603050405020304" pitchFamily="18" charset="0"/>
              </a:rPr>
              <a:t>elliptique</a:t>
            </a:r>
            <a:endParaRPr lang="en-GB"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5336881"/>
                <a:ext cx="4281914"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smtClean="0">
                        <a:latin typeface="Cambria Math" panose="02040503050406030204" pitchFamily="18" charset="0"/>
                        <a:ea typeface="Cambria Math" panose="02040503050406030204" pitchFamily="18" charset="0"/>
                      </a:rPr>
                      <m:t>𝜃</m:t>
                    </m:r>
                  </m:oMath>
                </a14:m>
                <a:r>
                  <a:rPr lang="fr-FR" dirty="0">
                    <a:latin typeface="Times New Roman" panose="02020603050405020304" pitchFamily="18" charset="0"/>
                    <a:cs typeface="Times New Roman" panose="02020603050405020304" pitchFamily="18" charset="0"/>
                  </a:rPr>
                  <a:t>)</a:t>
                </a:r>
              </a:p>
              <a:p>
                <a:pPr marL="285750" indent="-285750" algn="just">
                  <a:buFontTx/>
                  <a:buChar char="-"/>
                </a:pPr>
                <a:r>
                  <a:rPr lang="fr-FR"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smtClean="0">
                        <a:latin typeface="Cambria Math" panose="02040503050406030204" pitchFamily="18" charset="0"/>
                      </a:rPr>
                      <m:t>𝑧</m:t>
                    </m:r>
                  </m:oMath>
                </a14:m>
                <a:r>
                  <a:rPr lang="fr-FR"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𝜃</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𝑧</m:t>
                      </m:r>
                      <m:r>
                        <a:rPr lang="fr-FR" b="0" i="1" smtClean="0">
                          <a:latin typeface="Cambria Math" panose="02040503050406030204" pitchFamily="18" charset="0"/>
                          <a:ea typeface="Cambria Math" panose="02040503050406030204" pitchFamily="18" charset="0"/>
                        </a:rPr>
                        <m:t>)</m:t>
                      </m:r>
                      <m:r>
                        <a:rPr lang="en-GB" dirty="0" smtClean="0">
                          <a:latin typeface="Cambria Math" panose="02040503050406030204" pitchFamily="18" charset="0"/>
                        </a:rPr>
                        <m:t>⇒</m:t>
                      </m:r>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𝑧</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𝑧</m:t>
                      </m:r>
                      <m:r>
                        <a:rPr lang="fr-FR" b="0" i="1" smtClean="0">
                          <a:latin typeface="Cambria Math" panose="02040503050406030204" pitchFamily="18" charset="0"/>
                          <a:ea typeface="Cambria Math" panose="02040503050406030204" pitchFamily="18" charset="0"/>
                        </a:rPr>
                        <m:t>)</m:t>
                      </m:r>
                      <m:r>
                        <a:rPr lang="en-GB" dirty="0" smtClean="0">
                          <a:latin typeface="Cambria Math" panose="02040503050406030204" pitchFamily="18" charset="0"/>
                        </a:rPr>
                        <m:t>⇒</m:t>
                      </m:r>
                      <m:r>
                        <m:rPr>
                          <m:sty m:val="p"/>
                        </m:rPr>
                        <a:rPr lang="fr-FR" i="1" smtClean="0">
                          <a:latin typeface="Cambria Math" panose="02040503050406030204" pitchFamily="18" charset="0"/>
                        </a:rPr>
                        <m:t>C</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num>
                        <m:den>
                          <m:r>
                            <a:rPr lang="fr-FR" b="0" i="1" smtClean="0">
                              <a:latin typeface="Cambria Math" panose="02040503050406030204" pitchFamily="18" charset="0"/>
                            </a:rPr>
                            <m:t>𝜕</m:t>
                          </m:r>
                          <m:r>
                            <a:rPr lang="fr-FR" b="0" i="1" smtClean="0">
                              <a:latin typeface="Cambria Math" panose="02040503050406030204" pitchFamily="18" charset="0"/>
                            </a:rPr>
                            <m:t>𝑟</m:t>
                          </m:r>
                        </m:den>
                      </m:f>
                      <m:d>
                        <m:dPr>
                          <m:ctrlPr>
                            <a:rPr lang="fr-FR" b="0" i="1" smtClean="0">
                              <a:latin typeface="Cambria Math" panose="02040503050406030204" pitchFamily="18" charset="0"/>
                            </a:rPr>
                          </m:ctrlPr>
                        </m:dPr>
                        <m:e>
                          <m:r>
                            <a:rPr lang="fr-FR" b="0" i="1" smtClean="0">
                              <a:latin typeface="Cambria Math" panose="02040503050406030204" pitchFamily="18" charset="0"/>
                            </a:rPr>
                            <m:t>𝑟</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r>
                        <a:rPr lang="en-GB" dirty="0"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1E42DB06-8668-2792-877E-6AAD838CFA0F}"/>
              </a:ext>
            </a:extLst>
          </p:cNvPr>
          <p:cNvSpPr txBox="1"/>
          <p:nvPr/>
        </p:nvSpPr>
        <p:spPr>
          <a:xfrm>
            <a:off x="8875936" y="5393881"/>
            <a:ext cx="2652418"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dérivation du produit</a:t>
            </a:r>
            <a:endParaRPr lang="en-GB"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0A9073FB-1A65-43D2-A613-9EB3B1169DC4}"/>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A</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7A5412B6-0B42-D404-C987-4E69804FE7EA}"/>
              </a:ext>
            </a:extLst>
          </p:cNvPr>
          <p:cNvSpPr txBox="1"/>
          <p:nvPr/>
        </p:nvSpPr>
        <p:spPr>
          <a:xfrm>
            <a:off x="0" y="4792416"/>
            <a:ext cx="12070080"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endParaRPr lang="en-GB" dirty="0">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système étudié est un pilier </a:t>
            </a:r>
            <a:r>
              <a:rPr lang="fr-FR" b="1" dirty="0">
                <a:latin typeface="Times New Roman" panose="02020603050405020304" pitchFamily="18" charset="0"/>
                <a:cs typeface="Times New Roman" panose="02020603050405020304" pitchFamily="18" charset="0"/>
              </a:rPr>
              <a:t>circulaire</a:t>
            </a:r>
            <a:r>
              <a:rPr lang="fr-FR" dirty="0">
                <a:latin typeface="Times New Roman" panose="02020603050405020304" pitchFamily="18" charset="0"/>
                <a:cs typeface="Times New Roman" panose="02020603050405020304" pitchFamily="18" charset="0"/>
              </a:rPr>
              <a:t> en béton d’un pont.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dont la hauteur / profondeur est supposé infini.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GB">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Pilier </a:t>
              </a:r>
              <a:endParaRPr lang="en-GB"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Eau salée </a:t>
              </a:r>
              <a:endParaRPr lang="en-GB" dirty="0">
                <a:latin typeface="Times New Roman" panose="02020603050405020304" pitchFamily="18" charset="0"/>
                <a:cs typeface="Times New Roman" panose="02020603050405020304" pitchFamily="18" charset="0"/>
              </a:endParaRP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606C2879-B07E-738C-AE26-577B745F030F}"/>
              </a:ext>
            </a:extLst>
          </p:cNvPr>
          <p:cNvSpPr txBox="1"/>
          <p:nvPr/>
        </p:nvSpPr>
        <p:spPr>
          <a:xfrm>
            <a:off x="0" y="4155576"/>
            <a:ext cx="663570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En effet, par définition, un problème est elliptique s’il peut s’écrire : </a:t>
            </a:r>
            <a:endParaRPr lang="en-GB"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CEBE47E-F412-B061-1A8F-3A6762027ED1}"/>
                  </a:ext>
                </a:extLst>
              </p:cNvPr>
              <p:cNvSpPr txBox="1"/>
              <p:nvPr/>
            </p:nvSpPr>
            <p:spPr>
              <a:xfrm>
                <a:off x="6429684" y="4056347"/>
                <a:ext cx="2773836" cy="608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en-GB" i="1" smtClean="0">
                                  <a:latin typeface="Cambria Math" panose="02040503050406030204" pitchFamily="18" charset="0"/>
                                </a:rPr>
                                <m:t>𝜕</m:t>
                              </m:r>
                            </m:e>
                            <m:sup>
                              <m:r>
                                <a:rPr lang="fr-FR" b="0" i="1" smtClean="0">
                                  <a:latin typeface="Cambria Math" panose="02040503050406030204" pitchFamily="18" charset="0"/>
                                </a:rPr>
                                <m:t>2</m:t>
                              </m:r>
                            </m:sup>
                          </m:sSup>
                          <m:r>
                            <a:rPr lang="fr-FR" b="0" i="1" smtClean="0">
                              <a:latin typeface="Cambria Math" panose="02040503050406030204" pitchFamily="18" charset="0"/>
                            </a:rPr>
                            <m:t>𝑢</m:t>
                          </m:r>
                        </m:num>
                        <m:den>
                          <m:r>
                            <a:rPr lang="en-GB" i="1" smtClean="0">
                              <a:latin typeface="Cambria Math" panose="02040503050406030204" pitchFamily="18" charset="0"/>
                            </a:rPr>
                            <m:t>𝜕𝜉</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sup>
                          </m:sSup>
                          <m:r>
                            <a:rPr lang="fr-FR" i="1">
                              <a:latin typeface="Cambria Math" panose="02040503050406030204" pitchFamily="18" charset="0"/>
                            </a:rPr>
                            <m:t>𝑢</m:t>
                          </m:r>
                        </m:num>
                        <m:den>
                          <m:r>
                            <a:rPr lang="en-GB" i="1">
                              <a:latin typeface="Cambria Math" panose="02040503050406030204" pitchFamily="18" charset="0"/>
                            </a:rPr>
                            <m:t>𝜕</m:t>
                          </m:r>
                          <m:r>
                            <a:rPr lang="fr-FR" i="1" smtClean="0">
                              <a:latin typeface="Cambria Math" panose="02040503050406030204" pitchFamily="18" charset="0"/>
                            </a:rPr>
                            <m:t>𝜂</m:t>
                          </m:r>
                          <m:r>
                            <a:rPr lang="fr-FR" i="1">
                              <a:latin typeface="Cambria Math" panose="02040503050406030204" pitchFamily="18" charset="0"/>
                            </a:rPr>
                            <m:t>²</m:t>
                          </m:r>
                        </m:den>
                      </m:f>
                      <m:r>
                        <a:rPr lang="fr-FR" b="0" i="1" smtClean="0">
                          <a:latin typeface="Cambria Math" panose="02040503050406030204" pitchFamily="18" charset="0"/>
                        </a:rPr>
                        <m:t>+</m:t>
                      </m:r>
                      <m:r>
                        <a:rPr lang="fr-FR" b="0" i="1" smtClean="0">
                          <a:latin typeface="Cambria Math" panose="02040503050406030204" pitchFamily="18" charset="0"/>
                        </a:rPr>
                        <m:t>𝑓</m:t>
                      </m:r>
                      <m:r>
                        <a:rPr lang="fr-FR" b="0" i="1" smtClean="0">
                          <a:latin typeface="Cambria Math" panose="02040503050406030204" pitchFamily="18" charset="0"/>
                        </a:rPr>
                        <m:t>(</m:t>
                      </m:r>
                      <m:r>
                        <a:rPr lang="en-GB" i="1">
                          <a:latin typeface="Cambria Math" panose="02040503050406030204" pitchFamily="18" charset="0"/>
                        </a:rPr>
                        <m:t>𝜉</m:t>
                      </m:r>
                      <m:r>
                        <a:rPr lang="fr-FR" b="0" i="1" smtClean="0">
                          <a:latin typeface="Cambria Math" panose="02040503050406030204" pitchFamily="18" charset="0"/>
                        </a:rPr>
                        <m:t>,</m:t>
                      </m:r>
                      <m:r>
                        <a:rPr lang="fr-FR" i="1">
                          <a:latin typeface="Cambria Math" panose="02040503050406030204" pitchFamily="18" charset="0"/>
                        </a:rPr>
                        <m:t>𝜂</m:t>
                      </m:r>
                      <m:r>
                        <a:rPr lang="fr-FR"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𝑢</m:t>
                          </m:r>
                        </m:num>
                        <m:den>
                          <m:r>
                            <a:rPr lang="en-GB" i="1">
                              <a:latin typeface="Cambria Math" panose="02040503050406030204" pitchFamily="18" charset="0"/>
                            </a:rPr>
                            <m:t>𝜕𝜉</m:t>
                          </m:r>
                        </m:den>
                      </m:f>
                      <m:r>
                        <a:rPr lang="fr-FR"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𝑢</m:t>
                          </m:r>
                        </m:num>
                        <m:den>
                          <m:r>
                            <a:rPr lang="en-GB" i="1">
                              <a:latin typeface="Cambria Math" panose="02040503050406030204" pitchFamily="18" charset="0"/>
                            </a:rPr>
                            <m:t>𝜕</m:t>
                          </m:r>
                          <m:r>
                            <a:rPr lang="fr-FR" i="1">
                              <a:latin typeface="Cambria Math" panose="02040503050406030204" pitchFamily="18" charset="0"/>
                            </a:rPr>
                            <m:t>𝜂</m:t>
                          </m:r>
                        </m:den>
                      </m:f>
                      <m:r>
                        <a:rPr lang="fr-FR" b="0" i="1" smtClean="0">
                          <a:latin typeface="Cambria Math" panose="02040503050406030204" pitchFamily="18" charset="0"/>
                        </a:rPr>
                        <m:t>)</m:t>
                      </m:r>
                    </m:oMath>
                  </m:oMathPara>
                </a14:m>
                <a:endParaRPr lang="en-GB"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2773836" cy="608180"/>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2/10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fr-FR">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𝐶</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oMath>
                  </m:oMathPara>
                </a14:m>
                <a:endParaRPr lang="en-GB"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d>
                            <m:dPr>
                              <m:begChr m:val=""/>
                              <m:endChr m:val="|"/>
                              <m:ctrlPr>
                                <a:rPr lang="en-GB"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b="0" i="1" smtClean="0">
                              <a:latin typeface="Cambria Math" panose="02040503050406030204" pitchFamily="18" charset="0"/>
                            </a:rPr>
                            <m:t>𝑟</m:t>
                          </m:r>
                          <m:r>
                            <a:rPr lang="fr-FR" b="0" i="1" smtClean="0">
                              <a:latin typeface="Cambria Math" panose="02040503050406030204" pitchFamily="18" charset="0"/>
                            </a:rPr>
                            <m:t>=0</m:t>
                          </m:r>
                        </m:sub>
                      </m:sSub>
                      <m:r>
                        <a:rPr lang="fr-FR" b="0" i="1" smtClean="0">
                          <a:latin typeface="Cambria Math" panose="02040503050406030204" pitchFamily="18" charset="0"/>
                        </a:rPr>
                        <m:t>=0</m:t>
                      </m:r>
                    </m:oMath>
                  </m:oMathPara>
                </a14:m>
                <a:endParaRPr lang="en-GB"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A</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smtClean="0">
                        <a:latin typeface="Cambria Math" panose="02040503050406030204" pitchFamily="18" charset="0"/>
                        <a:cs typeface="Times New Roman" panose="02020603050405020304" pitchFamily="18" charset="0"/>
                      </a:rPr>
                      <m:t>𝑁</m:t>
                    </m:r>
                    <m:r>
                      <a:rPr lang="fr-FR" b="0" i="1" smtClean="0">
                        <a:latin typeface="Cambria Math" panose="02040503050406030204" pitchFamily="18" charset="0"/>
                        <a:cs typeface="Times New Roman" panose="02020603050405020304" pitchFamily="18" charset="0"/>
                      </a:rPr>
                      <m:t>=5</m:t>
                    </m:r>
                  </m:oMath>
                </a14:m>
                <a:r>
                  <a:rPr lang="fr-FR" dirty="0">
                    <a:latin typeface="Times New Roman" panose="02020603050405020304" pitchFamily="18" charset="0"/>
                    <a:cs typeface="Times New Roman" panose="02020603050405020304" pitchFamily="18" charset="0"/>
                  </a:rPr>
                  <a:t>) : </a:t>
                </a:r>
                <a:endParaRPr lang="en-GB"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oMath>
                  </m:oMathPara>
                </a14:m>
                <a:endParaRPr lang="en-GB"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=0</m:t>
                      </m:r>
                    </m:oMath>
                  </m:oMathPara>
                </a14:m>
                <a:endParaRPr lang="en-GB"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𝑅</m:t>
                      </m:r>
                    </m:oMath>
                  </m:oMathPara>
                </a14:m>
                <a:endParaRPr lang="en-GB"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𝑖</m:t>
                      </m:r>
                      <m:r>
                        <a:rPr lang="fr-FR" b="0" i="1" smtClean="0">
                          <a:latin typeface="Cambria Math" panose="02040503050406030204" pitchFamily="18" charset="0"/>
                        </a:rPr>
                        <m:t>=1</m:t>
                      </m:r>
                    </m:oMath>
                  </m:oMathPara>
                </a14:m>
                <a:endParaRPr lang="en-GB"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𝑖</m:t>
                      </m:r>
                      <m:r>
                        <a:rPr lang="fr-FR" b="0" i="1" smtClean="0">
                          <a:latin typeface="Cambria Math" panose="02040503050406030204" pitchFamily="18" charset="0"/>
                        </a:rPr>
                        <m:t>=</m:t>
                      </m:r>
                      <m:r>
                        <a:rPr lang="fr-FR" b="0" i="0" smtClean="0">
                          <a:latin typeface="Cambria Math" panose="02040503050406030204" pitchFamily="18" charset="0"/>
                        </a:rPr>
                        <m:t>5</m:t>
                      </m:r>
                    </m:oMath>
                  </m:oMathPara>
                </a14:m>
                <a:endParaRPr lang="en-GB"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𝑅</m:t>
                          </m:r>
                        </m:num>
                        <m:den>
                          <m:r>
                            <a:rPr lang="fr-FR" b="0" i="1" smtClean="0">
                              <a:latin typeface="Cambria Math" panose="02040503050406030204" pitchFamily="18" charset="0"/>
                            </a:rPr>
                            <m:t>𝑁</m:t>
                          </m:r>
                          <m:r>
                            <a:rPr lang="fr-FR" b="0" i="1" smtClean="0">
                              <a:latin typeface="Cambria Math" panose="02040503050406030204" pitchFamily="18" charset="0"/>
                            </a:rPr>
                            <m:t>−1</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𝑅</m:t>
                          </m:r>
                        </m:num>
                        <m:den>
                          <m:r>
                            <a:rPr lang="fr-FR" b="0" i="1" smtClean="0">
                              <a:latin typeface="Cambria Math" panose="02040503050406030204" pitchFamily="18" charset="0"/>
                            </a:rPr>
                            <m:t>4</m:t>
                          </m:r>
                        </m:den>
                      </m:f>
                    </m:oMath>
                  </m:oMathPara>
                </a14:m>
                <a:endParaRPr lang="en-GB"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3/10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9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souhaite résoudre analytiquement le problème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smtClean="0">
                        <a:latin typeface="Cambria Math" panose="02040503050406030204" pitchFamily="18" charset="0"/>
                        <a:cs typeface="Times New Roman" panose="02020603050405020304" pitchFamily="18" charset="0"/>
                      </a:rPr>
                      <m:t>𝑦</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oMath>
                </a14:m>
                <a:r>
                  <a:rPr lang="fr-FR" dirty="0">
                    <a:latin typeface="Times New Roman" panose="02020603050405020304" pitchFamily="18" charset="0"/>
                    <a:cs typeface="Times New Roman" panose="02020603050405020304" pitchFamily="18" charset="0"/>
                  </a:rPr>
                  <a:t> et on se rend compte que l’on obtient une équation différentielle de la forme :  </a:t>
                </a:r>
                <a:endParaRPr lang="en-GB"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smtClean="0">
                        <a:latin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oMath>
                </a14:m>
                <a:r>
                  <a:rPr lang="fr-FR"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𝑑</m:t>
                        </m:r>
                      </m:num>
                      <m:den>
                        <m:r>
                          <a:rPr lang="fr-FR" b="0" i="1" smtClean="0">
                            <a:latin typeface="Cambria Math" panose="02040503050406030204" pitchFamily="18" charset="0"/>
                            <a:cs typeface="Times New Roman" panose="02020603050405020304" pitchFamily="18" charset="0"/>
                          </a:rPr>
                          <m:t>𝑑𝑟</m:t>
                        </m:r>
                      </m:den>
                    </m:f>
                    <m:d>
                      <m:dPr>
                        <m:ctrlPr>
                          <a:rPr lang="fr-FR"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𝑟</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e>
                    </m:d>
                  </m:oMath>
                </a14:m>
                <a:r>
                  <a:rPr lang="fr-FR" dirty="0">
                    <a:latin typeface="Times New Roman" panose="02020603050405020304" pitchFamily="18" charset="0"/>
                    <a:cs typeface="Times New Roman" panose="02020603050405020304" pitchFamily="18" charset="0"/>
                  </a:rPr>
                  <a:t> ce qui donne:  </a:t>
                </a:r>
                <a:endParaRPr lang="en-GB" dirty="0">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𝑦</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b="0" i="1" smtClean="0">
                              <a:latin typeface="Cambria Math" panose="02040503050406030204" pitchFamily="18" charset="0"/>
                            </a:rPr>
                            <m:t>𝑑</m:t>
                          </m:r>
                        </m:num>
                        <m:den>
                          <m:r>
                            <a:rPr lang="fr-FR" b="0" i="1" smtClean="0">
                              <a:latin typeface="Cambria Math" panose="02040503050406030204" pitchFamily="18" charset="0"/>
                            </a:rPr>
                            <m:t>𝑑𝑟</m:t>
                          </m:r>
                        </m:den>
                      </m:f>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𝑦</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e>
                      </m:d>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intègre une première fois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𝑦</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e>
                      </m:d>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r>
                            <a:rPr lang="fr-FR" b="0" i="1" smtClean="0">
                              <a:latin typeface="Cambria Math" panose="02040503050406030204" pitchFamily="18" charset="0"/>
                              <a:ea typeface="Cambria Math" panose="02040503050406030204" pitchFamily="18" charset="0"/>
                            </a:rPr>
                            <m:t>2</m:t>
                          </m:r>
                        </m:den>
                      </m:f>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𝐾</m:t>
                          </m:r>
                        </m:e>
                        <m:sub>
                          <m:r>
                            <a:rPr lang="fr-FR" b="0" i="1" smtClean="0">
                              <a:latin typeface="Cambria Math" panose="02040503050406030204" pitchFamily="18" charset="0"/>
                              <a:ea typeface="Cambria Math" panose="02040503050406030204" pitchFamily="18" charset="0"/>
                            </a:rPr>
                            <m:t>1</m:t>
                          </m:r>
                        </m:sub>
                      </m:sSub>
                      <m:r>
                        <a:rPr lang="fr-FR" i="1">
                          <a:latin typeface="Cambria Math" panose="02040503050406030204" pitchFamily="18" charset="0"/>
                        </a:rPr>
                        <m:t>⇒</m:t>
                      </m:r>
                      <m:r>
                        <a:rPr lang="fr-FR" i="1">
                          <a:latin typeface="Cambria Math" panose="02040503050406030204" pitchFamily="18" charset="0"/>
                          <a:ea typeface="Cambria Math" panose="02040503050406030204" pitchFamily="18" charset="0"/>
                        </a:rPr>
                        <m:t>𝑦</m:t>
                      </m:r>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e>
                      </m:d>
                      <m:r>
                        <a:rPr lang="fr-FR" b="0" i="1" smtClean="0">
                          <a:latin typeface="Cambria Math" panose="02040503050406030204" pitchFamily="18" charset="0"/>
                          <a:ea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𝑟</m:t>
                          </m:r>
                        </m:num>
                        <m:den>
                          <m:r>
                            <a:rPr lang="fr-FR" i="1">
                              <a:latin typeface="Cambria Math" panose="02040503050406030204" pitchFamily="18" charset="0"/>
                              <a:ea typeface="Cambria Math" panose="02040503050406030204" pitchFamily="18" charset="0"/>
                            </a:rPr>
                            <m:t>2</m:t>
                          </m:r>
                        </m:den>
                      </m:f>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𝐾</m:t>
                          </m:r>
                        </m:e>
                        <m:sub>
                          <m:r>
                            <a:rPr lang="fr-FR" i="1">
                              <a:latin typeface="Cambria Math" panose="02040503050406030204" pitchFamily="18" charset="0"/>
                              <a:ea typeface="Cambria Math" panose="02040503050406030204" pitchFamily="18" charset="0"/>
                            </a:rPr>
                            <m:t>1</m:t>
                          </m:r>
                        </m:sub>
                      </m:sSub>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intègre une seconde fois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m:t>
                      </m:r>
                      <m:r>
                        <a:rPr lang="fr-FR" b="0" i="1" smtClean="0">
                          <a:latin typeface="Cambria Math" panose="02040503050406030204" pitchFamily="18" charset="0"/>
                        </a:rPr>
                        <m:t>𝐶</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e>
                      </m:d>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num>
                        <m:den>
                          <m:r>
                            <a:rPr lang="fr-FR" b="0" i="1" smtClean="0">
                              <a:latin typeface="Cambria Math" panose="02040503050406030204" pitchFamily="18" charset="0"/>
                              <a:ea typeface="Cambria Math" panose="02040503050406030204" pitchFamily="18" charset="0"/>
                            </a:rPr>
                            <m:t>4</m:t>
                          </m:r>
                        </m:den>
                      </m:f>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𝐾</m:t>
                          </m:r>
                        </m:e>
                        <m:sub>
                          <m:r>
                            <a:rPr lang="fr-FR" b="0" i="1" smtClean="0">
                              <a:latin typeface="Cambria Math" panose="02040503050406030204" pitchFamily="18" charset="0"/>
                              <a:ea typeface="Cambria Math" panose="02040503050406030204" pitchFamily="18" charset="0"/>
                            </a:rPr>
                            <m:t>1</m:t>
                          </m:r>
                        </m:sub>
                      </m:sSub>
                      <m:func>
                        <m:funcPr>
                          <m:ctrlPr>
                            <a:rPr lang="fr-FR" b="0" i="1" smtClean="0">
                              <a:latin typeface="Cambria Math" panose="02040503050406030204" pitchFamily="18" charset="0"/>
                              <a:ea typeface="Cambria Math" panose="02040503050406030204" pitchFamily="18" charset="0"/>
                            </a:rPr>
                          </m:ctrlPr>
                        </m:funcPr>
                        <m:fName>
                          <m:r>
                            <m:rPr>
                              <m:sty m:val="p"/>
                            </m:rPr>
                            <a:rPr lang="fr-FR" b="0" i="0" smtClean="0">
                              <a:latin typeface="Cambria Math" panose="02040503050406030204" pitchFamily="18" charset="0"/>
                              <a:ea typeface="Cambria Math" panose="02040503050406030204" pitchFamily="18" charset="0"/>
                            </a:rPr>
                            <m:t>ln</m:t>
                          </m:r>
                        </m:fName>
                        <m:e>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e>
                          </m:d>
                        </m:e>
                      </m:func>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𝐾</m:t>
                          </m:r>
                        </m:e>
                        <m:sub>
                          <m:r>
                            <a:rPr lang="fr-FR" b="0" i="1" smtClean="0">
                              <a:latin typeface="Cambria Math" panose="02040503050406030204" pitchFamily="18" charset="0"/>
                              <a:ea typeface="Cambria Math" panose="02040503050406030204" pitchFamily="18" charset="0"/>
                            </a:rPr>
                            <m:t>2</m:t>
                          </m:r>
                        </m:sub>
                      </m:sSub>
                    </m:oMath>
                  </m:oMathPara>
                </a14:m>
                <a:endParaRPr lang="en-GB"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2 constantes d’intégrations, on utilise nos 2 C.L</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smtClean="0">
                        <a:latin typeface="Cambria Math" panose="02040503050406030204" pitchFamily="18" charset="0"/>
                        <a:cs typeface="Times New Roman" panose="02020603050405020304" pitchFamily="18" charset="0"/>
                      </a:rPr>
                      <m:t>𝑦</m:t>
                    </m:r>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=0</m:t>
                        </m:r>
                      </m:e>
                    </m:d>
                    <m:r>
                      <a:rPr lang="fr-FR" b="0" i="1" smtClean="0">
                        <a:latin typeface="Cambria Math" panose="02040503050406030204" pitchFamily="18" charset="0"/>
                        <a:cs typeface="Times New Roman" panose="02020603050405020304" pitchFamily="18" charset="0"/>
                      </a:rPr>
                      <m:t>=0</m:t>
                    </m:r>
                  </m:oMath>
                </a14:m>
                <a:endParaRPr lang="en-GB"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 1</a:t>
                </a:r>
                <a:r>
                  <a:rPr lang="fr-FR" baseline="30000" dirty="0">
                    <a:latin typeface="Times New Roman" panose="02020603050405020304" pitchFamily="18" charset="0"/>
                    <a:cs typeface="Times New Roman" panose="02020603050405020304" pitchFamily="18" charset="0"/>
                  </a:rPr>
                  <a:t>er</a:t>
                </a:r>
                <a:r>
                  <a:rPr lang="fr-FR" dirty="0">
                    <a:latin typeface="Times New Roman" panose="02020603050405020304" pitchFamily="18" charset="0"/>
                    <a:cs typeface="Times New Roman" panose="02020603050405020304" pitchFamily="18" charset="0"/>
                  </a:rPr>
                  <a:t> terme devient nul mais le 2</a:t>
                </a:r>
                <a:r>
                  <a:rPr lang="fr-FR" baseline="30000" dirty="0">
                    <a:latin typeface="Times New Roman" panose="02020603050405020304" pitchFamily="18" charset="0"/>
                    <a:cs typeface="Times New Roman" panose="02020603050405020304" pitchFamily="18" charset="0"/>
                  </a:rPr>
                  <a:t>nd</a:t>
                </a:r>
                <a:r>
                  <a:rPr lang="fr-FR"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smtClean="0">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𝐾</m:t>
                        </m:r>
                      </m:e>
                      <m:sub>
                        <m:r>
                          <a:rPr lang="fr-FR" i="1">
                            <a:latin typeface="Cambria Math" panose="02040503050406030204" pitchFamily="18" charset="0"/>
                            <a:ea typeface="Cambria Math" panose="02040503050406030204" pitchFamily="18" charset="0"/>
                          </a:rPr>
                          <m:t>1</m:t>
                        </m:r>
                      </m:sub>
                    </m:sSub>
                    <m:r>
                      <a:rPr lang="fr-FR" b="0" i="1" smtClean="0">
                        <a:latin typeface="Cambria Math" panose="02040503050406030204" pitchFamily="18" charset="0"/>
                        <a:ea typeface="Cambria Math" panose="02040503050406030204" pitchFamily="18" charset="0"/>
                      </a:rPr>
                      <m:t>=0</m:t>
                    </m:r>
                  </m:oMath>
                </a14:m>
                <a:r>
                  <a:rPr lang="en-GB" dirty="0">
                    <a:latin typeface="Times New Roman" panose="02020603050405020304" pitchFamily="18" charset="0"/>
                    <a:cs typeface="Times New Roman" panose="02020603050405020304" pitchFamily="18" charset="0"/>
                  </a:rPr>
                  <a:t> pour que le </a:t>
                </a:r>
                <a:r>
                  <a:rPr lang="en-GB" dirty="0" err="1">
                    <a:latin typeface="Times New Roman" panose="02020603050405020304" pitchFamily="18" charset="0"/>
                    <a:cs typeface="Times New Roman" panose="02020603050405020304" pitchFamily="18" charset="0"/>
                  </a:rPr>
                  <a:t>problème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soit</a:t>
                </a:r>
                <a:r>
                  <a:rPr lang="en-GB" dirty="0">
                    <a:latin typeface="Times New Roman" panose="02020603050405020304" pitchFamily="18" charset="0"/>
                    <a:cs typeface="Times New Roman" panose="02020603050405020304" pitchFamily="18" charset="0"/>
                  </a:rPr>
                  <a:t> bien </a:t>
                </a:r>
                <a:r>
                  <a:rPr lang="en-GB" dirty="0" err="1">
                    <a:latin typeface="Times New Roman" panose="02020603050405020304" pitchFamily="18" charset="0"/>
                    <a:cs typeface="Times New Roman" panose="02020603050405020304" pitchFamily="18" charset="0"/>
                  </a:rPr>
                  <a:t>défini</a:t>
                </a:r>
                <a:r>
                  <a:rPr lang="en-GB" dirty="0">
                    <a:latin typeface="Times New Roman" panose="02020603050405020304" pitchFamily="18" charset="0"/>
                    <a:cs typeface="Times New Roman" panose="02020603050405020304" pitchFamily="18" charset="0"/>
                  </a:rPr>
                  <a:t> en tout point du </a:t>
                </a:r>
                <a:r>
                  <a:rPr lang="en-GB" dirty="0" err="1">
                    <a:latin typeface="Times New Roman" panose="02020603050405020304" pitchFamily="18" charset="0"/>
                    <a:cs typeface="Times New Roman" panose="02020603050405020304" pitchFamily="18" charset="0"/>
                  </a:rPr>
                  <a:t>domaine</a:t>
                </a:r>
                <a:r>
                  <a:rPr lang="en-GB" dirty="0">
                    <a:latin typeface="Times New Roman" panose="02020603050405020304" pitchFamily="18" charset="0"/>
                    <a:cs typeface="Times New Roman" panose="02020603050405020304" pitchFamily="18" charset="0"/>
                  </a:rPr>
                  <a:t>.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𝑟</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𝑅</m:t>
                        </m:r>
                      </m:e>
                    </m:d>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cs typeface="Times New Roman" panose="02020603050405020304" pitchFamily="18" charset="0"/>
                          </a:rPr>
                          <m:t>𝑒</m:t>
                        </m:r>
                      </m:sub>
                    </m:sSub>
                    <m:r>
                      <a:rPr lang="fr-FR" i="1">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𝐾</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𝑅</m:t>
                        </m:r>
                        <m:r>
                          <a:rPr lang="fr-FR" i="1">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2</m:t>
                        </m:r>
                      </m:den>
                    </m:f>
                  </m:oMath>
                </a14:m>
                <a:endParaRPr lang="en-GB"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on montre bien que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𝐶</m:t>
                      </m:r>
                      <m:d>
                        <m:dPr>
                          <m:ctrlPr>
                            <a:rPr lang="fr-FR" b="0" i="1" smtClean="0">
                              <a:latin typeface="Cambria Math" panose="02040503050406030204" pitchFamily="18" charset="0"/>
                            </a:rPr>
                          </m:ctrlPr>
                        </m:dPr>
                        <m:e>
                          <m:r>
                            <a:rPr lang="fr-FR" b="0" i="1" smtClean="0">
                              <a:latin typeface="Cambria Math" panose="02040503050406030204" pitchFamily="18" charset="0"/>
                            </a:rPr>
                            <m:t>𝑟</m:t>
                          </m:r>
                        </m:e>
                      </m:d>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f>
                        <m:fPr>
                          <m:ctrlPr>
                            <a:rPr lang="fr-FR"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²</m:t>
                          </m:r>
                        </m:num>
                        <m:den>
                          <m:r>
                            <a:rPr lang="fr-FR" b="0" i="1" smtClean="0">
                              <a:latin typeface="Cambria Math" panose="02040503050406030204" pitchFamily="18" charset="0"/>
                              <a:ea typeface="Cambria Math" panose="02040503050406030204" pitchFamily="18" charset="0"/>
                            </a:rPr>
                            <m:t>4</m:t>
                          </m:r>
                        </m:den>
                      </m:f>
                      <m:d>
                        <m:dPr>
                          <m:begChr m:val="["/>
                          <m:endChr m:val="]"/>
                          <m:ctrlPr>
                            <a:rPr lang="fr-FR" i="1" smtClean="0">
                              <a:latin typeface="Cambria Math" panose="02040503050406030204" pitchFamily="18" charset="0"/>
                              <a:ea typeface="Cambria Math" panose="02040503050406030204" pitchFamily="18" charset="0"/>
                            </a:rPr>
                          </m:ctrlPr>
                        </m:dPr>
                        <m:e>
                          <m:f>
                            <m:fPr>
                              <m:ctrlPr>
                                <a:rPr lang="fr-FR"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num>
                            <m:den>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−1</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oMath>
                  </m:oMathPara>
                </a14:m>
                <a:endParaRPr lang="en-GB"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B</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4/10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43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C</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prend les schémas de discrétisation spatiaux suivants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sub>
                          </m:sSub>
                        </m:num>
                        <m:den>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b="0" i="1" smtClean="0">
                                      <a:latin typeface="Cambria Math" panose="02040503050406030204" pitchFamily="18" charset="0"/>
                                    </a:rPr>
                                    <m:t>²</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r>
                                    <a:rPr lang="fr-FR" b="0" i="1" smtClean="0">
                                      <a:latin typeface="Cambria Math" panose="02040503050406030204" pitchFamily="18" charset="0"/>
                                    </a:rPr>
                                    <m:t>²</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2</m:t>
                              </m:r>
                              <m:r>
                                <a:rPr lang="fr-FR" b="0" i="1" smtClean="0">
                                  <a:latin typeface="Cambria Math" panose="02040503050406030204" pitchFamily="18" charset="0"/>
                                </a:rPr>
                                <m:t>𝐶</m:t>
                              </m:r>
                            </m:e>
                            <m:sub>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num>
                        <m:den>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oMath>
                  </m:oMathPara>
                </a14:m>
                <a:endParaRPr lang="en-GB"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1</a:t>
            </a:r>
            <a:endParaRPr lang="en-GB" sz="14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2</a:t>
            </a:r>
            <a:endParaRPr lang="en-GB"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introduits ces schémas dans l’équation du problème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r>
                        <a:rPr lang="en-GB"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m:rPr>
                              <m:sty m:val="p"/>
                            </m:rPr>
                            <a:rPr lang="fr-FR" b="0" i="0" dirty="0" smtClean="0">
                              <a:latin typeface="Cambria Math" panose="02040503050406030204" pitchFamily="18" charset="0"/>
                            </a:rPr>
                            <m:t>i</m:t>
                          </m:r>
                          <m:r>
                            <a:rPr lang="fr-FR" b="0" i="0" dirty="0" smtClean="0">
                              <a:latin typeface="Cambria Math" panose="02040503050406030204" pitchFamily="18" charset="0"/>
                            </a:rPr>
                            <m:t>−1</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r>
                            <a:rPr lang="fr-FR" b="0" i="0" dirty="0" smtClean="0">
                              <a:latin typeface="Cambria Math" panose="02040503050406030204" pitchFamily="18" charset="0"/>
                            </a:rPr>
                            <m:t>+</m:t>
                          </m:r>
                          <m:r>
                            <a:rPr lang="fr-FR" dirty="0">
                              <a:latin typeface="Cambria Math" panose="02040503050406030204" pitchFamily="18" charset="0"/>
                            </a:rPr>
                            <m:t>1</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smtClean="0">
                        <a:latin typeface="Cambria Math" panose="02040503050406030204" pitchFamily="18" charset="0"/>
                        <a:cs typeface="Times New Roman" panose="02020603050405020304" pitchFamily="18" charset="0"/>
                      </a:rPr>
                      <m:t>𝑖</m:t>
                    </m:r>
                    <m:r>
                      <a:rPr lang="fr-FR" b="0" i="1"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dirty="0">
                    <a:latin typeface="Times New Roman" panose="02020603050405020304" pitchFamily="18" charset="0"/>
                    <a:cs typeface="Times New Roman" panose="02020603050405020304" pitchFamily="18" charset="0"/>
                  </a:rPr>
                  <a:t>) : </a:t>
                </a:r>
                <a:endParaRPr lang="en-GB"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dirty="0" smtClean="0">
                          <a:latin typeface="Cambria Math" panose="02040503050406030204" pitchFamily="18" charset="0"/>
                        </a:rPr>
                        <m:t> </m:t>
                      </m:r>
                      <m:r>
                        <a:rPr lang="fr-FR" b="0" i="0" dirty="0" smtClean="0">
                          <a:latin typeface="Cambria Math" panose="02040503050406030204" pitchFamily="18" charset="0"/>
                        </a:rPr>
                        <m:t>   </m:t>
                      </m:r>
                      <m:r>
                        <m:rPr>
                          <m:sty m:val="p"/>
                        </m:rPr>
                        <a:rPr lang="fr-FR" b="0" i="0" dirty="0" smtClean="0">
                          <a:latin typeface="Cambria Math" panose="02040503050406030204" pitchFamily="18" charset="0"/>
                        </a:rPr>
                        <m:t>i</m:t>
                      </m:r>
                      <m:r>
                        <a:rPr lang="fr-FR" b="0" i="0" dirty="0" smtClean="0">
                          <a:latin typeface="Cambria Math" panose="02040503050406030204" pitchFamily="18" charset="0"/>
                        </a:rPr>
                        <m:t>=1:</m:t>
                      </m:r>
                      <m:sSub>
                        <m:sSubPr>
                          <m:ctrlPr>
                            <a:rPr lang="fr-FR" i="1">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i="1">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f>
                        <m:fPr>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1</m:t>
                              </m:r>
                            </m:sub>
                          </m:sSub>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r>
                        <a:rPr lang="fr-FR" b="0" i="1" smtClean="0">
                          <a:latin typeface="Cambria Math" panose="02040503050406030204" pitchFamily="18" charset="0"/>
                        </a:rPr>
                        <m:t>=0</m:t>
                      </m:r>
                      <m:r>
                        <a:rPr lang="en-GB"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1</m:t>
                          </m:r>
                        </m:sub>
                      </m:sSub>
                      <m:r>
                        <a:rPr lang="fr-FR" b="0" i="0"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2</m:t>
                          </m:r>
                        </m:sub>
                      </m:sSub>
                      <m:r>
                        <a:rPr lang="fr-FR" b="0" i="0" dirty="0" smtClean="0">
                          <a:latin typeface="Cambria Math" panose="02040503050406030204" pitchFamily="18" charset="0"/>
                        </a:rPr>
                        <m:t>=0</m:t>
                      </m:r>
                    </m:oMath>
                  </m:oMathPara>
                </a14:m>
                <a:endParaRPr lang="en-GB" dirty="0"/>
              </a:p>
              <a:p>
                <a:pPr/>
                <a14:m>
                  <m:oMathPara xmlns:m="http://schemas.openxmlformats.org/officeDocument/2006/math">
                    <m:oMathParaPr>
                      <m:jc m:val="centerGroup"/>
                    </m:oMathParaPr>
                    <m:oMath xmlns:m="http://schemas.openxmlformats.org/officeDocument/2006/math">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i</m:t>
                          </m:r>
                          <m:r>
                            <a:rPr lang="fr-FR" b="0" i="0" dirty="0" smtClean="0">
                              <a:latin typeface="Cambria Math" panose="02040503050406030204" pitchFamily="18" charset="0"/>
                            </a:rPr>
                            <m:t>=2: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1</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2</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3</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fr-FR"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i</m:t>
                          </m:r>
                          <m:r>
                            <a:rPr lang="fr-FR" b="0" i="0" dirty="0" smtClean="0">
                              <a:latin typeface="Cambria Math" panose="02040503050406030204" pitchFamily="18" charset="0"/>
                            </a:rPr>
                            <m:t>=3: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2</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3</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4</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a:p>
                <a:pPr/>
                <a14:m>
                  <m:oMathPara xmlns:m="http://schemas.openxmlformats.org/officeDocument/2006/math">
                    <m:oMathParaPr>
                      <m:jc m:val="centerGroup"/>
                    </m:oMathParaPr>
                    <m:oMath xmlns:m="http://schemas.openxmlformats.org/officeDocument/2006/math">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i</m:t>
                          </m:r>
                          <m:r>
                            <a:rPr lang="fr-FR" b="0" i="0" dirty="0" smtClean="0">
                              <a:latin typeface="Cambria Math" panose="02040503050406030204" pitchFamily="18" charset="0"/>
                            </a:rPr>
                            <m:t>=4: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3</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4</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a:rPr lang="fr-FR" b="0" i="0" dirty="0" smtClean="0">
                              <a:latin typeface="Cambria Math" panose="02040503050406030204" pitchFamily="18" charset="0"/>
                            </a:rPr>
                            <m:t>5</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a:p>
                <a:pPr/>
                <a14:m>
                  <m:oMathPara xmlns:m="http://schemas.openxmlformats.org/officeDocument/2006/math">
                    <m:oMathParaPr>
                      <m:jc m:val="left"/>
                    </m:oMathParaPr>
                    <m:oMath xmlns:m="http://schemas.openxmlformats.org/officeDocument/2006/math">
                      <m:sSub>
                        <m:sSubPr>
                          <m:ctrlPr>
                            <a:rPr lang="fr-FR" b="0" i="1" dirty="0" smtClean="0">
                              <a:latin typeface="Cambria Math" panose="02040503050406030204" pitchFamily="18" charset="0"/>
                            </a:rPr>
                          </m:ctrlPr>
                        </m:sSubPr>
                        <m:e>
                          <m:r>
                            <a:rPr lang="fr-FR" b="0" i="0" dirty="0" smtClean="0">
                              <a:latin typeface="Cambria Math" panose="02040503050406030204" pitchFamily="18" charset="0"/>
                            </a:rPr>
                            <m:t>    </m:t>
                          </m:r>
                          <m:r>
                            <m:rPr>
                              <m:sty m:val="p"/>
                            </m:rPr>
                            <a:rPr lang="fr-FR" b="0" i="0" dirty="0" smtClean="0">
                              <a:latin typeface="Cambria Math" panose="02040503050406030204" pitchFamily="18" charset="0"/>
                            </a:rPr>
                            <m:t>i</m:t>
                          </m:r>
                          <m:r>
                            <a:rPr lang="fr-FR" b="0" i="0" dirty="0" smtClean="0">
                              <a:latin typeface="Cambria Math" panose="02040503050406030204" pitchFamily="18" charset="0"/>
                            </a:rPr>
                            <m:t>=5: </m:t>
                          </m:r>
                          <m:r>
                            <m:rPr>
                              <m:sty m:val="p"/>
                            </m:rPr>
                            <a:rPr lang="fr-FR" b="0" i="0" dirty="0" smtClean="0">
                              <a:latin typeface="Cambria Math" panose="02040503050406030204" pitchFamily="18" charset="0"/>
                            </a:rPr>
                            <m:t>C</m:t>
                          </m:r>
                        </m:e>
                        <m:sub>
                          <m:r>
                            <a:rPr lang="fr-FR" b="0" i="0" dirty="0" smtClean="0">
                              <a:latin typeface="Cambria Math" panose="02040503050406030204" pitchFamily="18" charset="0"/>
                            </a:rPr>
                            <m:t>5</m:t>
                          </m:r>
                        </m:sub>
                      </m:sSub>
                      <m:r>
                        <a:rPr lang="fr-FR" b="0" i="1" dirty="0" smtClean="0">
                          <a:latin typeface="Cambria Math" panose="02040503050406030204" pitchFamily="18" charset="0"/>
                        </a:rPr>
                        <m:t>=</m:t>
                      </m:r>
                      <m:sSub>
                        <m:sSubPr>
                          <m:ctrlPr>
                            <a:rPr lang="fr-FR" b="0" i="1" dirty="0" smtClean="0">
                              <a:latin typeface="Cambria Math" panose="02040503050406030204" pitchFamily="18" charset="0"/>
                            </a:rPr>
                          </m:ctrlPr>
                        </m:sSubPr>
                        <m:e>
                          <m:r>
                            <a:rPr lang="fr-FR" b="0" i="1" dirty="0" smtClean="0">
                              <a:latin typeface="Cambria Math" panose="02040503050406030204" pitchFamily="18" charset="0"/>
                            </a:rPr>
                            <m:t>𝐶</m:t>
                          </m:r>
                        </m:e>
                        <m:sub>
                          <m:r>
                            <a:rPr lang="fr-FR" b="0" i="1" dirty="0" smtClean="0">
                              <a:latin typeface="Cambria Math" panose="02040503050406030204" pitchFamily="18" charset="0"/>
                            </a:rPr>
                            <m:t>𝑒</m:t>
                          </m:r>
                        </m:sub>
                      </m:sSub>
                    </m:oMath>
                  </m:oMathPara>
                </a14:m>
                <a:endParaRPr lang="en-GB"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e>
                      <m:sup>
                        <m:r>
                          <a:rPr lang="fr-FR" b="0" i="1" smtClean="0">
                            <a:latin typeface="Cambria Math" panose="02040503050406030204" pitchFamily="18" charset="0"/>
                            <a:cs typeface="Times New Roman" panose="02020603050405020304" pitchFamily="18" charset="0"/>
                          </a:rPr>
                          <m:t>−1</m:t>
                        </m:r>
                      </m:sup>
                    </m:sSup>
                    <m:r>
                      <a:rPr lang="fr-FR" b="0" i="1" smtClean="0">
                        <a:latin typeface="Cambria Math" panose="02040503050406030204" pitchFamily="18" charset="0"/>
                        <a:cs typeface="Times New Roman" panose="02020603050405020304" pitchFamily="18" charset="0"/>
                      </a:rPr>
                      <m:t>. </m:t>
                    </m:r>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1100" i="1" smtClean="0">
                              <a:latin typeface="Cambria Math" panose="02040503050406030204" pitchFamily="18" charset="0"/>
                            </a:rPr>
                          </m:ctrlPr>
                        </m:dPr>
                        <m:e>
                          <m:m>
                            <m:mPr>
                              <m:mcs>
                                <m:mc>
                                  <m:mcPr>
                                    <m:count m:val="5"/>
                                    <m:mcJc m:val="center"/>
                                  </m:mcPr>
                                </m:mc>
                              </m:mcs>
                              <m:ctrlPr>
                                <a:rPr lang="en-GB" sz="1100" i="1">
                                  <a:latin typeface="Cambria Math" panose="02040503050406030204" pitchFamily="18" charset="0"/>
                                </a:rPr>
                              </m:ctrlPr>
                            </m:mPr>
                            <m:mr>
                              <m:e>
                                <m:r>
                                  <m:rPr>
                                    <m:brk m:alnAt="7"/>
                                  </m:rPr>
                                  <a:rPr lang="fr-FR" sz="1100" i="1">
                                    <a:latin typeface="Cambria Math" panose="02040503050406030204" pitchFamily="18" charset="0"/>
                                  </a:rPr>
                                  <m:t>1</m:t>
                                </m:r>
                              </m:e>
                              <m:e>
                                <m:r>
                                  <a:rPr lang="fr-FR" sz="1100" i="1">
                                    <a:latin typeface="Cambria Math" panose="02040503050406030204" pitchFamily="18" charset="0"/>
                                  </a:rPr>
                                  <m:t>−1</m:t>
                                </m:r>
                              </m:e>
                              <m:e>
                                <m:r>
                                  <a:rPr lang="fr-FR" sz="1100" i="1">
                                    <a:latin typeface="Cambria Math" panose="02040503050406030204" pitchFamily="18" charset="0"/>
                                  </a:rPr>
                                  <m:t>0</m:t>
                                </m:r>
                              </m:e>
                              <m:e>
                                <m:r>
                                  <a:rPr lang="fr-FR" sz="1100" i="1">
                                    <a:latin typeface="Cambria Math" panose="02040503050406030204" pitchFamily="18" charset="0"/>
                                  </a:rPr>
                                  <m:t>0</m:t>
                                </m:r>
                              </m:e>
                              <m:e>
                                <m:r>
                                  <a:rPr lang="fr-FR" sz="1100" i="1">
                                    <a:latin typeface="Cambria Math" panose="02040503050406030204" pitchFamily="18" charset="0"/>
                                  </a:rPr>
                                  <m:t>0</m:t>
                                </m:r>
                              </m:e>
                            </m:mr>
                            <m:mr>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r>
                                  <a:rPr lang="fr-FR" sz="1100" i="1">
                                    <a:latin typeface="Cambria Math" panose="02040503050406030204" pitchFamily="18" charset="0"/>
                                  </a:rPr>
                                  <m:t>0</m:t>
                                </m:r>
                              </m:e>
                              <m:e>
                                <m:r>
                                  <a:rPr lang="fr-FR" sz="1100" i="1">
                                    <a:latin typeface="Cambria Math" panose="02040503050406030204" pitchFamily="18" charset="0"/>
                                  </a:rPr>
                                  <m:t>0</m:t>
                                </m:r>
                              </m:e>
                            </m:mr>
                            <m:mr>
                              <m:e>
                                <m:r>
                                  <a:rPr lang="fr-FR" sz="1100" i="1">
                                    <a:latin typeface="Cambria Math" panose="02040503050406030204" pitchFamily="18" charset="0"/>
                                  </a:rPr>
                                  <m:t>0</m:t>
                                </m:r>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r>
                                  <a:rPr lang="fr-FR" sz="1100" i="1">
                                    <a:latin typeface="Cambria Math" panose="02040503050406030204" pitchFamily="18" charset="0"/>
                                  </a:rPr>
                                  <m:t>0</m:t>
                                </m:r>
                              </m:e>
                            </m:mr>
                            <m:mr>
                              <m:e>
                                <m:r>
                                  <a:rPr lang="fr-FR" sz="1100" i="1">
                                    <a:latin typeface="Cambria Math" panose="02040503050406030204" pitchFamily="18" charset="0"/>
                                  </a:rPr>
                                  <m:t>0</m:t>
                                </m:r>
                              </m:e>
                              <m:e>
                                <m:r>
                                  <a:rPr lang="fr-FR" sz="1100" i="1">
                                    <a:latin typeface="Cambria Math" panose="02040503050406030204" pitchFamily="18" charset="0"/>
                                  </a:rPr>
                                  <m:t>0</m:t>
                                </m:r>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e>
                                <m:f>
                                  <m:fPr>
                                    <m:ctrlPr>
                                      <a:rPr lang="fr-FR" sz="1100" i="1" dirty="0">
                                        <a:latin typeface="Cambria Math" panose="02040503050406030204" pitchFamily="18" charset="0"/>
                                      </a:rPr>
                                    </m:ctrlPr>
                                  </m:fPr>
                                  <m:num>
                                    <m:r>
                                      <a:rPr lang="fr-FR" sz="1100" i="1" dirty="0">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²</m:t>
                                    </m:r>
                                  </m:den>
                                </m:f>
                                <m:r>
                                  <a:rPr lang="fr-FR" sz="1100" i="1">
                                    <a:latin typeface="Cambria Math" panose="02040503050406030204" pitchFamily="18" charset="0"/>
                                    <a:ea typeface="Cambria Math" panose="02040503050406030204" pitchFamily="18" charset="0"/>
                                  </a:rPr>
                                  <m:t>+</m:t>
                                </m:r>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e>
                            </m:mr>
                            <m:mr>
                              <m:e>
                                <m:r>
                                  <a:rPr lang="fr-FR" sz="1100" i="1">
                                    <a:latin typeface="Cambria Math" panose="02040503050406030204" pitchFamily="18" charset="0"/>
                                  </a:rPr>
                                  <m:t>0</m:t>
                                </m:r>
                              </m:e>
                              <m:e>
                                <m:r>
                                  <a:rPr lang="fr-FR" sz="1100" i="1">
                                    <a:latin typeface="Cambria Math" panose="02040503050406030204" pitchFamily="18" charset="0"/>
                                  </a:rPr>
                                  <m:t>0</m:t>
                                </m:r>
                              </m:e>
                              <m:e>
                                <m:r>
                                  <a:rPr lang="fr-FR" sz="1100" i="1">
                                    <a:latin typeface="Cambria Math" panose="02040503050406030204" pitchFamily="18" charset="0"/>
                                  </a:rPr>
                                  <m:t>0</m:t>
                                </m:r>
                              </m:e>
                              <m:e>
                                <m:r>
                                  <a:rPr lang="fr-FR" sz="1100" b="0" i="1" dirty="0" smtClean="0">
                                    <a:latin typeface="Cambria Math" panose="02040503050406030204" pitchFamily="18" charset="0"/>
                                  </a:rPr>
                                  <m:t>0</m:t>
                                </m:r>
                              </m:e>
                              <m:e>
                                <m:r>
                                  <a:rPr lang="fr-FR" sz="1100" b="0" i="1" dirty="0" smtClean="0">
                                    <a:latin typeface="Cambria Math" panose="02040503050406030204" pitchFamily="18" charset="0"/>
                                  </a:rPr>
                                  <m:t>1</m:t>
                                </m:r>
                              </m:e>
                            </m:mr>
                          </m:m>
                          <m:r>
                            <m:rPr>
                              <m:nor/>
                            </m:rPr>
                            <a:rPr lang="en-GB" sz="1100" dirty="0"/>
                            <m:t> </m:t>
                          </m:r>
                        </m:e>
                      </m:d>
                      <m:d>
                        <m:dPr>
                          <m:begChr m:val="["/>
                          <m:endChr m:val="]"/>
                          <m:ctrlPr>
                            <a:rPr lang="en-GB" sz="1100" i="1" smtClean="0">
                              <a:latin typeface="Cambria Math" panose="02040503050406030204" pitchFamily="18" charset="0"/>
                            </a:rPr>
                          </m:ctrlPr>
                        </m:dPr>
                        <m:e>
                          <m:m>
                            <m:mPr>
                              <m:mcs>
                                <m:mc>
                                  <m:mcPr>
                                    <m:count m:val="1"/>
                                    <m:mcJc m:val="center"/>
                                  </m:mcPr>
                                </m:mc>
                              </m:mcs>
                              <m:ctrlPr>
                                <a:rPr lang="en-GB" sz="1100" i="1" smtClean="0">
                                  <a:latin typeface="Cambria Math" panose="02040503050406030204" pitchFamily="18" charset="0"/>
                                </a:rPr>
                              </m:ctrlPr>
                            </m:mPr>
                            <m:mr>
                              <m:e>
                                <m:sSub>
                                  <m:sSubPr>
                                    <m:ctrlPr>
                                      <a:rPr lang="fr-FR" sz="1100" b="0" i="1" smtClean="0">
                                        <a:latin typeface="Cambria Math" panose="02040503050406030204" pitchFamily="18" charset="0"/>
                                      </a:rPr>
                                    </m:ctrlPr>
                                  </m:sSubPr>
                                  <m:e>
                                    <m:r>
                                      <m:rPr>
                                        <m:brk m:alnAt="7"/>
                                      </m:rPr>
                                      <a:rPr lang="fr-FR" sz="1100" b="0" i="1" smtClean="0">
                                        <a:latin typeface="Cambria Math" panose="02040503050406030204" pitchFamily="18" charset="0"/>
                                      </a:rPr>
                                      <m:t>𝐶</m:t>
                                    </m:r>
                                  </m:e>
                                  <m:sub>
                                    <m:r>
                                      <m:rPr>
                                        <m:brk m:alnAt="7"/>
                                      </m:rPr>
                                      <a:rPr lang="fr-FR" sz="1100" b="0" i="1" smtClean="0">
                                        <a:latin typeface="Cambria Math" panose="02040503050406030204" pitchFamily="18" charset="0"/>
                                      </a:rPr>
                                      <m:t>1</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2</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3</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4</m:t>
                                    </m:r>
                                  </m:sub>
                                </m:sSub>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5</m:t>
                                    </m:r>
                                  </m:sub>
                                </m:sSub>
                              </m:e>
                            </m:mr>
                          </m:m>
                        </m:e>
                      </m:d>
                      <m:r>
                        <a:rPr lang="fr-FR" sz="1100" b="0" i="1" smtClean="0">
                          <a:latin typeface="Cambria Math" panose="02040503050406030204" pitchFamily="18" charset="0"/>
                        </a:rPr>
                        <m:t>=</m:t>
                      </m:r>
                      <m:d>
                        <m:dPr>
                          <m:begChr m:val="["/>
                          <m:endChr m:val="]"/>
                          <m:ctrlPr>
                            <a:rPr lang="en-GB" sz="1100" i="1">
                              <a:latin typeface="Cambria Math" panose="02040503050406030204" pitchFamily="18" charset="0"/>
                            </a:rPr>
                          </m:ctrlPr>
                        </m:dPr>
                        <m:e>
                          <m:m>
                            <m:mPr>
                              <m:mcs>
                                <m:mc>
                                  <m:mcPr>
                                    <m:count m:val="1"/>
                                    <m:mcJc m:val="center"/>
                                  </m:mcPr>
                                </m:mc>
                              </m:mcs>
                              <m:ctrlPr>
                                <a:rPr lang="en-GB" sz="1100" i="1">
                                  <a:latin typeface="Cambria Math" panose="02040503050406030204" pitchFamily="18" charset="0"/>
                                </a:rPr>
                              </m:ctrlPr>
                            </m:mPr>
                            <m:mr>
                              <m:e>
                                <m:r>
                                  <a:rPr lang="fr-FR" sz="1100" b="0" i="1" smtClean="0">
                                    <a:latin typeface="Cambria Math" panose="02040503050406030204" pitchFamily="18" charset="0"/>
                                  </a:rPr>
                                  <m:t>0</m:t>
                                </m:r>
                              </m:e>
                            </m:mr>
                            <m:mr>
                              <m:e>
                                <m:f>
                                  <m:fPr>
                                    <m:ctrlPr>
                                      <a:rPr lang="fr-FR" sz="1100" i="1">
                                        <a:latin typeface="Cambria Math" panose="02040503050406030204" pitchFamily="18" charset="0"/>
                                      </a:rPr>
                                    </m:ctrlPr>
                                  </m:fPr>
                                  <m:num>
                                    <m:r>
                                      <a:rPr lang="fr-FR" sz="1100" i="1">
                                        <a:latin typeface="Cambria Math" panose="02040503050406030204" pitchFamily="18" charset="0"/>
                                      </a:rPr>
                                      <m:t>𝑆</m:t>
                                    </m:r>
                                  </m:num>
                                  <m:den>
                                    <m:sSub>
                                      <m:sSubPr>
                                        <m:ctrlPr>
                                          <a:rPr lang="fr-FR" sz="1100" i="1">
                                            <a:latin typeface="Cambria Math" panose="02040503050406030204" pitchFamily="18" charset="0"/>
                                          </a:rPr>
                                        </m:ctrlPr>
                                      </m:sSubPr>
                                      <m:e>
                                        <m:r>
                                          <a:rPr lang="fr-FR" sz="1100" i="1">
                                            <a:latin typeface="Cambria Math" panose="02040503050406030204" pitchFamily="18" charset="0"/>
                                          </a:rPr>
                                          <m:t>𝐷</m:t>
                                        </m:r>
                                      </m:e>
                                      <m:sub>
                                        <m:r>
                                          <a:rPr lang="fr-FR" sz="1100" i="1">
                                            <a:latin typeface="Cambria Math" panose="02040503050406030204" pitchFamily="18" charset="0"/>
                                          </a:rPr>
                                          <m:t>𝑒𝑓𝑓</m:t>
                                        </m:r>
                                      </m:sub>
                                    </m:sSub>
                                  </m:den>
                                </m:f>
                              </m:e>
                            </m:mr>
                            <m:mr>
                              <m:e>
                                <m:f>
                                  <m:fPr>
                                    <m:ctrlPr>
                                      <a:rPr lang="fr-FR" sz="1100" i="1">
                                        <a:latin typeface="Cambria Math" panose="02040503050406030204" pitchFamily="18" charset="0"/>
                                      </a:rPr>
                                    </m:ctrlPr>
                                  </m:fPr>
                                  <m:num>
                                    <m:r>
                                      <a:rPr lang="fr-FR" sz="1100" i="1">
                                        <a:latin typeface="Cambria Math" panose="02040503050406030204" pitchFamily="18" charset="0"/>
                                      </a:rPr>
                                      <m:t>𝑆</m:t>
                                    </m:r>
                                  </m:num>
                                  <m:den>
                                    <m:sSub>
                                      <m:sSubPr>
                                        <m:ctrlPr>
                                          <a:rPr lang="fr-FR" sz="1100" i="1">
                                            <a:latin typeface="Cambria Math" panose="02040503050406030204" pitchFamily="18" charset="0"/>
                                          </a:rPr>
                                        </m:ctrlPr>
                                      </m:sSubPr>
                                      <m:e>
                                        <m:r>
                                          <a:rPr lang="fr-FR" sz="1100" i="1">
                                            <a:latin typeface="Cambria Math" panose="02040503050406030204" pitchFamily="18" charset="0"/>
                                          </a:rPr>
                                          <m:t>𝐷</m:t>
                                        </m:r>
                                      </m:e>
                                      <m:sub>
                                        <m:r>
                                          <a:rPr lang="fr-FR" sz="1100" i="1">
                                            <a:latin typeface="Cambria Math" panose="02040503050406030204" pitchFamily="18" charset="0"/>
                                          </a:rPr>
                                          <m:t>𝑒𝑓𝑓</m:t>
                                        </m:r>
                                      </m:sub>
                                    </m:sSub>
                                  </m:den>
                                </m:f>
                              </m:e>
                            </m:mr>
                            <m:mr>
                              <m:e>
                                <m:f>
                                  <m:fPr>
                                    <m:ctrlPr>
                                      <a:rPr lang="fr-FR" sz="1100" b="0" i="1" smtClean="0">
                                        <a:latin typeface="Cambria Math" panose="02040503050406030204" pitchFamily="18" charset="0"/>
                                      </a:rPr>
                                    </m:ctrlPr>
                                  </m:fPr>
                                  <m:num>
                                    <m:r>
                                      <a:rPr lang="fr-FR" sz="1100" b="0" i="1" smtClean="0">
                                        <a:latin typeface="Cambria Math" panose="02040503050406030204" pitchFamily="18" charset="0"/>
                                      </a:rPr>
                                      <m:t>𝑆</m:t>
                                    </m:r>
                                  </m:num>
                                  <m:den>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𝐷</m:t>
                                        </m:r>
                                      </m:e>
                                      <m:sub>
                                        <m:r>
                                          <a:rPr lang="fr-FR" sz="1100" b="0" i="1" smtClean="0">
                                            <a:latin typeface="Cambria Math" panose="02040503050406030204" pitchFamily="18" charset="0"/>
                                          </a:rPr>
                                          <m:t>𝑒𝑓𝑓</m:t>
                                        </m:r>
                                      </m:sub>
                                    </m:sSub>
                                  </m:den>
                                </m:f>
                              </m:e>
                            </m:mr>
                            <m:mr>
                              <m:e>
                                <m:sSub>
                                  <m:sSubPr>
                                    <m:ctrlPr>
                                      <a:rPr lang="fr-FR" sz="1100" b="0" i="1" smtClean="0">
                                        <a:latin typeface="Cambria Math" panose="02040503050406030204" pitchFamily="18" charset="0"/>
                                      </a:rPr>
                                    </m:ctrlPr>
                                  </m:sSubPr>
                                  <m:e>
                                    <m:r>
                                      <a:rPr lang="fr-FR" sz="1100" b="0" i="1" smtClean="0">
                                        <a:latin typeface="Cambria Math" panose="02040503050406030204" pitchFamily="18" charset="0"/>
                                      </a:rPr>
                                      <m:t>𝐶</m:t>
                                    </m:r>
                                  </m:e>
                                  <m:sub>
                                    <m:r>
                                      <a:rPr lang="fr-FR" sz="1100" b="0" i="1" smtClean="0">
                                        <a:latin typeface="Cambria Math" panose="02040503050406030204" pitchFamily="18" charset="0"/>
                                      </a:rPr>
                                      <m:t>𝑒</m:t>
                                    </m:r>
                                  </m:sub>
                                </m:sSub>
                              </m:e>
                            </m:mr>
                          </m:m>
                        </m:e>
                      </m:d>
                    </m:oMath>
                  </m:oMathPara>
                </a14:m>
                <a:endParaRPr lang="en-GB" sz="110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5/10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C &amp; D</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dirty="0">
                <a:latin typeface="Times New Roman" panose="02020603050405020304" pitchFamily="18" charset="0"/>
                <a:cs typeface="Times New Roman" panose="02020603050405020304" pitchFamily="18" charset="0"/>
              </a:rPr>
              <a:t>1</a:t>
            </a:r>
            <a:r>
              <a:rPr lang="fr-FR" dirty="0">
                <a:latin typeface="Times New Roman" panose="02020603050405020304" pitchFamily="18" charset="0"/>
                <a:cs typeface="Times New Roman" panose="02020603050405020304" pitchFamily="18" charset="0"/>
              </a:rPr>
              <a:t> étant donné que l’ordre le plus « mauvais » est de 1 (pour la dérivée première). </a:t>
            </a:r>
            <a:endParaRPr lang="en-GB"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Après simulation, on obtient les résultats suivants : </a:t>
            </a:r>
            <a:endParaRPr lang="en-GB"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Les paramètres de simulations sont : </a:t>
            </a:r>
            <a:endParaRPr lang="en-GB"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en-GB" i="1" dirty="0"/>
              <a:t>R = 0.5  # Rayon du </a:t>
            </a:r>
            <a:r>
              <a:rPr lang="en-GB" i="1" dirty="0" err="1"/>
              <a:t>pilier</a:t>
            </a:r>
            <a:r>
              <a:rPr lang="en-GB" i="1" dirty="0"/>
              <a:t> (m)</a:t>
            </a:r>
          </a:p>
          <a:p>
            <a:r>
              <a:rPr lang="en-GB" i="1" dirty="0"/>
              <a:t>Ce = 20  # Concentration en surface (mol/m³)</a:t>
            </a:r>
          </a:p>
          <a:p>
            <a:r>
              <a:rPr lang="en-GB" i="1" dirty="0" err="1"/>
              <a:t>Deff</a:t>
            </a:r>
            <a:r>
              <a:rPr lang="en-GB" i="1" dirty="0"/>
              <a:t> = 1e-10  # Coefficient de diffusion (m²/s)</a:t>
            </a:r>
          </a:p>
          <a:p>
            <a:r>
              <a:rPr lang="en-GB" i="1" dirty="0"/>
              <a:t>S = 2e-8  # Terme source constant (mol/m³/s)</a:t>
            </a:r>
          </a:p>
          <a:p>
            <a:r>
              <a:rPr lang="en-GB" i="1" dirty="0"/>
              <a:t>N = 5  # </a:t>
            </a:r>
            <a:r>
              <a:rPr lang="en-GB" i="1" dirty="0" err="1"/>
              <a:t>Nombre</a:t>
            </a:r>
            <a:r>
              <a:rPr lang="en-GB" i="1" dirty="0"/>
              <a:t> de </a:t>
            </a:r>
            <a:r>
              <a:rPr lang="en-GB" i="1" dirty="0" err="1"/>
              <a:t>nœuds</a:t>
            </a:r>
            <a:endParaRPr lang="en-GB" i="1" dirty="0"/>
          </a:p>
          <a:p>
            <a:r>
              <a:rPr lang="en-GB" i="1" dirty="0"/>
              <a:t>dr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𝐿</m:t>
                        </m:r>
                      </m:e>
                      <m:sub>
                        <m:r>
                          <a:rPr lang="fr-FR" b="0" i="1"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 </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𝐿</m:t>
                        </m:r>
                      </m:e>
                      <m:sub>
                        <m:r>
                          <a:rPr lang="fr-FR" b="0" i="1"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 </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en-GB"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6/10</a:t>
            </a:r>
            <a:endParaRPr lang="en-GB"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73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D</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=1.0</m:t>
                    </m:r>
                    <m:r>
                      <a:rPr lang="fr-FR" b="0" i="0" smtClean="0">
                        <a:latin typeface="Cambria Math" panose="02040503050406030204" pitchFamily="18" charset="0"/>
                        <a:cs typeface="Times New Roman" panose="02020603050405020304" pitchFamily="18" charset="0"/>
                      </a:rPr>
                      <m:t>145</m:t>
                    </m:r>
                  </m:oMath>
                </a14:m>
                <a:endParaRPr lang="en-GB" dirty="0">
                  <a:latin typeface="Times New Roman" panose="02020603050405020304" pitchFamily="18"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=1.0</m:t>
                    </m:r>
                    <m:r>
                      <a:rPr lang="fr-FR" b="0" i="1" smtClean="0">
                        <a:latin typeface="Cambria Math" panose="02040503050406030204" pitchFamily="18" charset="0"/>
                        <a:cs typeface="Times New Roman" panose="02020603050405020304" pitchFamily="18" charset="0"/>
                      </a:rPr>
                      <m:t>107</m:t>
                    </m:r>
                  </m:oMath>
                </a14:m>
                <a:endParaRPr lang="en-GB"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000</m:t>
                    </m:r>
                  </m:oMath>
                </a14:m>
                <a:endParaRPr lang="en-GB"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03132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dirty="0">
                    <a:latin typeface="Times New Roman" panose="02020603050405020304" pitchFamily="18" charset="0"/>
                    <a:cs typeface="Times New Roman" panose="02020603050405020304" pitchFamily="18" charset="0"/>
                  </a:rPr>
                  <a:t>) de l’ordre formel attendu théoriquement. De part ce résultat, nous pouvons donc dire que le </a:t>
                </a:r>
                <a:r>
                  <a:rPr lang="fr-FR" b="1" dirty="0">
                    <a:latin typeface="Times New Roman" panose="02020603050405020304" pitchFamily="18" charset="0"/>
                    <a:cs typeface="Times New Roman" panose="02020603050405020304" pitchFamily="18" charset="0"/>
                  </a:rPr>
                  <a:t>code est vérifié</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soit</a:t>
                </a:r>
                <a:r>
                  <a:rPr lang="en-GB" dirty="0">
                    <a:latin typeface="Times New Roman" panose="02020603050405020304" pitchFamily="18" charset="0"/>
                    <a:cs typeface="Times New Roman" panose="02020603050405020304" pitchFamily="18" charset="0"/>
                  </a:rPr>
                  <a:t> excellent. </a:t>
                </a:r>
              </a:p>
            </p:txBody>
          </p:sp>
        </mc:Choice>
        <mc:Fallback>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031325"/>
              </a:xfrm>
              <a:prstGeom prst="rect">
                <a:avLst/>
              </a:prstGeom>
              <a:blipFill>
                <a:blip r:embed="rId5"/>
                <a:stretch>
                  <a:fillRect l="-829" t="-1497" r="-737" b="-3593"/>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7/10</a:t>
            </a:r>
            <a:endParaRPr lang="en-GB" sz="1400" dirty="0">
              <a:latin typeface="Times New Roman" panose="02020603050405020304" pitchFamily="18" charset="0"/>
              <a:cs typeface="Times New Roman" panose="02020603050405020304" pitchFamily="18" charset="0"/>
            </a:endParaRP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1.0026</m:t>
                    </m:r>
                    <m:r>
                      <a:rPr lang="fr-FR" b="0" i="0" smtClean="0">
                        <a:latin typeface="Cambria Math" panose="02040503050406030204" pitchFamily="18" charset="0"/>
                        <a:cs typeface="Times New Roman" panose="02020603050405020304" pitchFamily="18" charset="0"/>
                      </a:rPr>
                      <m:t>1</m:t>
                    </m:r>
                  </m:oMath>
                </a14:m>
                <a:endParaRPr lang="en-GB" dirty="0">
                  <a:latin typeface="Times New Roman" panose="02020603050405020304" pitchFamily="18" charset="0"/>
                  <a:cs typeface="Times New Roman" panose="02020603050405020304" pitchFamily="18" charset="0"/>
                </a:endParaRPr>
              </a:p>
            </p:txBody>
          </p:sp>
        </mc:Choice>
        <mc:Fallback>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1.00195</m:t>
                    </m:r>
                  </m:oMath>
                </a14:m>
                <a:endParaRPr lang="en-GB"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000</m:t>
                    </m:r>
                  </m:oMath>
                </a14:m>
                <a:endParaRPr lang="en-GB" dirty="0">
                  <a:latin typeface="Times New Roman" panose="020206030504050203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E</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change les schémas de discrétisation spatiaux tel que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num>
                        <m:den>
                          <m:r>
                            <a:rPr lang="fr-FR" b="0" i="1" smtClean="0">
                              <a:latin typeface="Cambria Math" panose="02040503050406030204" pitchFamily="18" charset="0"/>
                            </a:rPr>
                            <m:t>2</m:t>
                          </m:r>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oMath>
                  </m:oMathPara>
                </a14:m>
                <a:endParaRPr lang="en-GB"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m:t>
                                  </m:r>
                                  <m:r>
                                    <a:rPr lang="fr-FR" b="0" i="1" smtClean="0">
                                      <a:latin typeface="Cambria Math" panose="02040503050406030204" pitchFamily="18" charset="0"/>
                                    </a:rPr>
                                    <m:t>²</m:t>
                                  </m:r>
                                  <m:r>
                                    <a:rPr lang="fr-FR" i="1">
                                      <a:latin typeface="Cambria Math" panose="02040503050406030204" pitchFamily="18" charset="0"/>
                                    </a:rPr>
                                    <m:t>𝐶</m:t>
                                  </m:r>
                                </m:num>
                                <m:den>
                                  <m:r>
                                    <a:rPr lang="en-GB" i="1">
                                      <a:latin typeface="Cambria Math" panose="02040503050406030204" pitchFamily="18" charset="0"/>
                                    </a:rPr>
                                    <m:t>𝜕</m:t>
                                  </m:r>
                                  <m:r>
                                    <a:rPr lang="fr-FR" i="1">
                                      <a:latin typeface="Cambria Math" panose="02040503050406030204" pitchFamily="18" charset="0"/>
                                    </a:rPr>
                                    <m:t>𝑟</m:t>
                                  </m:r>
                                  <m:r>
                                    <a:rPr lang="fr-FR" b="0" i="1" smtClean="0">
                                      <a:latin typeface="Cambria Math" panose="02040503050406030204" pitchFamily="18" charset="0"/>
                                    </a:rPr>
                                    <m:t>²</m:t>
                                  </m:r>
                                </m:den>
                              </m:f>
                            </m:e>
                          </m:d>
                        </m:e>
                        <m:sub>
                          <m:r>
                            <a:rPr lang="fr-FR" b="0" i="1" smtClean="0">
                              <a:latin typeface="Cambria Math" panose="02040503050406030204" pitchFamily="18" charset="0"/>
                            </a:rPr>
                            <m:t>𝑖</m:t>
                          </m:r>
                        </m:sub>
                      </m:sSub>
                      <m:r>
                        <a:rPr lang="fr-FR" i="1">
                          <a:latin typeface="Cambria Math" panose="02040503050406030204" pitchFamily="18" charset="0"/>
                        </a:rPr>
                        <m:t>=</m:t>
                      </m:r>
                      <m:f>
                        <m:fPr>
                          <m:ctrlPr>
                            <a:rPr lang="fr-FR"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2</m:t>
                              </m:r>
                              <m:r>
                                <a:rPr lang="fr-FR" b="0" i="1" smtClean="0">
                                  <a:latin typeface="Cambria Math" panose="02040503050406030204" pitchFamily="18" charset="0"/>
                                </a:rPr>
                                <m:t>𝐶</m:t>
                              </m:r>
                            </m:e>
                            <m:sub>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𝑖</m:t>
                              </m:r>
                              <m:r>
                                <a:rPr lang="fr-FR" b="0" i="1" smtClean="0">
                                  <a:latin typeface="Cambria Math" panose="02040503050406030204" pitchFamily="18" charset="0"/>
                                </a:rPr>
                                <m:t>−1</m:t>
                              </m:r>
                            </m:sub>
                          </m:sSub>
                        </m:num>
                        <m:den>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oMath>
                  </m:oMathPara>
                </a14:m>
                <a:endParaRPr lang="en-GB"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2</a:t>
            </a:r>
            <a:endParaRPr lang="en-GB" sz="14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dirty="0">
                <a:latin typeface="Times New Roman" panose="02020603050405020304" pitchFamily="18" charset="0"/>
                <a:cs typeface="Times New Roman" panose="02020603050405020304" pitchFamily="18" charset="0"/>
              </a:rPr>
              <a:t>Ordre 2</a:t>
            </a:r>
            <a:endParaRPr lang="en-GB" sz="14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introduits ces schémas dans l’équation du problème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²</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f>
                        <m:fPr>
                          <m:ctrlPr>
                            <a:rPr lang="fr-FR" b="0" i="1" smtClean="0">
                              <a:latin typeface="Cambria Math" panose="02040503050406030204" pitchFamily="18" charset="0"/>
                            </a:rPr>
                          </m:ctrlPr>
                        </m:fPr>
                        <m:num>
                          <m:r>
                            <a:rPr lang="fr-FR" i="1" smtClean="0">
                              <a:latin typeface="Cambria Math" panose="02040503050406030204" pitchFamily="18" charset="0"/>
                            </a:rPr>
                            <m:t>1</m:t>
                          </m:r>
                        </m:num>
                        <m:den>
                          <m:r>
                            <a:rPr lang="fr-FR" b="0" i="1" smtClean="0">
                              <a:latin typeface="Cambria Math" panose="02040503050406030204" pitchFamily="18" charset="0"/>
                            </a:rPr>
                            <m:t>𝑟</m:t>
                          </m:r>
                        </m:den>
                      </m:f>
                      <m:f>
                        <m:fPr>
                          <m:ctrlPr>
                            <a:rPr lang="fr-FR" b="0" i="1" smtClean="0">
                              <a:latin typeface="Cambria Math" panose="02040503050406030204" pitchFamily="18" charset="0"/>
                            </a:rPr>
                          </m:ctrlPr>
                        </m:fPr>
                        <m:num>
                          <m:r>
                            <a:rPr lang="fr-FR" b="0" i="1" smtClean="0">
                              <a:latin typeface="Cambria Math" panose="02040503050406030204" pitchFamily="18" charset="0"/>
                            </a:rPr>
                            <m:t>𝜕</m:t>
                          </m:r>
                          <m:r>
                            <a:rPr lang="fr-FR" b="0" i="1" smtClean="0">
                              <a:latin typeface="Cambria Math" panose="02040503050406030204" pitchFamily="18" charset="0"/>
                            </a:rPr>
                            <m:t>𝐶</m:t>
                          </m:r>
                        </m:num>
                        <m:den>
                          <m:r>
                            <a:rPr lang="fr-FR" b="0"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𝑆</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𝐷</m:t>
                              </m:r>
                            </m:e>
                            <m:sub>
                              <m:r>
                                <a:rPr lang="fr-FR" b="0" i="1" smtClean="0">
                                  <a:latin typeface="Cambria Math" panose="02040503050406030204" pitchFamily="18" charset="0"/>
                                  <a:ea typeface="Cambria Math" panose="02040503050406030204" pitchFamily="18" charset="0"/>
                                </a:rPr>
                                <m:t>𝑒𝑓𝑓</m:t>
                              </m:r>
                            </m:sub>
                          </m:sSub>
                        </m:den>
                      </m:f>
                      <m:r>
                        <a:rPr lang="en-GB" dirty="0" smtClean="0">
                          <a:latin typeface="Cambria Math" panose="02040503050406030204" pitchFamily="18" charset="0"/>
                        </a:rPr>
                        <m:t>⇒</m:t>
                      </m:r>
                      <m:sSub>
                        <m:sSubPr>
                          <m:ctrlPr>
                            <a:rPr lang="fr-FR" b="0" i="1" dirty="0" smtClean="0">
                              <a:latin typeface="Cambria Math" panose="02040503050406030204" pitchFamily="18" charset="0"/>
                            </a:rPr>
                          </m:ctrlPr>
                        </m:sSubPr>
                        <m:e>
                          <m:r>
                            <m:rPr>
                              <m:sty m:val="p"/>
                            </m:rPr>
                            <a:rPr lang="fr-FR" b="0" i="0" dirty="0" smtClean="0">
                              <a:latin typeface="Cambria Math" panose="02040503050406030204" pitchFamily="18" charset="0"/>
                            </a:rPr>
                            <m:t>C</m:t>
                          </m:r>
                        </m:e>
                        <m:sub>
                          <m:r>
                            <m:rPr>
                              <m:sty m:val="p"/>
                            </m:rPr>
                            <a:rPr lang="fr-FR" b="0" i="0" dirty="0" smtClean="0">
                              <a:latin typeface="Cambria Math" panose="02040503050406030204" pitchFamily="18" charset="0"/>
                            </a:rPr>
                            <m:t>i</m:t>
                          </m:r>
                          <m:r>
                            <a:rPr lang="fr-FR" b="0" i="0" dirty="0" smtClean="0">
                              <a:latin typeface="Cambria Math" panose="02040503050406030204" pitchFamily="18" charset="0"/>
                            </a:rPr>
                            <m:t>−1</m:t>
                          </m:r>
                        </m:sub>
                      </m:sSub>
                      <m:d>
                        <m:dPr>
                          <m:begChr m:val="["/>
                          <m:endChr m:val="]"/>
                          <m:ctrlPr>
                            <a:rPr lang="fr-FR" b="0" i="1" dirty="0" smtClean="0">
                              <a:latin typeface="Cambria Math" panose="02040503050406030204" pitchFamily="18" charset="0"/>
                            </a:rPr>
                          </m:ctrlPr>
                        </m:dPr>
                        <m:e>
                          <m:f>
                            <m:fPr>
                              <m:ctrlPr>
                                <a:rPr lang="fr-FR" b="0" i="1" dirty="0" smtClean="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²</m:t>
                              </m:r>
                            </m:den>
                          </m:f>
                          <m:r>
                            <a:rPr lang="fr-FR" b="0" i="1" smtClean="0">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b="0" i="1" dirty="0" smtClean="0">
                          <a:latin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−2</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b="0" i="1" smtClean="0">
                          <a:latin typeface="Cambria Math" panose="02040503050406030204" pitchFamily="18" charset="0"/>
                          <a:ea typeface="Cambria Math" panose="02040503050406030204" pitchFamily="18" charset="0"/>
                        </a:rPr>
                        <m:t>+</m:t>
                      </m:r>
                      <m:sSub>
                        <m:sSubPr>
                          <m:ctrlPr>
                            <a:rPr lang="fr-FR" i="1" dirty="0">
                              <a:latin typeface="Cambria Math" panose="02040503050406030204" pitchFamily="18" charset="0"/>
                            </a:rPr>
                          </m:ctrlPr>
                        </m:sSubPr>
                        <m:e>
                          <m:r>
                            <m:rPr>
                              <m:sty m:val="p"/>
                            </m:rPr>
                            <a:rPr lang="fr-FR" dirty="0">
                              <a:latin typeface="Cambria Math" panose="02040503050406030204" pitchFamily="18" charset="0"/>
                            </a:rPr>
                            <m:t>C</m:t>
                          </m:r>
                        </m:e>
                        <m:sub>
                          <m:r>
                            <m:rPr>
                              <m:sty m:val="p"/>
                            </m:rPr>
                            <a:rPr lang="fr-FR" dirty="0">
                              <a:latin typeface="Cambria Math" panose="02040503050406030204" pitchFamily="18" charset="0"/>
                            </a:rPr>
                            <m:t>i</m:t>
                          </m:r>
                          <m:r>
                            <a:rPr lang="fr-FR" b="0" i="0" dirty="0" smtClean="0">
                              <a:latin typeface="Cambria Math" panose="02040503050406030204" pitchFamily="18" charset="0"/>
                            </a:rPr>
                            <m:t>+</m:t>
                          </m:r>
                          <m:r>
                            <a:rPr lang="fr-FR" dirty="0">
                              <a:latin typeface="Cambria Math" panose="02040503050406030204" pitchFamily="18" charset="0"/>
                            </a:rPr>
                            <m:t>1</m:t>
                          </m:r>
                        </m:sub>
                      </m:sSub>
                      <m:d>
                        <m:dPr>
                          <m:begChr m:val="["/>
                          <m:endChr m:val="]"/>
                          <m:ctrlPr>
                            <a:rPr lang="fr-FR" i="1" dirty="0">
                              <a:latin typeface="Cambria Math" panose="02040503050406030204" pitchFamily="18" charset="0"/>
                            </a:rPr>
                          </m:ctrlPr>
                        </m:dPr>
                        <m:e>
                          <m:f>
                            <m:fPr>
                              <m:ctrlPr>
                                <a:rPr lang="fr-FR" i="1" dirty="0">
                                  <a:latin typeface="Cambria Math" panose="02040503050406030204" pitchFamily="18" charset="0"/>
                                </a:rPr>
                              </m:ctrlPr>
                            </m:fPr>
                            <m:num>
                              <m:r>
                                <a:rPr lang="fr-FR" b="0" i="1" dirty="0" smtClean="0">
                                  <a:latin typeface="Cambria Math" panose="02040503050406030204" pitchFamily="18" charset="0"/>
                                </a:rPr>
                                <m:t>1</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r>
                                <a:rPr lang="fr-FR" b="0" i="1" smtClean="0">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e>
                      </m:d>
                      <m:r>
                        <a:rPr lang="fr-FR" i="1">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𝑆</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𝐷</m:t>
                              </m:r>
                            </m:e>
                            <m:sub>
                              <m:r>
                                <a:rPr lang="fr-FR" i="1">
                                  <a:latin typeface="Cambria Math" panose="02040503050406030204" pitchFamily="18" charset="0"/>
                                  <a:ea typeface="Cambria Math" panose="02040503050406030204" pitchFamily="18" charset="0"/>
                                </a:rPr>
                                <m:t>𝑒𝑓𝑓</m:t>
                              </m:r>
                            </m:sub>
                          </m:sSub>
                        </m:den>
                      </m:f>
                    </m:oMath>
                  </m:oMathPara>
                </a14:m>
                <a:endParaRPr lang="en-GB"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4"/>
                <a:stretch>
                  <a:fillRect/>
                </a:stretch>
              </a:blipFill>
            </p:spPr>
            <p:txBody>
              <a:bodyPr/>
              <a:lstStyle/>
              <a:p>
                <a:r>
                  <a:rPr lang="fr-FR">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endParaRPr lang="en-GB"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8/10</a:t>
            </a:r>
            <a:endParaRPr lang="en-GB" sz="1400" dirty="0">
              <a:latin typeface="Times New Roman" panose="02020603050405020304" pitchFamily="18" charset="0"/>
              <a:cs typeface="Times New Roman" panose="02020603050405020304" pitchFamily="18" charset="0"/>
            </a:endParaRPr>
          </a:p>
        </p:txBody>
      </p:sp>
      <p:pic>
        <p:nvPicPr>
          <p:cNvPr id="15" name="Picture 14" descr="A graph with a line&#10;&#10;AI-generated content may be incorrect.">
            <a:extLst>
              <a:ext uri="{FF2B5EF4-FFF2-40B4-BE49-F238E27FC236}">
                <a16:creationId xmlns:a16="http://schemas.microsoft.com/office/drawing/2014/main" id="{C28758A4-18A7-290C-9878-36C0FE46E7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106705"/>
            <a:ext cx="4969291" cy="3726968"/>
          </a:xfrm>
          <a:prstGeom prst="rect">
            <a:avLst/>
          </a:prstGeom>
        </p:spPr>
      </p:pic>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 par    , est bien plus éloigné de la solution analytique.</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condition de Dirichlet sur la droite force une cohérence des deux solutions, mais comme perceptible avec le précédent résultat, la convergence met plus de temps vers la condition de Neumann. </a:t>
            </a:r>
            <a:endParaRPr lang="en-GB"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en-GB"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529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9/10</a:t>
            </a:r>
            <a:endParaRPr lang="en-GB" sz="14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QUESTION E</a:t>
            </a:r>
            <a:endParaRPr lang="en-GB" sz="2400" b="1"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endParaRPr lang="en-GB"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4A4AEAA-67D2-4085-2A3F-E1A998B2D302}"/>
                  </a:ext>
                </a:extLst>
              </p:cNvPr>
              <p:cNvSpPr txBox="1"/>
              <p:nvPr/>
            </p:nvSpPr>
            <p:spPr>
              <a:xfrm>
                <a:off x="5435599" y="1320202"/>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2.0335</m:t>
                    </m:r>
                  </m:oMath>
                </a14:m>
                <a:endParaRPr lang="en-GB" dirty="0">
                  <a:latin typeface="Times New Roman" panose="02020603050405020304" pitchFamily="18"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B4A4AEAA-67D2-4085-2A3F-E1A998B2D302}"/>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4FE27B9-FBF6-20B1-0B4D-41BE7711BFE0}"/>
                  </a:ext>
                </a:extLst>
              </p:cNvPr>
              <p:cNvSpPr txBox="1"/>
              <p:nvPr/>
            </p:nvSpPr>
            <p:spPr>
              <a:xfrm>
                <a:off x="5435599" y="1643368"/>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2</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0366</m:t>
                    </m:r>
                  </m:oMath>
                </a14:m>
                <a:endParaRPr lang="en-GB" dirty="0">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54FE27B9-FBF6-20B1-0B4D-41BE7711BFE0}"/>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CC477B4-9D08-9683-DC4C-A1D5D9BBA01C}"/>
                  </a:ext>
                </a:extLst>
              </p:cNvPr>
              <p:cNvSpPr txBox="1"/>
              <p:nvPr/>
            </p:nvSpPr>
            <p:spPr>
              <a:xfrm>
                <a:off x="5435599" y="1966533"/>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8444</m:t>
                    </m:r>
                  </m:oMath>
                </a14:m>
                <a:endParaRPr lang="en-GB" dirty="0">
                  <a:latin typeface="Times New Roman" panose="02020603050405020304" pitchFamily="18"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3CC477B4-9D08-9683-DC4C-A1D5D9BBA01C}"/>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5"/>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3A11EAD-00C7-DE8C-6393-ABE7B1826CB4}"/>
                  </a:ext>
                </a:extLst>
              </p:cNvPr>
              <p:cNvSpPr txBox="1"/>
              <p:nvPr/>
            </p:nvSpPr>
            <p:spPr>
              <a:xfrm>
                <a:off x="5435599" y="2336801"/>
                <a:ext cx="6620934" cy="313932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les cas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m:rPr>
                            <m:sty m:val="p"/>
                          </m:rPr>
                          <a:rPr lang="fr-FR">
                            <a:latin typeface="Cambria Math" panose="02040503050406030204" pitchFamily="18" charset="0"/>
                            <a:cs typeface="Times New Roman" panose="02020603050405020304" pitchFamily="18" charset="0"/>
                          </a:rPr>
                          <m:t>L</m:t>
                        </m:r>
                      </m:e>
                      <m:sub>
                        <m:r>
                          <a:rPr lang="fr-FR">
                            <a:latin typeface="Cambria Math" panose="02040503050406030204" pitchFamily="18" charset="0"/>
                            <a:cs typeface="Times New Roman" panose="02020603050405020304" pitchFamily="18" charset="0"/>
                          </a:rPr>
                          <m:t>1</m:t>
                        </m:r>
                      </m:sub>
                    </m:sSub>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m:rPr>
                            <m:sty m:val="p"/>
                          </m:rPr>
                          <a:rPr lang="fr-FR">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2</m:t>
                        </m:r>
                      </m:sub>
                    </m:sSub>
                  </m:oMath>
                </a14:m>
                <a:r>
                  <a:rPr lang="fr-FR" dirty="0">
                    <a:latin typeface="Times New Roman" panose="02020603050405020304" pitchFamily="18" charset="0"/>
                    <a:cs typeface="Times New Roman" panose="02020603050405020304" pitchFamily="18" charset="0"/>
                  </a:rPr>
                  <a:t>, on retrouve bien un ordre de convergence très proche (intervalle de confiance</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dirty="0">
                    <a:latin typeface="Times New Roman" panose="02020603050405020304" pitchFamily="18" charset="0"/>
                    <a:cs typeface="Times New Roman" panose="02020603050405020304" pitchFamily="18" charset="0"/>
                  </a:rPr>
                  <a:t>) de l’ordre formel attendu théoriquement. Néanmoins, cela n’est pas le cas pour l’ordre de convergence </a:t>
                </a:r>
                <a14:m>
                  <m:oMath xmlns:m="http://schemas.openxmlformats.org/officeDocument/2006/math">
                    <m:sSub>
                      <m:sSubPr>
                        <m:ctrlPr>
                          <a:rPr lang="fr-FR" i="1">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dirty="0">
                    <a:latin typeface="Times New Roman" panose="02020603050405020304" pitchFamily="18" charset="0"/>
                    <a:cs typeface="Times New Roman" panose="02020603050405020304" pitchFamily="18" charset="0"/>
                  </a:rPr>
                  <a:t> qui est « mauvais » (ce qui contraste avec le résultat de cette norme obtenue précédemment).</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endParaRPr lang="en-GB"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 </a:t>
                </a:r>
              </a:p>
            </p:txBody>
          </p:sp>
        </mc:Choice>
        <mc:Fallback>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2336801"/>
                <a:ext cx="6620934" cy="3139321"/>
              </a:xfrm>
              <a:prstGeom prst="rect">
                <a:avLst/>
              </a:prstGeom>
              <a:blipFill>
                <a:blip r:embed="rId6"/>
                <a:stretch>
                  <a:fillRect l="-829" t="-971" r="-737"/>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7/10</a:t>
            </a:r>
            <a:endParaRPr lang="en-GB" sz="1400" dirty="0">
              <a:latin typeface="Times New Roman" panose="02020603050405020304" pitchFamily="18" charset="0"/>
              <a:cs typeface="Times New Roman" panose="02020603050405020304" pitchFamily="18" charset="0"/>
            </a:endParaRPr>
          </a:p>
        </p:txBody>
      </p:sp>
      <p:pic>
        <p:nvPicPr>
          <p:cNvPr id="14" name="Picture 13" descr="A graph with different colored lines&#10;&#10;AI-generated content may be incorrect.">
            <a:extLst>
              <a:ext uri="{FF2B5EF4-FFF2-40B4-BE49-F238E27FC236}">
                <a16:creationId xmlns:a16="http://schemas.microsoft.com/office/drawing/2014/main" id="{53428223-B8B8-9853-173C-F8A2C540FD7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996800"/>
            <a:ext cx="5435599" cy="4076699"/>
          </a:xfrm>
          <a:prstGeom prst="rect">
            <a:avLst/>
          </a:prstGeom>
        </p:spPr>
      </p:pic>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A6E1C14-3522-2401-987B-6C8323168AC0}"/>
                  </a:ext>
                </a:extLst>
              </p:cNvPr>
              <p:cNvSpPr txBox="1"/>
              <p:nvPr/>
            </p:nvSpPr>
            <p:spPr>
              <a:xfrm>
                <a:off x="5435599" y="4704167"/>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1</m:t>
                        </m:r>
                      </m:sub>
                    </m:sSub>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2.00893</m:t>
                    </m:r>
                  </m:oMath>
                </a14:m>
                <a:endParaRPr lang="en-GB" dirty="0">
                  <a:latin typeface="Times New Roman" panose="02020603050405020304" pitchFamily="18"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7A6E1C14-3522-2401-987B-6C8323168AC0}"/>
                  </a:ext>
                </a:extLst>
              </p:cNvPr>
              <p:cNvSpPr txBox="1">
                <a:spLocks noRot="1" noChangeAspect="1" noMove="1" noResize="1" noEditPoints="1" noAdjustHandles="1" noChangeArrowheads="1" noChangeShapeType="1" noTextEdit="1"/>
              </p:cNvSpPr>
              <p:nvPr/>
            </p:nvSpPr>
            <p:spPr>
              <a:xfrm>
                <a:off x="5435599" y="4704167"/>
                <a:ext cx="3716867" cy="369332"/>
              </a:xfrm>
              <a:prstGeom prst="rect">
                <a:avLst/>
              </a:prstGeom>
              <a:blipFill>
                <a:blip r:embed="rId8"/>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4E8F240-3DC6-CA73-F443-546CABD8453C}"/>
                  </a:ext>
                </a:extLst>
              </p:cNvPr>
              <p:cNvSpPr txBox="1"/>
              <p:nvPr/>
            </p:nvSpPr>
            <p:spPr>
              <a:xfrm>
                <a:off x="5435599" y="5027333"/>
                <a:ext cx="4200285"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cs typeface="Times New Roman" panose="02020603050405020304" pitchFamily="18" charset="0"/>
                          </a:rPr>
                          <m:t>L</m:t>
                        </m:r>
                      </m:e>
                      <m:sub>
                        <m:r>
                          <a:rPr lang="fr-FR" b="0" i="0" smtClean="0">
                            <a:latin typeface="Cambria Math" panose="02040503050406030204" pitchFamily="18" charset="0"/>
                            <a:cs typeface="Times New Roman" panose="02020603050405020304" pitchFamily="18" charset="0"/>
                          </a:rPr>
                          <m:t>2</m:t>
                        </m:r>
                      </m:sub>
                    </m:sSub>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2.01464</m:t>
                    </m:r>
                  </m:oMath>
                </a14:m>
                <a:endParaRPr lang="en-GB" dirty="0">
                  <a:latin typeface="Times New Roman" panose="020206030504050203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14E8F240-3DC6-CA73-F443-546CABD8453C}"/>
                  </a:ext>
                </a:extLst>
              </p:cNvPr>
              <p:cNvSpPr txBox="1">
                <a:spLocks noRot="1" noChangeAspect="1" noMove="1" noResize="1" noEditPoints="1" noAdjustHandles="1" noChangeArrowheads="1" noChangeShapeType="1" noTextEdit="1"/>
              </p:cNvSpPr>
              <p:nvPr/>
            </p:nvSpPr>
            <p:spPr>
              <a:xfrm>
                <a:off x="5435599" y="5027333"/>
                <a:ext cx="4200285" cy="369332"/>
              </a:xfrm>
              <a:prstGeom prst="rect">
                <a:avLst/>
              </a:prstGeom>
              <a:blipFill>
                <a:blip r:embed="rId9"/>
                <a:stretch>
                  <a:fillRect l="-1306"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3FB6750-FBE0-E1A8-1C71-2998EAAF3657}"/>
                  </a:ext>
                </a:extLst>
              </p:cNvPr>
              <p:cNvSpPr txBox="1"/>
              <p:nvPr/>
            </p:nvSpPr>
            <p:spPr>
              <a:xfrm>
                <a:off x="5435599" y="5350498"/>
                <a:ext cx="3716867" cy="36933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1.87369</m:t>
                    </m:r>
                  </m:oMath>
                </a14:m>
                <a:endParaRPr lang="en-GB" dirty="0">
                  <a:latin typeface="Times New Roman" panose="02020603050405020304" pitchFamily="18" charset="0"/>
                  <a:cs typeface="Times New Roman" panose="02020603050405020304" pitchFamily="18" charset="0"/>
                </a:endParaRPr>
              </a:p>
            </p:txBody>
          </p:sp>
        </mc:Choice>
        <mc:Fallback>
          <p:sp>
            <p:nvSpPr>
              <p:cNvPr id="18" name="TextBox 17">
                <a:extLst>
                  <a:ext uri="{FF2B5EF4-FFF2-40B4-BE49-F238E27FC236}">
                    <a16:creationId xmlns:a16="http://schemas.microsoft.com/office/drawing/2014/main" id="{D3FB6750-FBE0-E1A8-1C71-2998EAAF3657}"/>
                  </a:ext>
                </a:extLst>
              </p:cNvPr>
              <p:cNvSpPr txBox="1">
                <a:spLocks noRot="1" noChangeAspect="1" noMove="1" noResize="1" noEditPoints="1" noAdjustHandles="1" noChangeArrowheads="1" noChangeShapeType="1" noTextEdit="1"/>
              </p:cNvSpPr>
              <p:nvPr/>
            </p:nvSpPr>
            <p:spPr>
              <a:xfrm>
                <a:off x="5435599" y="5350498"/>
                <a:ext cx="3716867" cy="369332"/>
              </a:xfrm>
              <a:prstGeom prst="rect">
                <a:avLst/>
              </a:prstGeom>
              <a:blipFill>
                <a:blip r:embed="rId10"/>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A4779A6A-8265-FCC3-87DB-F422B4FA7572}"/>
                  </a:ext>
                </a:extLst>
              </p:cNvPr>
              <p:cNvSpPr txBox="1"/>
              <p:nvPr/>
            </p:nvSpPr>
            <p:spPr>
              <a:xfrm>
                <a:off x="0" y="5750085"/>
                <a:ext cx="11723239" cy="92333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De telles résultats identiques que cette différence n’est pas causée par des points qui ne seraient pas sur la droite de convergence asymptotique. Ce qui pourrait expliquer cette « erreur » est la sensibilité locale étant donné que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dirty="0">
                    <a:latin typeface="Times New Roman" panose="02020603050405020304" pitchFamily="18" charset="0"/>
                    <a:cs typeface="Times New Roman" panose="02020603050405020304" pitchFamily="18" charset="0"/>
                  </a:rPr>
                  <a:t> est la seule à donner une réponse locale (les deux autres pratiquant un moyennage sur le domaine entier). </a:t>
                </a:r>
                <a:endParaRPr lang="en-GB" dirty="0">
                  <a:latin typeface="Times New Roman" panose="02020603050405020304" pitchFamily="18" charset="0"/>
                  <a:cs typeface="Times New Roman" panose="02020603050405020304" pitchFamily="18" charset="0"/>
                </a:endParaRPr>
              </a:p>
            </p:txBody>
          </p:sp>
        </mc:Choice>
        <mc:Fallback>
          <p:sp>
            <p:nvSpPr>
              <p:cNvPr id="19" name="TextBox 18">
                <a:extLst>
                  <a:ext uri="{FF2B5EF4-FFF2-40B4-BE49-F238E27FC236}">
                    <a16:creationId xmlns:a16="http://schemas.microsoft.com/office/drawing/2014/main" id="{A4779A6A-8265-FCC3-87DB-F422B4FA7572}"/>
                  </a:ext>
                </a:extLst>
              </p:cNvPr>
              <p:cNvSpPr txBox="1">
                <a:spLocks noRot="1" noChangeAspect="1" noMove="1" noResize="1" noEditPoints="1" noAdjustHandles="1" noChangeArrowheads="1" noChangeShapeType="1" noTextEdit="1"/>
              </p:cNvSpPr>
              <p:nvPr/>
            </p:nvSpPr>
            <p:spPr>
              <a:xfrm>
                <a:off x="0" y="5750085"/>
                <a:ext cx="11723239" cy="923330"/>
              </a:xfrm>
              <a:prstGeom prst="rect">
                <a:avLst/>
              </a:prstGeom>
              <a:blipFill>
                <a:blip r:embed="rId11"/>
                <a:stretch>
                  <a:fillRect l="-416" t="-3289" r="-416" b="-9211"/>
                </a:stretch>
              </a:blipFill>
            </p:spPr>
            <p:txBody>
              <a:bodyPr/>
              <a:lstStyle/>
              <a:p>
                <a:r>
                  <a:rPr lang="en-GB">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1406</Words>
  <Application>Microsoft Office PowerPoint</Application>
  <PresentationFormat>Widescreen</PresentationFormat>
  <Paragraphs>140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2</cp:revision>
  <dcterms:created xsi:type="dcterms:W3CDTF">2025-02-04T13:03:07Z</dcterms:created>
  <dcterms:modified xsi:type="dcterms:W3CDTF">2025-02-08T18:12:37Z</dcterms:modified>
</cp:coreProperties>
</file>