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65" r:id="rId3"/>
    <p:sldId id="257" r:id="rId4"/>
    <p:sldId id="267" r:id="rId5"/>
    <p:sldId id="268" r:id="rId6"/>
    <p:sldId id="266" r:id="rId7"/>
    <p:sldId id="260" r:id="rId8"/>
    <p:sldId id="261" r:id="rId9"/>
    <p:sldId id="263"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5634776-3F5D-66A1-B941-80BAC13BF817}" name="Gauthier BRUNEL" initials="GB" userId="4b289aabded0a19c"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80000"/>
    <a:srgbClr val="ECECEC"/>
    <a:srgbClr val="F2F2F2"/>
    <a:srgbClr val="BAE2F4"/>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D234A9C-22E0-43CD-8D54-3191A7902E4E}" v="882" dt="2025-02-22T19:52:54.91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94660"/>
  </p:normalViewPr>
  <p:slideViewPr>
    <p:cSldViewPr snapToGrid="0">
      <p:cViewPr>
        <p:scale>
          <a:sx n="75" d="100"/>
          <a:sy n="75" d="100"/>
        </p:scale>
        <p:origin x="1240" y="6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19" Type="http://schemas.microsoft.com/office/2018/10/relationships/authors" Targe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rançois GLEYZON" userId="a2d04f23f7faf3ef" providerId="LiveId" clId="{8625411A-B743-4065-8137-36E899DC5753}"/>
    <pc:docChg chg="undo custSel addSld delSld modSld">
      <pc:chgData name="François GLEYZON" userId="a2d04f23f7faf3ef" providerId="LiveId" clId="{8625411A-B743-4065-8137-36E899DC5753}" dt="2025-02-15T18:58:39.562" v="10910" actId="108"/>
      <pc:docMkLst>
        <pc:docMk/>
      </pc:docMkLst>
      <pc:sldChg chg="addSp delSp modSp mod">
        <pc:chgData name="François GLEYZON" userId="a2d04f23f7faf3ef" providerId="LiveId" clId="{8625411A-B743-4065-8137-36E899DC5753}" dt="2025-02-14T00:29:59.019" v="10862" actId="790"/>
        <pc:sldMkLst>
          <pc:docMk/>
          <pc:sldMk cId="2801290844" sldId="256"/>
        </pc:sldMkLst>
        <pc:spChg chg="add mod">
          <ac:chgData name="François GLEYZON" userId="a2d04f23f7faf3ef" providerId="LiveId" clId="{8625411A-B743-4065-8137-36E899DC5753}" dt="2025-02-14T00:29:59.019" v="10862" actId="790"/>
          <ac:spMkLst>
            <pc:docMk/>
            <pc:sldMk cId="2801290844" sldId="256"/>
            <ac:spMk id="2" creationId="{1C671FC3-1B2C-746A-F6A8-77FA9A8DC743}"/>
          </ac:spMkLst>
        </pc:spChg>
        <pc:spChg chg="add mod">
          <ac:chgData name="François GLEYZON" userId="a2d04f23f7faf3ef" providerId="LiveId" clId="{8625411A-B743-4065-8137-36E899DC5753}" dt="2025-02-14T00:29:59.019" v="10862" actId="790"/>
          <ac:spMkLst>
            <pc:docMk/>
            <pc:sldMk cId="2801290844" sldId="256"/>
            <ac:spMk id="3" creationId="{568554F7-B174-79F4-DC46-68D2FF64134D}"/>
          </ac:spMkLst>
        </pc:spChg>
        <pc:spChg chg="add mod">
          <ac:chgData name="François GLEYZON" userId="a2d04f23f7faf3ef" providerId="LiveId" clId="{8625411A-B743-4065-8137-36E899DC5753}" dt="2025-02-14T00:29:59.019" v="10862" actId="790"/>
          <ac:spMkLst>
            <pc:docMk/>
            <pc:sldMk cId="2801290844" sldId="256"/>
            <ac:spMk id="4" creationId="{95E7F9AA-F423-8939-0562-C60D980C1651}"/>
          </ac:spMkLst>
        </pc:spChg>
        <pc:spChg chg="add mod">
          <ac:chgData name="François GLEYZON" userId="a2d04f23f7faf3ef" providerId="LiveId" clId="{8625411A-B743-4065-8137-36E899DC5753}" dt="2025-02-14T00:29:59.019" v="10862" actId="790"/>
          <ac:spMkLst>
            <pc:docMk/>
            <pc:sldMk cId="2801290844" sldId="256"/>
            <ac:spMk id="5" creationId="{CCB64622-7D99-EF9C-E64A-6B7A68B130E7}"/>
          </ac:spMkLst>
        </pc:spChg>
        <pc:spChg chg="add mod">
          <ac:chgData name="François GLEYZON" userId="a2d04f23f7faf3ef" providerId="LiveId" clId="{8625411A-B743-4065-8137-36E899DC5753}" dt="2025-02-14T00:29:59.019" v="10862" actId="790"/>
          <ac:spMkLst>
            <pc:docMk/>
            <pc:sldMk cId="2801290844" sldId="256"/>
            <ac:spMk id="6" creationId="{57048EEB-143A-0EB0-AB6E-49FD65A632CE}"/>
          </ac:spMkLst>
        </pc:spChg>
        <pc:spChg chg="add mod">
          <ac:chgData name="François GLEYZON" userId="a2d04f23f7faf3ef" providerId="LiveId" clId="{8625411A-B743-4065-8137-36E899DC5753}" dt="2025-02-14T00:29:59.019" v="10862" actId="790"/>
          <ac:spMkLst>
            <pc:docMk/>
            <pc:sldMk cId="2801290844" sldId="256"/>
            <ac:spMk id="7" creationId="{230C37D5-1433-52B7-0A78-180B08205F17}"/>
          </ac:spMkLst>
        </pc:spChg>
        <pc:spChg chg="add mod">
          <ac:chgData name="François GLEYZON" userId="a2d04f23f7faf3ef" providerId="LiveId" clId="{8625411A-B743-4065-8137-36E899DC5753}" dt="2025-02-14T00:29:59.019" v="10862" actId="790"/>
          <ac:spMkLst>
            <pc:docMk/>
            <pc:sldMk cId="2801290844" sldId="256"/>
            <ac:spMk id="8" creationId="{C9F42401-7236-E1BF-C86A-2AA6084B3FAA}"/>
          </ac:spMkLst>
        </pc:spChg>
        <pc:spChg chg="add mod">
          <ac:chgData name="François GLEYZON" userId="a2d04f23f7faf3ef" providerId="LiveId" clId="{8625411A-B743-4065-8137-36E899DC5753}" dt="2025-02-14T00:29:59.019" v="10862" actId="790"/>
          <ac:spMkLst>
            <pc:docMk/>
            <pc:sldMk cId="2801290844" sldId="256"/>
            <ac:spMk id="9" creationId="{D5471492-F85C-788A-940F-DC5DE2D8F51E}"/>
          </ac:spMkLst>
        </pc:spChg>
        <pc:spChg chg="add mod">
          <ac:chgData name="François GLEYZON" userId="a2d04f23f7faf3ef" providerId="LiveId" clId="{8625411A-B743-4065-8137-36E899DC5753}" dt="2025-02-06T23:30:43.077" v="5361" actId="1076"/>
          <ac:spMkLst>
            <pc:docMk/>
            <pc:sldMk cId="2801290844" sldId="256"/>
            <ac:spMk id="10" creationId="{8C55F6B5-A972-7032-5631-C5F15CB2F398}"/>
          </ac:spMkLst>
        </pc:spChg>
        <pc:spChg chg="add mod">
          <ac:chgData name="François GLEYZON" userId="a2d04f23f7faf3ef" providerId="LiveId" clId="{8625411A-B743-4065-8137-36E899DC5753}" dt="2025-02-14T00:29:59.019" v="10862" actId="790"/>
          <ac:spMkLst>
            <pc:docMk/>
            <pc:sldMk cId="2801290844" sldId="256"/>
            <ac:spMk id="11" creationId="{ADA3B4ED-F9F9-8357-018A-C931A9829ED9}"/>
          </ac:spMkLst>
        </pc:spChg>
        <pc:spChg chg="add mod">
          <ac:chgData name="François GLEYZON" userId="a2d04f23f7faf3ef" providerId="LiveId" clId="{8625411A-B743-4065-8137-36E899DC5753}" dt="2025-02-14T00:29:59.019" v="10862" actId="790"/>
          <ac:spMkLst>
            <pc:docMk/>
            <pc:sldMk cId="2801290844" sldId="256"/>
            <ac:spMk id="13" creationId="{2A150A6C-B8B3-44CE-8884-B81C5AD95D13}"/>
          </ac:spMkLst>
        </pc:spChg>
      </pc:sldChg>
      <pc:sldChg chg="addSp delSp modSp mod">
        <pc:chgData name="François GLEYZON" userId="a2d04f23f7faf3ef" providerId="LiveId" clId="{8625411A-B743-4065-8137-36E899DC5753}" dt="2025-02-14T00:29:59.019" v="10862" actId="790"/>
        <pc:sldMkLst>
          <pc:docMk/>
          <pc:sldMk cId="2487955664" sldId="257"/>
        </pc:sldMkLst>
        <pc:spChg chg="add mod">
          <ac:chgData name="François GLEYZON" userId="a2d04f23f7faf3ef" providerId="LiveId" clId="{8625411A-B743-4065-8137-36E899DC5753}" dt="2025-02-14T00:29:59.019" v="10862" actId="790"/>
          <ac:spMkLst>
            <pc:docMk/>
            <pc:sldMk cId="2487955664" sldId="257"/>
            <ac:spMk id="2" creationId="{0DD9D8E2-6A02-3C17-6B4A-972E3FEF8B78}"/>
          </ac:spMkLst>
        </pc:spChg>
        <pc:spChg chg="add mod">
          <ac:chgData name="François GLEYZON" userId="a2d04f23f7faf3ef" providerId="LiveId" clId="{8625411A-B743-4065-8137-36E899DC5753}" dt="2025-02-14T00:29:59.019" v="10862" actId="790"/>
          <ac:spMkLst>
            <pc:docMk/>
            <pc:sldMk cId="2487955664" sldId="257"/>
            <ac:spMk id="3" creationId="{C6304A20-79B7-2C12-19AC-070605972BB4}"/>
          </ac:spMkLst>
        </pc:spChg>
        <pc:spChg chg="add mod">
          <ac:chgData name="François GLEYZON" userId="a2d04f23f7faf3ef" providerId="LiveId" clId="{8625411A-B743-4065-8137-36E899DC5753}" dt="2025-02-14T00:29:59.019" v="10862" actId="790"/>
          <ac:spMkLst>
            <pc:docMk/>
            <pc:sldMk cId="2487955664" sldId="257"/>
            <ac:spMk id="4" creationId="{6C8DEBA5-DA61-1066-6DD5-9ED99B65BDE2}"/>
          </ac:spMkLst>
        </pc:spChg>
        <pc:spChg chg="add mod">
          <ac:chgData name="François GLEYZON" userId="a2d04f23f7faf3ef" providerId="LiveId" clId="{8625411A-B743-4065-8137-36E899DC5753}" dt="2025-02-06T23:31:11.565" v="5377" actId="20577"/>
          <ac:spMkLst>
            <pc:docMk/>
            <pc:sldMk cId="2487955664" sldId="257"/>
            <ac:spMk id="5" creationId="{23191802-DDDD-42A4-5146-C9137EA1E7FC}"/>
          </ac:spMkLst>
        </pc:spChg>
        <pc:spChg chg="add mod">
          <ac:chgData name="François GLEYZON" userId="a2d04f23f7faf3ef" providerId="LiveId" clId="{8625411A-B743-4065-8137-36E899DC5753}" dt="2025-02-14T00:29:59.019" v="10862" actId="790"/>
          <ac:spMkLst>
            <pc:docMk/>
            <pc:sldMk cId="2487955664" sldId="257"/>
            <ac:spMk id="6" creationId="{5BBDB4D0-9A92-6089-6661-C0A341FDEA0B}"/>
          </ac:spMkLst>
        </pc:spChg>
        <pc:spChg chg="add mod">
          <ac:chgData name="François GLEYZON" userId="a2d04f23f7faf3ef" providerId="LiveId" clId="{8625411A-B743-4065-8137-36E899DC5753}" dt="2025-02-06T23:28:25.372" v="5329" actId="1035"/>
          <ac:spMkLst>
            <pc:docMk/>
            <pc:sldMk cId="2487955664" sldId="257"/>
            <ac:spMk id="7" creationId="{6B2A08AA-F960-DA16-2E29-6E16E7EF6D86}"/>
          </ac:spMkLst>
        </pc:spChg>
        <pc:spChg chg="add mod">
          <ac:chgData name="François GLEYZON" userId="a2d04f23f7faf3ef" providerId="LiveId" clId="{8625411A-B743-4065-8137-36E899DC5753}" dt="2025-02-06T23:28:25.372" v="5329" actId="1035"/>
          <ac:spMkLst>
            <pc:docMk/>
            <pc:sldMk cId="2487955664" sldId="257"/>
            <ac:spMk id="8" creationId="{CDBBDA96-548C-5311-ADC2-47F677ACF600}"/>
          </ac:spMkLst>
        </pc:spChg>
        <pc:spChg chg="add mod">
          <ac:chgData name="François GLEYZON" userId="a2d04f23f7faf3ef" providerId="LiveId" clId="{8625411A-B743-4065-8137-36E899DC5753}" dt="2025-02-04T18:52:07.462" v="1909"/>
          <ac:spMkLst>
            <pc:docMk/>
            <pc:sldMk cId="2487955664" sldId="257"/>
            <ac:spMk id="9" creationId="{12F42263-6065-A83C-E411-4ED7173E4338}"/>
          </ac:spMkLst>
        </pc:spChg>
        <pc:spChg chg="add mod">
          <ac:chgData name="François GLEYZON" userId="a2d04f23f7faf3ef" providerId="LiveId" clId="{8625411A-B743-4065-8137-36E899DC5753}" dt="2025-02-04T18:52:07.462" v="1909"/>
          <ac:spMkLst>
            <pc:docMk/>
            <pc:sldMk cId="2487955664" sldId="257"/>
            <ac:spMk id="10" creationId="{FE65A178-E024-8E58-B6D0-9640B4670699}"/>
          </ac:spMkLst>
        </pc:spChg>
        <pc:spChg chg="add mod">
          <ac:chgData name="François GLEYZON" userId="a2d04f23f7faf3ef" providerId="LiveId" clId="{8625411A-B743-4065-8137-36E899DC5753}" dt="2025-02-14T00:29:59.019" v="10862" actId="790"/>
          <ac:spMkLst>
            <pc:docMk/>
            <pc:sldMk cId="2487955664" sldId="257"/>
            <ac:spMk id="11" creationId="{C368F3E9-43F6-9985-334E-21C88E71758D}"/>
          </ac:spMkLst>
        </pc:spChg>
        <pc:spChg chg="add mod">
          <ac:chgData name="François GLEYZON" userId="a2d04f23f7faf3ef" providerId="LiveId" clId="{8625411A-B743-4065-8137-36E899DC5753}" dt="2025-02-06T23:23:30.511" v="4925" actId="1035"/>
          <ac:spMkLst>
            <pc:docMk/>
            <pc:sldMk cId="2487955664" sldId="257"/>
            <ac:spMk id="12" creationId="{CD555B3B-1273-B030-5A00-48B9923A6D1D}"/>
          </ac:spMkLst>
        </pc:spChg>
        <pc:spChg chg="add mod">
          <ac:chgData name="François GLEYZON" userId="a2d04f23f7faf3ef" providerId="LiveId" clId="{8625411A-B743-4065-8137-36E899DC5753}" dt="2025-02-06T23:23:30.511" v="4925" actId="1035"/>
          <ac:spMkLst>
            <pc:docMk/>
            <pc:sldMk cId="2487955664" sldId="257"/>
            <ac:spMk id="16" creationId="{2DC757D9-32CE-64B4-6E3D-3D217D7E5F46}"/>
          </ac:spMkLst>
        </pc:spChg>
        <pc:spChg chg="add mod">
          <ac:chgData name="François GLEYZON" userId="a2d04f23f7faf3ef" providerId="LiveId" clId="{8625411A-B743-4065-8137-36E899DC5753}" dt="2025-02-06T23:23:30.511" v="4925" actId="1035"/>
          <ac:spMkLst>
            <pc:docMk/>
            <pc:sldMk cId="2487955664" sldId="257"/>
            <ac:spMk id="21" creationId="{3EC77938-36F5-9BEC-0F4B-506822FDA0D7}"/>
          </ac:spMkLst>
        </pc:spChg>
        <pc:spChg chg="add mod">
          <ac:chgData name="François GLEYZON" userId="a2d04f23f7faf3ef" providerId="LiveId" clId="{8625411A-B743-4065-8137-36E899DC5753}" dt="2025-02-14T00:29:59.019" v="10862" actId="790"/>
          <ac:spMkLst>
            <pc:docMk/>
            <pc:sldMk cId="2487955664" sldId="257"/>
            <ac:spMk id="22" creationId="{076029C1-43EB-D64D-D844-7C346AFBB080}"/>
          </ac:spMkLst>
        </pc:spChg>
        <pc:spChg chg="mod">
          <ac:chgData name="François GLEYZON" userId="a2d04f23f7faf3ef" providerId="LiveId" clId="{8625411A-B743-4065-8137-36E899DC5753}" dt="2025-02-06T23:27:42.206" v="5242" actId="1036"/>
          <ac:spMkLst>
            <pc:docMk/>
            <pc:sldMk cId="2487955664" sldId="257"/>
            <ac:spMk id="27" creationId="{07EBCD55-934E-A1D6-843D-1695B2FD8ECB}"/>
          </ac:spMkLst>
        </pc:spChg>
        <pc:spChg chg="add mod">
          <ac:chgData name="François GLEYZON" userId="a2d04f23f7faf3ef" providerId="LiveId" clId="{8625411A-B743-4065-8137-36E899DC5753}" dt="2025-02-06T23:23:30.511" v="4925" actId="1035"/>
          <ac:spMkLst>
            <pc:docMk/>
            <pc:sldMk cId="2487955664" sldId="257"/>
            <ac:spMk id="28" creationId="{80F08257-A450-5C04-241D-1002B4DA1E8B}"/>
          </ac:spMkLst>
        </pc:spChg>
        <pc:spChg chg="add mod">
          <ac:chgData name="François GLEYZON" userId="a2d04f23f7faf3ef" providerId="LiveId" clId="{8625411A-B743-4065-8137-36E899DC5753}" dt="2025-02-14T00:29:59.019" v="10862" actId="790"/>
          <ac:spMkLst>
            <pc:docMk/>
            <pc:sldMk cId="2487955664" sldId="257"/>
            <ac:spMk id="29" creationId="{CF2D0C7F-4528-1D12-5632-7B96F6D67486}"/>
          </ac:spMkLst>
        </pc:spChg>
        <pc:spChg chg="add mod">
          <ac:chgData name="François GLEYZON" userId="a2d04f23f7faf3ef" providerId="LiveId" clId="{8625411A-B743-4065-8137-36E899DC5753}" dt="2025-02-14T00:29:59.019" v="10862" actId="790"/>
          <ac:spMkLst>
            <pc:docMk/>
            <pc:sldMk cId="2487955664" sldId="257"/>
            <ac:spMk id="30" creationId="{B95AA804-9E2B-DDFF-2C53-F06543210144}"/>
          </ac:spMkLst>
        </pc:spChg>
        <pc:spChg chg="mod">
          <ac:chgData name="François GLEYZON" userId="a2d04f23f7faf3ef" providerId="LiveId" clId="{8625411A-B743-4065-8137-36E899DC5753}" dt="2025-02-14T00:29:59.019" v="10862" actId="790"/>
          <ac:spMkLst>
            <pc:docMk/>
            <pc:sldMk cId="2487955664" sldId="257"/>
            <ac:spMk id="31" creationId="{B702B995-55B0-6F3A-DB50-C2AAA6DF1383}"/>
          </ac:spMkLst>
        </pc:spChg>
        <pc:spChg chg="add mod">
          <ac:chgData name="François GLEYZON" userId="a2d04f23f7faf3ef" providerId="LiveId" clId="{8625411A-B743-4065-8137-36E899DC5753}" dt="2025-02-14T00:29:59.019" v="10862" actId="790"/>
          <ac:spMkLst>
            <pc:docMk/>
            <pc:sldMk cId="2487955664" sldId="257"/>
            <ac:spMk id="34" creationId="{FFB0AD25-EAC1-F45C-A5E3-3E651AE94BA5}"/>
          </ac:spMkLst>
        </pc:spChg>
        <pc:cxnChg chg="mod">
          <ac:chgData name="François GLEYZON" userId="a2d04f23f7faf3ef" providerId="LiveId" clId="{8625411A-B743-4065-8137-36E899DC5753}" dt="2025-02-06T23:27:42.206" v="5242" actId="1036"/>
          <ac:cxnSpMkLst>
            <pc:docMk/>
            <pc:sldMk cId="2487955664" sldId="257"/>
            <ac:cxnSpMk id="26" creationId="{8913117D-71DC-16F9-2BD3-DA9D3BA1721B}"/>
          </ac:cxnSpMkLst>
        </pc:cxnChg>
        <pc:cxnChg chg="mod">
          <ac:chgData name="François GLEYZON" userId="a2d04f23f7faf3ef" providerId="LiveId" clId="{8625411A-B743-4065-8137-36E899DC5753}" dt="2025-02-06T23:27:42.206" v="5242" actId="1036"/>
          <ac:cxnSpMkLst>
            <pc:docMk/>
            <pc:sldMk cId="2487955664" sldId="257"/>
            <ac:cxnSpMk id="32" creationId="{E7582D37-C97C-B041-C9D4-64A63AD497FB}"/>
          </ac:cxnSpMkLst>
        </pc:cxnChg>
      </pc:sldChg>
      <pc:sldChg chg="addSp delSp modSp mod">
        <pc:chgData name="François GLEYZON" userId="a2d04f23f7faf3ef" providerId="LiveId" clId="{8625411A-B743-4065-8137-36E899DC5753}" dt="2025-02-14T00:29:59.019" v="10862" actId="790"/>
        <pc:sldMkLst>
          <pc:docMk/>
          <pc:sldMk cId="3497435959" sldId="258"/>
        </pc:sldMkLst>
      </pc:sldChg>
      <pc:sldChg chg="addSp modSp mod">
        <pc:chgData name="François GLEYZON" userId="a2d04f23f7faf3ef" providerId="LiveId" clId="{8625411A-B743-4065-8137-36E899DC5753}" dt="2025-02-14T00:29:59.019" v="10862" actId="790"/>
        <pc:sldMkLst>
          <pc:docMk/>
          <pc:sldMk cId="415248" sldId="259"/>
        </pc:sldMkLst>
      </pc:sldChg>
      <pc:sldChg chg="addSp delSp modSp mod">
        <pc:chgData name="François GLEYZON" userId="a2d04f23f7faf3ef" providerId="LiveId" clId="{8625411A-B743-4065-8137-36E899DC5753}" dt="2025-02-14T00:29:59.019" v="10862" actId="790"/>
        <pc:sldMkLst>
          <pc:docMk/>
          <pc:sldMk cId="1063259523" sldId="260"/>
        </pc:sldMkLst>
        <pc:spChg chg="add mod">
          <ac:chgData name="François GLEYZON" userId="a2d04f23f7faf3ef" providerId="LiveId" clId="{8625411A-B743-4065-8137-36E899DC5753}" dt="2025-02-14T00:29:59.019" v="10862" actId="790"/>
          <ac:spMkLst>
            <pc:docMk/>
            <pc:sldMk cId="1063259523" sldId="260"/>
            <ac:spMk id="2" creationId="{D4D11120-046A-B879-F48F-AA4B97B885CE}"/>
          </ac:spMkLst>
        </pc:spChg>
        <pc:spChg chg="add mod">
          <ac:chgData name="François GLEYZON" userId="a2d04f23f7faf3ef" providerId="LiveId" clId="{8625411A-B743-4065-8137-36E899DC5753}" dt="2025-02-14T00:29:59.019" v="10862" actId="790"/>
          <ac:spMkLst>
            <pc:docMk/>
            <pc:sldMk cId="1063259523" sldId="260"/>
            <ac:spMk id="3" creationId="{DA380A89-ACCE-21D7-8570-DC0B7DBD979C}"/>
          </ac:spMkLst>
        </pc:spChg>
        <pc:spChg chg="add mod">
          <ac:chgData name="François GLEYZON" userId="a2d04f23f7faf3ef" providerId="LiveId" clId="{8625411A-B743-4065-8137-36E899DC5753}" dt="2025-02-14T00:29:59.019" v="10862" actId="790"/>
          <ac:spMkLst>
            <pc:docMk/>
            <pc:sldMk cId="1063259523" sldId="260"/>
            <ac:spMk id="4" creationId="{FC70D617-18DE-E581-E946-0A074FF29DC2}"/>
          </ac:spMkLst>
        </pc:spChg>
        <pc:spChg chg="add mod">
          <ac:chgData name="François GLEYZON" userId="a2d04f23f7faf3ef" providerId="LiveId" clId="{8625411A-B743-4065-8137-36E899DC5753}" dt="2025-02-14T00:29:59.019" v="10862" actId="790"/>
          <ac:spMkLst>
            <pc:docMk/>
            <pc:sldMk cId="1063259523" sldId="260"/>
            <ac:spMk id="5" creationId="{5E5B943B-90A9-465F-97D4-8F6E6FF06177}"/>
          </ac:spMkLst>
        </pc:spChg>
        <pc:spChg chg="add mod">
          <ac:chgData name="François GLEYZON" userId="a2d04f23f7faf3ef" providerId="LiveId" clId="{8625411A-B743-4065-8137-36E899DC5753}" dt="2025-02-14T00:29:59.019" v="10862" actId="790"/>
          <ac:spMkLst>
            <pc:docMk/>
            <pc:sldMk cId="1063259523" sldId="260"/>
            <ac:spMk id="6" creationId="{A00EC9BE-9081-B130-BAED-D85EE92F344B}"/>
          </ac:spMkLst>
        </pc:spChg>
      </pc:sldChg>
      <pc:sldChg chg="addSp delSp modSp mod">
        <pc:chgData name="François GLEYZON" userId="a2d04f23f7faf3ef" providerId="LiveId" clId="{8625411A-B743-4065-8137-36E899DC5753}" dt="2025-02-14T00:29:59.019" v="10862" actId="790"/>
        <pc:sldMkLst>
          <pc:docMk/>
          <pc:sldMk cId="1452944335" sldId="261"/>
        </pc:sldMkLst>
        <pc:spChg chg="add mod">
          <ac:chgData name="François GLEYZON" userId="a2d04f23f7faf3ef" providerId="LiveId" clId="{8625411A-B743-4065-8137-36E899DC5753}" dt="2025-02-05T21:03:08.663" v="4147"/>
          <ac:spMkLst>
            <pc:docMk/>
            <pc:sldMk cId="1452944335" sldId="261"/>
            <ac:spMk id="2" creationId="{0ED4C262-ADCF-AE6F-3CBC-6A388E77DD6D}"/>
          </ac:spMkLst>
        </pc:spChg>
        <pc:spChg chg="add mod">
          <ac:chgData name="François GLEYZON" userId="a2d04f23f7faf3ef" providerId="LiveId" clId="{8625411A-B743-4065-8137-36E899DC5753}" dt="2025-02-05T21:03:10.680" v="4149" actId="20577"/>
          <ac:spMkLst>
            <pc:docMk/>
            <pc:sldMk cId="1452944335" sldId="261"/>
            <ac:spMk id="3" creationId="{CECDEB89-FD89-A4AD-837C-99F0CAD8BC0E}"/>
          </ac:spMkLst>
        </pc:spChg>
        <pc:spChg chg="add mod">
          <ac:chgData name="François GLEYZON" userId="a2d04f23f7faf3ef" providerId="LiveId" clId="{8625411A-B743-4065-8137-36E899DC5753}" dt="2025-02-05T21:03:08.663" v="4147"/>
          <ac:spMkLst>
            <pc:docMk/>
            <pc:sldMk cId="1452944335" sldId="261"/>
            <ac:spMk id="4" creationId="{F7C7A1CB-DE34-AD40-E16D-6AA4F785CAE1}"/>
          </ac:spMkLst>
        </pc:spChg>
        <pc:spChg chg="add mod">
          <ac:chgData name="François GLEYZON" userId="a2d04f23f7faf3ef" providerId="LiveId" clId="{8625411A-B743-4065-8137-36E899DC5753}" dt="2025-02-05T21:03:31.477" v="4163" actId="20577"/>
          <ac:spMkLst>
            <pc:docMk/>
            <pc:sldMk cId="1452944335" sldId="261"/>
            <ac:spMk id="5" creationId="{D8E09B78-47CC-84BD-A259-AA9B0A6D0125}"/>
          </ac:spMkLst>
        </pc:spChg>
        <pc:spChg chg="add mod">
          <ac:chgData name="François GLEYZON" userId="a2d04f23f7faf3ef" providerId="LiveId" clId="{8625411A-B743-4065-8137-36E899DC5753}" dt="2025-02-05T21:03:45.175" v="4169" actId="14100"/>
          <ac:spMkLst>
            <pc:docMk/>
            <pc:sldMk cId="1452944335" sldId="261"/>
            <ac:spMk id="6" creationId="{EE12E67D-0239-1317-5143-EADC4A6FD1E7}"/>
          </ac:spMkLst>
        </pc:spChg>
        <pc:spChg chg="add mod">
          <ac:chgData name="François GLEYZON" userId="a2d04f23f7faf3ef" providerId="LiveId" clId="{8625411A-B743-4065-8137-36E899DC5753}" dt="2025-02-05T21:03:23.262" v="4150"/>
          <ac:spMkLst>
            <pc:docMk/>
            <pc:sldMk cId="1452944335" sldId="261"/>
            <ac:spMk id="7" creationId="{EA320C37-86BC-1C54-FDB3-FB623D060A31}"/>
          </ac:spMkLst>
        </pc:spChg>
        <pc:spChg chg="add mod">
          <ac:chgData name="François GLEYZON" userId="a2d04f23f7faf3ef" providerId="LiveId" clId="{8625411A-B743-4065-8137-36E899DC5753}" dt="2025-02-14T00:29:59.019" v="10862" actId="790"/>
          <ac:spMkLst>
            <pc:docMk/>
            <pc:sldMk cId="1452944335" sldId="261"/>
            <ac:spMk id="8" creationId="{3F891217-F85C-D70C-2308-582197B55664}"/>
          </ac:spMkLst>
        </pc:spChg>
        <pc:spChg chg="add mod">
          <ac:chgData name="François GLEYZON" userId="a2d04f23f7faf3ef" providerId="LiveId" clId="{8625411A-B743-4065-8137-36E899DC5753}" dt="2025-02-14T00:29:59.019" v="10862" actId="790"/>
          <ac:spMkLst>
            <pc:docMk/>
            <pc:sldMk cId="1452944335" sldId="261"/>
            <ac:spMk id="9" creationId="{15BED661-D5E8-5D5F-962C-7A789302F672}"/>
          </ac:spMkLst>
        </pc:spChg>
        <pc:spChg chg="add mod">
          <ac:chgData name="François GLEYZON" userId="a2d04f23f7faf3ef" providerId="LiveId" clId="{8625411A-B743-4065-8137-36E899DC5753}" dt="2025-02-14T00:29:59.019" v="10862" actId="790"/>
          <ac:spMkLst>
            <pc:docMk/>
            <pc:sldMk cId="1452944335" sldId="261"/>
            <ac:spMk id="10" creationId="{4B5486D3-9894-C2BC-A87B-09DEDB4C8900}"/>
          </ac:spMkLst>
        </pc:spChg>
        <pc:spChg chg="add mod">
          <ac:chgData name="François GLEYZON" userId="a2d04f23f7faf3ef" providerId="LiveId" clId="{8625411A-B743-4065-8137-36E899DC5753}" dt="2025-02-14T00:29:59.019" v="10862" actId="790"/>
          <ac:spMkLst>
            <pc:docMk/>
            <pc:sldMk cId="1452944335" sldId="261"/>
            <ac:spMk id="11" creationId="{2C5B5726-7BDA-16C2-725D-68E0A9FFBD27}"/>
          </ac:spMkLst>
        </pc:spChg>
        <pc:spChg chg="add mod">
          <ac:chgData name="François GLEYZON" userId="a2d04f23f7faf3ef" providerId="LiveId" clId="{8625411A-B743-4065-8137-36E899DC5753}" dt="2025-02-14T00:29:59.019" v="10862" actId="790"/>
          <ac:spMkLst>
            <pc:docMk/>
            <pc:sldMk cId="1452944335" sldId="261"/>
            <ac:spMk id="12" creationId="{2443DA39-C273-D2B8-F9E1-87B2F44BDC42}"/>
          </ac:spMkLst>
        </pc:spChg>
        <pc:spChg chg="add mod">
          <ac:chgData name="François GLEYZON" userId="a2d04f23f7faf3ef" providerId="LiveId" clId="{8625411A-B743-4065-8137-36E899DC5753}" dt="2025-02-14T00:29:59.019" v="10862" actId="790"/>
          <ac:spMkLst>
            <pc:docMk/>
            <pc:sldMk cId="1452944335" sldId="261"/>
            <ac:spMk id="13" creationId="{B7F086DE-1FC4-C625-C46F-7162AFC5DB60}"/>
          </ac:spMkLst>
        </pc:spChg>
        <pc:spChg chg="add mod">
          <ac:chgData name="François GLEYZON" userId="a2d04f23f7faf3ef" providerId="LiveId" clId="{8625411A-B743-4065-8137-36E899DC5753}" dt="2025-02-11T00:26:52.927" v="7559" actId="20577"/>
          <ac:spMkLst>
            <pc:docMk/>
            <pc:sldMk cId="1452944335" sldId="261"/>
            <ac:spMk id="17" creationId="{3CF42690-7162-FF5D-0928-122CB4424C2F}"/>
          </ac:spMkLst>
        </pc:spChg>
        <pc:spChg chg="add mod">
          <ac:chgData name="François GLEYZON" userId="a2d04f23f7faf3ef" providerId="LiveId" clId="{8625411A-B743-4065-8137-36E899DC5753}" dt="2025-02-14T00:29:59.019" v="10862" actId="790"/>
          <ac:spMkLst>
            <pc:docMk/>
            <pc:sldMk cId="1452944335" sldId="261"/>
            <ac:spMk id="18" creationId="{F4DF8ABF-BD8B-C0FA-91D0-EDC9227E9B17}"/>
          </ac:spMkLst>
        </pc:spChg>
        <pc:spChg chg="add mod">
          <ac:chgData name="François GLEYZON" userId="a2d04f23f7faf3ef" providerId="LiveId" clId="{8625411A-B743-4065-8137-36E899DC5753}" dt="2025-02-08T18:05:26.449" v="6705"/>
          <ac:spMkLst>
            <pc:docMk/>
            <pc:sldMk cId="1452944335" sldId="261"/>
            <ac:spMk id="19" creationId="{464B3D4D-12EB-D238-43B4-6F57113E9E0A}"/>
          </ac:spMkLst>
        </pc:spChg>
        <pc:spChg chg="add mod">
          <ac:chgData name="François GLEYZON" userId="a2d04f23f7faf3ef" providerId="LiveId" clId="{8625411A-B743-4065-8137-36E899DC5753}" dt="2025-02-08T18:07:09.460" v="6734" actId="1076"/>
          <ac:spMkLst>
            <pc:docMk/>
            <pc:sldMk cId="1452944335" sldId="261"/>
            <ac:spMk id="20" creationId="{F7B2648C-C01D-2FC8-0F3F-A810BEC0B6B3}"/>
          </ac:spMkLst>
        </pc:spChg>
        <pc:spChg chg="add mod">
          <ac:chgData name="François GLEYZON" userId="a2d04f23f7faf3ef" providerId="LiveId" clId="{8625411A-B743-4065-8137-36E899DC5753}" dt="2025-02-14T00:29:59.019" v="10862" actId="790"/>
          <ac:spMkLst>
            <pc:docMk/>
            <pc:sldMk cId="1452944335" sldId="261"/>
            <ac:spMk id="21" creationId="{83D574B7-1395-2485-4E73-08C18756132D}"/>
          </ac:spMkLst>
        </pc:spChg>
        <pc:spChg chg="add mod">
          <ac:chgData name="François GLEYZON" userId="a2d04f23f7faf3ef" providerId="LiveId" clId="{8625411A-B743-4065-8137-36E899DC5753}" dt="2025-02-08T18:07:20.688" v="6749" actId="1036"/>
          <ac:spMkLst>
            <pc:docMk/>
            <pc:sldMk cId="1452944335" sldId="261"/>
            <ac:spMk id="22" creationId="{7C293DC5-C800-0980-6F2B-BE6AD964B1B5}"/>
          </ac:spMkLst>
        </pc:spChg>
        <pc:spChg chg="add mod">
          <ac:chgData name="François GLEYZON" userId="a2d04f23f7faf3ef" providerId="LiveId" clId="{8625411A-B743-4065-8137-36E899DC5753}" dt="2025-02-14T00:29:59.019" v="10862" actId="790"/>
          <ac:spMkLst>
            <pc:docMk/>
            <pc:sldMk cId="1452944335" sldId="261"/>
            <ac:spMk id="23" creationId="{3BF53B97-0F67-E339-0733-64B4CBED7BE3}"/>
          </ac:spMkLst>
        </pc:spChg>
        <pc:spChg chg="add mod">
          <ac:chgData name="François GLEYZON" userId="a2d04f23f7faf3ef" providerId="LiveId" clId="{8625411A-B743-4065-8137-36E899DC5753}" dt="2025-02-14T00:29:59.019" v="10862" actId="790"/>
          <ac:spMkLst>
            <pc:docMk/>
            <pc:sldMk cId="1452944335" sldId="261"/>
            <ac:spMk id="24" creationId="{5348E2F8-935A-84B2-C999-9952A11CE7E6}"/>
          </ac:spMkLst>
        </pc:spChg>
        <pc:picChg chg="add mod ord">
          <ac:chgData name="François GLEYZON" userId="a2d04f23f7faf3ef" providerId="LiveId" clId="{8625411A-B743-4065-8137-36E899DC5753}" dt="2025-02-11T00:23:56.069" v="7257" actId="167"/>
          <ac:picMkLst>
            <pc:docMk/>
            <pc:sldMk cId="1452944335" sldId="261"/>
            <ac:picMk id="16" creationId="{C17D4E60-FB62-8A17-CC77-4C431C144C76}"/>
          </ac:picMkLst>
        </pc:picChg>
      </pc:sldChg>
      <pc:sldChg chg="del">
        <pc:chgData name="François GLEYZON" userId="a2d04f23f7faf3ef" providerId="LiveId" clId="{8625411A-B743-4065-8137-36E899DC5753}" dt="2025-02-05T20:27:22.032" v="3304" actId="2696"/>
        <pc:sldMkLst>
          <pc:docMk/>
          <pc:sldMk cId="3272513737" sldId="262"/>
        </pc:sldMkLst>
      </pc:sldChg>
      <pc:sldChg chg="addSp delSp modSp mod">
        <pc:chgData name="François GLEYZON" userId="a2d04f23f7faf3ef" providerId="LiveId" clId="{8625411A-B743-4065-8137-36E899DC5753}" dt="2025-02-14T00:36:09.326" v="10909" actId="20577"/>
        <pc:sldMkLst>
          <pc:docMk/>
          <pc:sldMk cId="2174773392" sldId="263"/>
        </pc:sldMkLst>
        <pc:spChg chg="add mod">
          <ac:chgData name="François GLEYZON" userId="a2d04f23f7faf3ef" providerId="LiveId" clId="{8625411A-B743-4065-8137-36E899DC5753}" dt="2025-02-14T00:29:59.019" v="10862" actId="790"/>
          <ac:spMkLst>
            <pc:docMk/>
            <pc:sldMk cId="2174773392" sldId="263"/>
            <ac:spMk id="2" creationId="{925022B4-230C-8FA2-0518-C2E8AFFB6489}"/>
          </ac:spMkLst>
        </pc:spChg>
        <pc:spChg chg="add mod">
          <ac:chgData name="François GLEYZON" userId="a2d04f23f7faf3ef" providerId="LiveId" clId="{8625411A-B743-4065-8137-36E899DC5753}" dt="2025-02-14T00:29:59.019" v="10862" actId="790"/>
          <ac:spMkLst>
            <pc:docMk/>
            <pc:sldMk cId="2174773392" sldId="263"/>
            <ac:spMk id="3" creationId="{D915C169-08CC-8E5B-81AB-578EC8D11F35}"/>
          </ac:spMkLst>
        </pc:spChg>
        <pc:spChg chg="add mod">
          <ac:chgData name="François GLEYZON" userId="a2d04f23f7faf3ef" providerId="LiveId" clId="{8625411A-B743-4065-8137-36E899DC5753}" dt="2025-02-14T00:29:59.019" v="10862" actId="790"/>
          <ac:spMkLst>
            <pc:docMk/>
            <pc:sldMk cId="2174773392" sldId="263"/>
            <ac:spMk id="4" creationId="{8FE9FC21-9C8A-1D90-E870-039EFD96A39D}"/>
          </ac:spMkLst>
        </pc:spChg>
        <pc:spChg chg="add mod">
          <ac:chgData name="François GLEYZON" userId="a2d04f23f7faf3ef" providerId="LiveId" clId="{8625411A-B743-4065-8137-36E899DC5753}" dt="2025-02-14T00:29:59.019" v="10862" actId="790"/>
          <ac:spMkLst>
            <pc:docMk/>
            <pc:sldMk cId="2174773392" sldId="263"/>
            <ac:spMk id="5" creationId="{A1169C53-176F-E0EA-C65C-D36F96EBBFEE}"/>
          </ac:spMkLst>
        </pc:spChg>
        <pc:spChg chg="add mod">
          <ac:chgData name="François GLEYZON" userId="a2d04f23f7faf3ef" providerId="LiveId" clId="{8625411A-B743-4065-8137-36E899DC5753}" dt="2025-02-14T00:29:59.019" v="10862" actId="790"/>
          <ac:spMkLst>
            <pc:docMk/>
            <pc:sldMk cId="2174773392" sldId="263"/>
            <ac:spMk id="6" creationId="{51B5442A-C3C4-1A8F-D37A-D5F1A379EC7E}"/>
          </ac:spMkLst>
        </pc:spChg>
        <pc:spChg chg="add mod">
          <ac:chgData name="François GLEYZON" userId="a2d04f23f7faf3ef" providerId="LiveId" clId="{8625411A-B743-4065-8137-36E899DC5753}" dt="2025-02-14T00:35:27.563" v="10895" actId="20577"/>
          <ac:spMkLst>
            <pc:docMk/>
            <pc:sldMk cId="2174773392" sldId="263"/>
            <ac:spMk id="10" creationId="{13A11EAD-00C7-DE8C-6393-ABE7B1826CB4}"/>
          </ac:spMkLst>
        </pc:spChg>
        <pc:spChg chg="add mod">
          <ac:chgData name="François GLEYZON" userId="a2d04f23f7faf3ef" providerId="LiveId" clId="{8625411A-B743-4065-8137-36E899DC5753}" dt="2025-02-14T00:29:59.019" v="10862" actId="790"/>
          <ac:spMkLst>
            <pc:docMk/>
            <pc:sldMk cId="2174773392" sldId="263"/>
            <ac:spMk id="11" creationId="{35DD8227-809D-06CE-9270-2CC91121E055}"/>
          </ac:spMkLst>
        </pc:spChg>
        <pc:spChg chg="add mod">
          <ac:chgData name="François GLEYZON" userId="a2d04f23f7faf3ef" providerId="LiveId" clId="{8625411A-B743-4065-8137-36E899DC5753}" dt="2025-02-14T00:36:09.326" v="10909" actId="20577"/>
          <ac:spMkLst>
            <pc:docMk/>
            <pc:sldMk cId="2174773392" sldId="263"/>
            <ac:spMk id="15" creationId="{7BDA4E76-F589-4B48-9CFA-A285AB337AE0}"/>
          </ac:spMkLst>
        </pc:spChg>
        <pc:picChg chg="add mod ord">
          <ac:chgData name="François GLEYZON" userId="a2d04f23f7faf3ef" providerId="LiveId" clId="{8625411A-B743-4065-8137-36E899DC5753}" dt="2025-02-11T00:31:41.028" v="7626" actId="167"/>
          <ac:picMkLst>
            <pc:docMk/>
            <pc:sldMk cId="2174773392" sldId="263"/>
            <ac:picMk id="13" creationId="{EF2EFB49-ED70-4B27-2033-047136B683A5}"/>
          </ac:picMkLst>
        </pc:picChg>
      </pc:sldChg>
      <pc:sldChg chg="addSp modSp mod">
        <pc:chgData name="François GLEYZON" userId="a2d04f23f7faf3ef" providerId="LiveId" clId="{8625411A-B743-4065-8137-36E899DC5753}" dt="2025-02-15T18:58:39.562" v="10910" actId="108"/>
        <pc:sldMkLst>
          <pc:docMk/>
          <pc:sldMk cId="508563345" sldId="264"/>
        </pc:sldMkLst>
        <pc:spChg chg="add mod">
          <ac:chgData name="François GLEYZON" userId="a2d04f23f7faf3ef" providerId="LiveId" clId="{8625411A-B743-4065-8137-36E899DC5753}" dt="2025-02-14T00:29:59.019" v="10862" actId="790"/>
          <ac:spMkLst>
            <pc:docMk/>
            <pc:sldMk cId="508563345" sldId="264"/>
            <ac:spMk id="2" creationId="{B899300B-16B9-2AA1-42EF-D7A03458C2E6}"/>
          </ac:spMkLst>
        </pc:spChg>
        <pc:spChg chg="add mod">
          <ac:chgData name="François GLEYZON" userId="a2d04f23f7faf3ef" providerId="LiveId" clId="{8625411A-B743-4065-8137-36E899DC5753}" dt="2025-02-14T00:29:59.019" v="10862" actId="790"/>
          <ac:spMkLst>
            <pc:docMk/>
            <pc:sldMk cId="508563345" sldId="264"/>
            <ac:spMk id="3" creationId="{EAF0A628-343C-FBA6-4F88-4768C17AB397}"/>
          </ac:spMkLst>
        </pc:spChg>
        <pc:spChg chg="add mod">
          <ac:chgData name="François GLEYZON" userId="a2d04f23f7faf3ef" providerId="LiveId" clId="{8625411A-B743-4065-8137-36E899DC5753}" dt="2025-02-14T00:29:59.019" v="10862" actId="790"/>
          <ac:spMkLst>
            <pc:docMk/>
            <pc:sldMk cId="508563345" sldId="264"/>
            <ac:spMk id="4" creationId="{F6CA68CB-DA07-9D19-19A7-568713D60BFC}"/>
          </ac:spMkLst>
        </pc:spChg>
        <pc:spChg chg="add mod">
          <ac:chgData name="François GLEYZON" userId="a2d04f23f7faf3ef" providerId="LiveId" clId="{8625411A-B743-4065-8137-36E899DC5753}" dt="2025-02-14T00:29:59.019" v="10862" actId="790"/>
          <ac:spMkLst>
            <pc:docMk/>
            <pc:sldMk cId="508563345" sldId="264"/>
            <ac:spMk id="5" creationId="{D2E50873-3ABD-E877-EB14-EB6279F4EA4F}"/>
          </ac:spMkLst>
        </pc:spChg>
        <pc:spChg chg="add mod">
          <ac:chgData name="François GLEYZON" userId="a2d04f23f7faf3ef" providerId="LiveId" clId="{8625411A-B743-4065-8137-36E899DC5753}" dt="2025-02-14T00:29:59.019" v="10862" actId="790"/>
          <ac:spMkLst>
            <pc:docMk/>
            <pc:sldMk cId="508563345" sldId="264"/>
            <ac:spMk id="6" creationId="{C0FB229F-7FDE-60BB-7C9D-FA8C75D93FFE}"/>
          </ac:spMkLst>
        </pc:spChg>
        <pc:spChg chg="add mod">
          <ac:chgData name="François GLEYZON" userId="a2d04f23f7faf3ef" providerId="LiveId" clId="{8625411A-B743-4065-8137-36E899DC5753}" dt="2025-02-14T00:29:59.019" v="10862" actId="790"/>
          <ac:spMkLst>
            <pc:docMk/>
            <pc:sldMk cId="508563345" sldId="264"/>
            <ac:spMk id="7" creationId="{70CF15AE-9D08-54F9-6B23-DBA1C0275690}"/>
          </ac:spMkLst>
        </pc:spChg>
        <pc:spChg chg="add mod">
          <ac:chgData name="François GLEYZON" userId="a2d04f23f7faf3ef" providerId="LiveId" clId="{8625411A-B743-4065-8137-36E899DC5753}" dt="2025-02-14T00:29:59.019" v="10862" actId="790"/>
          <ac:spMkLst>
            <pc:docMk/>
            <pc:sldMk cId="508563345" sldId="264"/>
            <ac:spMk id="8" creationId="{3F71D19F-FB6D-FE38-AC51-717B965503B7}"/>
          </ac:spMkLst>
        </pc:spChg>
        <pc:spChg chg="add mod">
          <ac:chgData name="François GLEYZON" userId="a2d04f23f7faf3ef" providerId="LiveId" clId="{8625411A-B743-4065-8137-36E899DC5753}" dt="2025-02-14T00:29:59.019" v="10862" actId="790"/>
          <ac:spMkLst>
            <pc:docMk/>
            <pc:sldMk cId="508563345" sldId="264"/>
            <ac:spMk id="9" creationId="{1A3D098E-C0A1-7DE8-1262-2E4E31F8E4CB}"/>
          </ac:spMkLst>
        </pc:spChg>
        <pc:spChg chg="add mod">
          <ac:chgData name="François GLEYZON" userId="a2d04f23f7faf3ef" providerId="LiveId" clId="{8625411A-B743-4065-8137-36E899DC5753}" dt="2025-02-14T00:29:59.019" v="10862" actId="790"/>
          <ac:spMkLst>
            <pc:docMk/>
            <pc:sldMk cId="508563345" sldId="264"/>
            <ac:spMk id="10" creationId="{1827829A-69C1-05E0-82FC-47D7A4E8CFA8}"/>
          </ac:spMkLst>
        </pc:spChg>
        <pc:spChg chg="add mod">
          <ac:chgData name="François GLEYZON" userId="a2d04f23f7faf3ef" providerId="LiveId" clId="{8625411A-B743-4065-8137-36E899DC5753}" dt="2025-02-12T23:23:47.526" v="10793" actId="20577"/>
          <ac:spMkLst>
            <pc:docMk/>
            <pc:sldMk cId="508563345" sldId="264"/>
            <ac:spMk id="11" creationId="{F3FF0ABE-9BDA-8589-BCA2-AC743838ACFC}"/>
          </ac:spMkLst>
        </pc:spChg>
        <pc:spChg chg="add mod">
          <ac:chgData name="François GLEYZON" userId="a2d04f23f7faf3ef" providerId="LiveId" clId="{8625411A-B743-4065-8137-36E899DC5753}" dt="2025-02-14T00:29:59.019" v="10862" actId="790"/>
          <ac:spMkLst>
            <pc:docMk/>
            <pc:sldMk cId="508563345" sldId="264"/>
            <ac:spMk id="12" creationId="{280E63AB-7E7C-412D-9775-611C8F43CE44}"/>
          </ac:spMkLst>
        </pc:spChg>
        <pc:spChg chg="mod">
          <ac:chgData name="François GLEYZON" userId="a2d04f23f7faf3ef" providerId="LiveId" clId="{8625411A-B743-4065-8137-36E899DC5753}" dt="2025-02-15T18:58:39.562" v="10910" actId="108"/>
          <ac:spMkLst>
            <pc:docMk/>
            <pc:sldMk cId="508563345" sldId="264"/>
            <ac:spMk id="13" creationId="{F2151F1C-7D98-8A07-DABB-9BF880922990}"/>
          </ac:spMkLst>
        </pc:spChg>
      </pc:sldChg>
      <pc:sldChg chg="addSp delSp modSp mod">
        <pc:chgData name="François GLEYZON" userId="a2d04f23f7faf3ef" providerId="LiveId" clId="{8625411A-B743-4065-8137-36E899DC5753}" dt="2025-02-14T00:29:59.019" v="10862" actId="790"/>
        <pc:sldMkLst>
          <pc:docMk/>
          <pc:sldMk cId="1966793551" sldId="265"/>
        </pc:sldMkLst>
        <pc:spChg chg="mod">
          <ac:chgData name="François GLEYZON" userId="a2d04f23f7faf3ef" providerId="LiveId" clId="{8625411A-B743-4065-8137-36E899DC5753}" dt="2025-02-06T23:24:05.045" v="5058" actId="1035"/>
          <ac:spMkLst>
            <pc:docMk/>
            <pc:sldMk cId="1966793551" sldId="265"/>
            <ac:spMk id="2" creationId="{293F0418-B279-4C4B-1DEA-C69ECA2E05ED}"/>
          </ac:spMkLst>
        </pc:spChg>
        <pc:spChg chg="mod">
          <ac:chgData name="François GLEYZON" userId="a2d04f23f7faf3ef" providerId="LiveId" clId="{8625411A-B743-4065-8137-36E899DC5753}" dt="2025-02-06T23:24:05.045" v="5058" actId="1035"/>
          <ac:spMkLst>
            <pc:docMk/>
            <pc:sldMk cId="1966793551" sldId="265"/>
            <ac:spMk id="3" creationId="{A5C24A31-19A6-337D-E656-6090CC92BE94}"/>
          </ac:spMkLst>
        </pc:spChg>
        <pc:spChg chg="mod">
          <ac:chgData name="François GLEYZON" userId="a2d04f23f7faf3ef" providerId="LiveId" clId="{8625411A-B743-4065-8137-36E899DC5753}" dt="2025-02-06T23:24:05.045" v="5058" actId="1035"/>
          <ac:spMkLst>
            <pc:docMk/>
            <pc:sldMk cId="1966793551" sldId="265"/>
            <ac:spMk id="4" creationId="{D73D10D0-D0CE-5684-4A39-361407C27D1A}"/>
          </ac:spMkLst>
        </pc:spChg>
        <pc:spChg chg="mod">
          <ac:chgData name="François GLEYZON" userId="a2d04f23f7faf3ef" providerId="LiveId" clId="{8625411A-B743-4065-8137-36E899DC5753}" dt="2025-02-14T00:29:59.019" v="10862" actId="790"/>
          <ac:spMkLst>
            <pc:docMk/>
            <pc:sldMk cId="1966793551" sldId="265"/>
            <ac:spMk id="5" creationId="{966EEB2D-AD16-27A2-ECFE-15577C4EDB26}"/>
          </ac:spMkLst>
        </pc:spChg>
        <pc:spChg chg="mod">
          <ac:chgData name="François GLEYZON" userId="a2d04f23f7faf3ef" providerId="LiveId" clId="{8625411A-B743-4065-8137-36E899DC5753}" dt="2025-02-06T23:27:21.170" v="5233" actId="1035"/>
          <ac:spMkLst>
            <pc:docMk/>
            <pc:sldMk cId="1966793551" sldId="265"/>
            <ac:spMk id="8" creationId="{1E18C6D8-2662-6CC5-2BE7-F1DDE9107D03}"/>
          </ac:spMkLst>
        </pc:spChg>
        <pc:spChg chg="add mod">
          <ac:chgData name="François GLEYZON" userId="a2d04f23f7faf3ef" providerId="LiveId" clId="{8625411A-B743-4065-8137-36E899DC5753}" dt="2025-02-14T00:29:59.019" v="10862" actId="790"/>
          <ac:spMkLst>
            <pc:docMk/>
            <pc:sldMk cId="1966793551" sldId="265"/>
            <ac:spMk id="9" creationId="{6E9846D3-47A3-2AE6-6383-AB77CC5B517E}"/>
          </ac:spMkLst>
        </pc:spChg>
        <pc:spChg chg="mod">
          <ac:chgData name="François GLEYZON" userId="a2d04f23f7faf3ef" providerId="LiveId" clId="{8625411A-B743-4065-8137-36E899DC5753}" dt="2025-02-14T00:29:59.019" v="10862" actId="790"/>
          <ac:spMkLst>
            <pc:docMk/>
            <pc:sldMk cId="1966793551" sldId="265"/>
            <ac:spMk id="13" creationId="{420BC2C4-CEB9-97AE-8462-8BBABA109D44}"/>
          </ac:spMkLst>
        </pc:spChg>
        <pc:spChg chg="mod">
          <ac:chgData name="François GLEYZON" userId="a2d04f23f7faf3ef" providerId="LiveId" clId="{8625411A-B743-4065-8137-36E899DC5753}" dt="2025-02-14T00:29:59.019" v="10862" actId="790"/>
          <ac:spMkLst>
            <pc:docMk/>
            <pc:sldMk cId="1966793551" sldId="265"/>
            <ac:spMk id="14" creationId="{12E173B7-47AD-375C-5F99-FE5C48EF7E9A}"/>
          </ac:spMkLst>
        </pc:spChg>
        <pc:spChg chg="mod">
          <ac:chgData name="François GLEYZON" userId="a2d04f23f7faf3ef" providerId="LiveId" clId="{8625411A-B743-4065-8137-36E899DC5753}" dt="2025-02-06T23:27:21.170" v="5233" actId="1035"/>
          <ac:spMkLst>
            <pc:docMk/>
            <pc:sldMk cId="1966793551" sldId="265"/>
            <ac:spMk id="15" creationId="{7A3EA391-AC61-60F2-E3E1-534BD1D887A1}"/>
          </ac:spMkLst>
        </pc:spChg>
        <pc:spChg chg="mod">
          <ac:chgData name="François GLEYZON" userId="a2d04f23f7faf3ef" providerId="LiveId" clId="{8625411A-B743-4065-8137-36E899DC5753}" dt="2025-02-06T23:27:21.170" v="5233" actId="1035"/>
          <ac:spMkLst>
            <pc:docMk/>
            <pc:sldMk cId="1966793551" sldId="265"/>
            <ac:spMk id="17" creationId="{D14B89D1-D1AC-EE60-CD8F-B42A57D5E4D0}"/>
          </ac:spMkLst>
        </pc:spChg>
        <pc:spChg chg="mod">
          <ac:chgData name="François GLEYZON" userId="a2d04f23f7faf3ef" providerId="LiveId" clId="{8625411A-B743-4065-8137-36E899DC5753}" dt="2025-02-06T23:27:21.170" v="5233" actId="1035"/>
          <ac:spMkLst>
            <pc:docMk/>
            <pc:sldMk cId="1966793551" sldId="265"/>
            <ac:spMk id="18" creationId="{64B8CA2B-34B6-E843-AB8E-12298B99EA0F}"/>
          </ac:spMkLst>
        </pc:spChg>
        <pc:spChg chg="mod">
          <ac:chgData name="François GLEYZON" userId="a2d04f23f7faf3ef" providerId="LiveId" clId="{8625411A-B743-4065-8137-36E899DC5753}" dt="2025-02-06T23:27:21.170" v="5233" actId="1035"/>
          <ac:spMkLst>
            <pc:docMk/>
            <pc:sldMk cId="1966793551" sldId="265"/>
            <ac:spMk id="20" creationId="{0A9073FB-1A65-43D2-A613-9EB3B1169DC4}"/>
          </ac:spMkLst>
        </pc:spChg>
        <pc:spChg chg="add mod">
          <ac:chgData name="François GLEYZON" userId="a2d04f23f7faf3ef" providerId="LiveId" clId="{8625411A-B743-4065-8137-36E899DC5753}" dt="2025-02-06T23:23:51.567" v="5001"/>
          <ac:spMkLst>
            <pc:docMk/>
            <pc:sldMk cId="1966793551" sldId="265"/>
            <ac:spMk id="23" creationId="{96F8C1F7-33DA-2A88-BE56-2E0648A83928}"/>
          </ac:spMkLst>
        </pc:spChg>
        <pc:spChg chg="add mod">
          <ac:chgData name="François GLEYZON" userId="a2d04f23f7faf3ef" providerId="LiveId" clId="{8625411A-B743-4065-8137-36E899DC5753}" dt="2025-02-06T23:24:12.862" v="5059" actId="1076"/>
          <ac:spMkLst>
            <pc:docMk/>
            <pc:sldMk cId="1966793551" sldId="265"/>
            <ac:spMk id="25" creationId="{B0251520-F500-2B22-A0CF-416CA59E6ED4}"/>
          </ac:spMkLst>
        </pc:spChg>
        <pc:spChg chg="add mod">
          <ac:chgData name="François GLEYZON" userId="a2d04f23f7faf3ef" providerId="LiveId" clId="{8625411A-B743-4065-8137-36E899DC5753}" dt="2025-02-04T18:26:27.915" v="413" actId="313"/>
          <ac:spMkLst>
            <pc:docMk/>
            <pc:sldMk cId="1966793551" sldId="265"/>
            <ac:spMk id="35" creationId="{7A5412B6-0B42-D404-C987-4E69804FE7EA}"/>
          </ac:spMkLst>
        </pc:spChg>
        <pc:spChg chg="add mod ord">
          <ac:chgData name="François GLEYZON" userId="a2d04f23f7faf3ef" providerId="LiveId" clId="{8625411A-B743-4065-8137-36E899DC5753}" dt="2025-02-14T00:29:59.019" v="10862" actId="790"/>
          <ac:spMkLst>
            <pc:docMk/>
            <pc:sldMk cId="1966793551" sldId="265"/>
            <ac:spMk id="36" creationId="{2C2B60A1-0B89-3546-D8C8-0D44097F35C2}"/>
          </ac:spMkLst>
        </pc:spChg>
        <pc:spChg chg="mod">
          <ac:chgData name="François GLEYZON" userId="a2d04f23f7faf3ef" providerId="LiveId" clId="{8625411A-B743-4065-8137-36E899DC5753}" dt="2025-02-06T23:23:54.380" v="5002"/>
          <ac:spMkLst>
            <pc:docMk/>
            <pc:sldMk cId="1966793551" sldId="265"/>
            <ac:spMk id="37" creationId="{B52B966E-57FC-DB50-66D6-EB4B26CB7279}"/>
          </ac:spMkLst>
        </pc:spChg>
        <pc:spChg chg="mod">
          <ac:chgData name="François GLEYZON" userId="a2d04f23f7faf3ef" providerId="LiveId" clId="{8625411A-B743-4065-8137-36E899DC5753}" dt="2025-02-06T23:23:54.380" v="5002"/>
          <ac:spMkLst>
            <pc:docMk/>
            <pc:sldMk cId="1966793551" sldId="265"/>
            <ac:spMk id="38" creationId="{EE437401-84E7-8168-5921-CAAC38C4A143}"/>
          </ac:spMkLst>
        </pc:spChg>
        <pc:spChg chg="add mod">
          <ac:chgData name="François GLEYZON" userId="a2d04f23f7faf3ef" providerId="LiveId" clId="{8625411A-B743-4065-8137-36E899DC5753}" dt="2025-02-04T18:51:49.469" v="1905" actId="207"/>
          <ac:spMkLst>
            <pc:docMk/>
            <pc:sldMk cId="1966793551" sldId="265"/>
            <ac:spMk id="39" creationId="{AECA565B-75E5-1F68-434E-112D93E38360}"/>
          </ac:spMkLst>
        </pc:spChg>
        <pc:spChg chg="mod">
          <ac:chgData name="François GLEYZON" userId="a2d04f23f7faf3ef" providerId="LiveId" clId="{8625411A-B743-4065-8137-36E899DC5753}" dt="2025-02-06T23:23:54.380" v="5002"/>
          <ac:spMkLst>
            <pc:docMk/>
            <pc:sldMk cId="1966793551" sldId="265"/>
            <ac:spMk id="40" creationId="{1BFACD9C-A7F3-00B4-67DE-6EAEFD967F1D}"/>
          </ac:spMkLst>
        </pc:spChg>
        <pc:spChg chg="mod">
          <ac:chgData name="François GLEYZON" userId="a2d04f23f7faf3ef" providerId="LiveId" clId="{8625411A-B743-4065-8137-36E899DC5753}" dt="2025-02-06T23:23:54.380" v="5002"/>
          <ac:spMkLst>
            <pc:docMk/>
            <pc:sldMk cId="1966793551" sldId="265"/>
            <ac:spMk id="41" creationId="{FEF0EBDF-EEDF-576E-EF80-6F6D90BCBCC6}"/>
          </ac:spMkLst>
        </pc:spChg>
        <pc:spChg chg="add mod">
          <ac:chgData name="François GLEYZON" userId="a2d04f23f7faf3ef" providerId="LiveId" clId="{8625411A-B743-4065-8137-36E899DC5753}" dt="2025-02-14T00:29:59.019" v="10862" actId="790"/>
          <ac:spMkLst>
            <pc:docMk/>
            <pc:sldMk cId="1966793551" sldId="265"/>
            <ac:spMk id="47" creationId="{287A1C12-99B6-721C-C413-14666A5B4D36}"/>
          </ac:spMkLst>
        </pc:spChg>
        <pc:grpChg chg="add mod">
          <ac:chgData name="François GLEYZON" userId="a2d04f23f7faf3ef" providerId="LiveId" clId="{8625411A-B743-4065-8137-36E899DC5753}" dt="2025-02-06T23:23:56.859" v="5019" actId="1035"/>
          <ac:grpSpMkLst>
            <pc:docMk/>
            <pc:sldMk cId="1966793551" sldId="265"/>
            <ac:grpSpMk id="33" creationId="{B0B3F136-5CA0-E7B9-BDC9-436116304C59}"/>
          </ac:grpSpMkLst>
        </pc:grpChg>
        <pc:cxnChg chg="mod">
          <ac:chgData name="François GLEYZON" userId="a2d04f23f7faf3ef" providerId="LiveId" clId="{8625411A-B743-4065-8137-36E899DC5753}" dt="2025-02-06T23:23:54.380" v="5002"/>
          <ac:cxnSpMkLst>
            <pc:docMk/>
            <pc:sldMk cId="1966793551" sldId="265"/>
            <ac:cxnSpMk id="42" creationId="{6FDB5A4C-13F3-0375-7990-F0AD11248568}"/>
          </ac:cxnSpMkLst>
        </pc:cxnChg>
        <pc:cxnChg chg="mod">
          <ac:chgData name="François GLEYZON" userId="a2d04f23f7faf3ef" providerId="LiveId" clId="{8625411A-B743-4065-8137-36E899DC5753}" dt="2025-02-06T23:23:54.380" v="5002"/>
          <ac:cxnSpMkLst>
            <pc:docMk/>
            <pc:sldMk cId="1966793551" sldId="265"/>
            <ac:cxnSpMk id="43" creationId="{D98DEB6E-57BC-7702-41B5-01A457912C65}"/>
          </ac:cxnSpMkLst>
        </pc:cxnChg>
      </pc:sldChg>
      <pc:sldChg chg="new del">
        <pc:chgData name="François GLEYZON" userId="a2d04f23f7faf3ef" providerId="LiveId" clId="{8625411A-B743-4065-8137-36E899DC5753}" dt="2025-02-04T19:00:36.481" v="2380" actId="680"/>
        <pc:sldMkLst>
          <pc:docMk/>
          <pc:sldMk cId="340820215" sldId="266"/>
        </pc:sldMkLst>
      </pc:sldChg>
      <pc:sldChg chg="new del">
        <pc:chgData name="François GLEYZON" userId="a2d04f23f7faf3ef" providerId="LiveId" clId="{8625411A-B743-4065-8137-36E899DC5753}" dt="2025-02-04T18:37:03.903" v="1162" actId="680"/>
        <pc:sldMkLst>
          <pc:docMk/>
          <pc:sldMk cId="856272587" sldId="266"/>
        </pc:sldMkLst>
      </pc:sldChg>
      <pc:sldChg chg="addSp delSp modSp add mod">
        <pc:chgData name="François GLEYZON" userId="a2d04f23f7faf3ef" providerId="LiveId" clId="{8625411A-B743-4065-8137-36E899DC5753}" dt="2025-02-14T00:33:54.989" v="10892" actId="20577"/>
        <pc:sldMkLst>
          <pc:docMk/>
          <pc:sldMk cId="3013734229" sldId="266"/>
        </pc:sldMkLst>
        <pc:spChg chg="mod">
          <ac:chgData name="François GLEYZON" userId="a2d04f23f7faf3ef" providerId="LiveId" clId="{8625411A-B743-4065-8137-36E899DC5753}" dt="2025-02-14T00:29:59.019" v="10862" actId="790"/>
          <ac:spMkLst>
            <pc:docMk/>
            <pc:sldMk cId="3013734229" sldId="266"/>
            <ac:spMk id="2" creationId="{C9E00D78-DC6F-B3E5-4EE1-57B17573A042}"/>
          </ac:spMkLst>
        </pc:spChg>
        <pc:spChg chg="mod">
          <ac:chgData name="François GLEYZON" userId="a2d04f23f7faf3ef" providerId="LiveId" clId="{8625411A-B743-4065-8137-36E899DC5753}" dt="2025-02-14T00:29:59.019" v="10862" actId="790"/>
          <ac:spMkLst>
            <pc:docMk/>
            <pc:sldMk cId="3013734229" sldId="266"/>
            <ac:spMk id="3" creationId="{0D204C9D-C124-A4B2-CA14-D7E07F23E83A}"/>
          </ac:spMkLst>
        </pc:spChg>
        <pc:spChg chg="mod">
          <ac:chgData name="François GLEYZON" userId="a2d04f23f7faf3ef" providerId="LiveId" clId="{8625411A-B743-4065-8137-36E899DC5753}" dt="2025-02-14T00:29:59.019" v="10862" actId="790"/>
          <ac:spMkLst>
            <pc:docMk/>
            <pc:sldMk cId="3013734229" sldId="266"/>
            <ac:spMk id="4" creationId="{1852E0AB-15C7-963A-94A1-AF3CA0D6A0A8}"/>
          </ac:spMkLst>
        </pc:spChg>
        <pc:spChg chg="mod">
          <ac:chgData name="François GLEYZON" userId="a2d04f23f7faf3ef" providerId="LiveId" clId="{8625411A-B743-4065-8137-36E899DC5753}" dt="2025-02-14T00:33:54.989" v="10892" actId="20577"/>
          <ac:spMkLst>
            <pc:docMk/>
            <pc:sldMk cId="3013734229" sldId="266"/>
            <ac:spMk id="5" creationId="{12FC6A74-40DA-DC90-686B-24F2DCFDC298}"/>
          </ac:spMkLst>
        </pc:spChg>
        <pc:spChg chg="add mod">
          <ac:chgData name="François GLEYZON" userId="a2d04f23f7faf3ef" providerId="LiveId" clId="{8625411A-B743-4065-8137-36E899DC5753}" dt="2025-02-14T00:29:59.019" v="10862" actId="790"/>
          <ac:spMkLst>
            <pc:docMk/>
            <pc:sldMk cId="3013734229" sldId="266"/>
            <ac:spMk id="6" creationId="{EFF7D163-40AD-E242-C15E-A6E9259FCFCF}"/>
          </ac:spMkLst>
        </pc:spChg>
      </pc:sldChg>
      <pc:sldChg chg="addSp modSp add del mod">
        <pc:chgData name="François GLEYZON" userId="a2d04f23f7faf3ef" providerId="LiveId" clId="{8625411A-B743-4065-8137-36E899DC5753}" dt="2025-02-06T23:27:25.798" v="5234" actId="2696"/>
        <pc:sldMkLst>
          <pc:docMk/>
          <pc:sldMk cId="2780066755" sldId="267"/>
        </pc:sldMkLst>
      </pc:sldChg>
    </pc:docChg>
  </pc:docChgLst>
  <pc:docChgLst>
    <pc:chgData name="François GLEYZON" userId="a2d04f23f7faf3ef" providerId="LiveId" clId="{1D234A9C-22E0-43CD-8D54-3191A7902E4E}"/>
    <pc:docChg chg="undo redo custSel addSld delSld modSld">
      <pc:chgData name="François GLEYZON" userId="a2d04f23f7faf3ef" providerId="LiveId" clId="{1D234A9C-22E0-43CD-8D54-3191A7902E4E}" dt="2025-02-22T19:53:29.969" v="2713" actId="20577"/>
      <pc:docMkLst>
        <pc:docMk/>
      </pc:docMkLst>
      <pc:sldChg chg="modSp mod">
        <pc:chgData name="François GLEYZON" userId="a2d04f23f7faf3ef" providerId="LiveId" clId="{1D234A9C-22E0-43CD-8D54-3191A7902E4E}" dt="2025-02-22T17:37:26.565" v="3" actId="20577"/>
        <pc:sldMkLst>
          <pc:docMk/>
          <pc:sldMk cId="2801290844" sldId="256"/>
        </pc:sldMkLst>
        <pc:spChg chg="mod">
          <ac:chgData name="François GLEYZON" userId="a2d04f23f7faf3ef" providerId="LiveId" clId="{1D234A9C-22E0-43CD-8D54-3191A7902E4E}" dt="2025-02-22T17:37:24.022" v="1" actId="20577"/>
          <ac:spMkLst>
            <pc:docMk/>
            <pc:sldMk cId="2801290844" sldId="256"/>
            <ac:spMk id="5" creationId="{CCB64622-7D99-EF9C-E64A-6B7A68B130E7}"/>
          </ac:spMkLst>
        </pc:spChg>
        <pc:spChg chg="mod">
          <ac:chgData name="François GLEYZON" userId="a2d04f23f7faf3ef" providerId="LiveId" clId="{1D234A9C-22E0-43CD-8D54-3191A7902E4E}" dt="2025-02-22T17:37:26.565" v="3" actId="20577"/>
          <ac:spMkLst>
            <pc:docMk/>
            <pc:sldMk cId="2801290844" sldId="256"/>
            <ac:spMk id="13" creationId="{2A150A6C-B8B3-44CE-8884-B81C5AD95D13}"/>
          </ac:spMkLst>
        </pc:spChg>
      </pc:sldChg>
      <pc:sldChg chg="addSp delSp modSp mod">
        <pc:chgData name="François GLEYZON" userId="a2d04f23f7faf3ef" providerId="LiveId" clId="{1D234A9C-22E0-43CD-8D54-3191A7902E4E}" dt="2025-02-22T17:59:20.348" v="1197" actId="1076"/>
        <pc:sldMkLst>
          <pc:docMk/>
          <pc:sldMk cId="2487955664" sldId="257"/>
        </pc:sldMkLst>
        <pc:spChg chg="mod">
          <ac:chgData name="François GLEYZON" userId="a2d04f23f7faf3ef" providerId="LiveId" clId="{1D234A9C-22E0-43CD-8D54-3191A7902E4E}" dt="2025-02-22T17:42:44.697" v="424" actId="1035"/>
          <ac:spMkLst>
            <pc:docMk/>
            <pc:sldMk cId="2487955664" sldId="257"/>
            <ac:spMk id="2" creationId="{0DD9D8E2-6A02-3C17-6B4A-972E3FEF8B78}"/>
          </ac:spMkLst>
        </pc:spChg>
        <pc:spChg chg="mod">
          <ac:chgData name="François GLEYZON" userId="a2d04f23f7faf3ef" providerId="LiveId" clId="{1D234A9C-22E0-43CD-8D54-3191A7902E4E}" dt="2025-02-22T17:42:44.697" v="424" actId="1035"/>
          <ac:spMkLst>
            <pc:docMk/>
            <pc:sldMk cId="2487955664" sldId="257"/>
            <ac:spMk id="6" creationId="{5BBDB4D0-9A92-6089-6661-C0A341FDEA0B}"/>
          </ac:spMkLst>
        </pc:spChg>
        <pc:spChg chg="mod">
          <ac:chgData name="François GLEYZON" userId="a2d04f23f7faf3ef" providerId="LiveId" clId="{1D234A9C-22E0-43CD-8D54-3191A7902E4E}" dt="2025-02-22T17:42:44.697" v="424" actId="1035"/>
          <ac:spMkLst>
            <pc:docMk/>
            <pc:sldMk cId="2487955664" sldId="257"/>
            <ac:spMk id="7" creationId="{6B2A08AA-F960-DA16-2E29-6E16E7EF6D86}"/>
          </ac:spMkLst>
        </pc:spChg>
        <pc:spChg chg="mod">
          <ac:chgData name="François GLEYZON" userId="a2d04f23f7faf3ef" providerId="LiveId" clId="{1D234A9C-22E0-43CD-8D54-3191A7902E4E}" dt="2025-02-22T17:42:44.697" v="424" actId="1035"/>
          <ac:spMkLst>
            <pc:docMk/>
            <pc:sldMk cId="2487955664" sldId="257"/>
            <ac:spMk id="8" creationId="{CDBBDA96-548C-5311-ADC2-47F677ACF600}"/>
          </ac:spMkLst>
        </pc:spChg>
        <pc:spChg chg="add mod">
          <ac:chgData name="François GLEYZON" userId="a2d04f23f7faf3ef" providerId="LiveId" clId="{1D234A9C-22E0-43CD-8D54-3191A7902E4E}" dt="2025-02-22T17:42:44.697" v="424" actId="1035"/>
          <ac:spMkLst>
            <pc:docMk/>
            <pc:sldMk cId="2487955664" sldId="257"/>
            <ac:spMk id="13" creationId="{98EA529C-E744-4BAF-8E47-BD0975789A0B}"/>
          </ac:spMkLst>
        </pc:spChg>
        <pc:spChg chg="add mod">
          <ac:chgData name="François GLEYZON" userId="a2d04f23f7faf3ef" providerId="LiveId" clId="{1D234A9C-22E0-43CD-8D54-3191A7902E4E}" dt="2025-02-22T17:42:44.697" v="424" actId="1035"/>
          <ac:spMkLst>
            <pc:docMk/>
            <pc:sldMk cId="2487955664" sldId="257"/>
            <ac:spMk id="14" creationId="{40DB695B-2F30-2E12-BD8A-E89A0F654758}"/>
          </ac:spMkLst>
        </pc:spChg>
        <pc:spChg chg="add mod">
          <ac:chgData name="François GLEYZON" userId="a2d04f23f7faf3ef" providerId="LiveId" clId="{1D234A9C-22E0-43CD-8D54-3191A7902E4E}" dt="2025-02-22T17:42:44.697" v="424" actId="1035"/>
          <ac:spMkLst>
            <pc:docMk/>
            <pc:sldMk cId="2487955664" sldId="257"/>
            <ac:spMk id="15" creationId="{CCF23DCD-A481-894A-771C-84260225CB02}"/>
          </ac:spMkLst>
        </pc:spChg>
        <pc:spChg chg="add mod">
          <ac:chgData name="François GLEYZON" userId="a2d04f23f7faf3ef" providerId="LiveId" clId="{1D234A9C-22E0-43CD-8D54-3191A7902E4E}" dt="2025-02-22T17:42:44.697" v="424" actId="1035"/>
          <ac:spMkLst>
            <pc:docMk/>
            <pc:sldMk cId="2487955664" sldId="257"/>
            <ac:spMk id="17" creationId="{DB511BFB-E97C-E434-8F6C-EAEA1ABCE60D}"/>
          </ac:spMkLst>
        </pc:spChg>
        <pc:spChg chg="add mod">
          <ac:chgData name="François GLEYZON" userId="a2d04f23f7faf3ef" providerId="LiveId" clId="{1D234A9C-22E0-43CD-8D54-3191A7902E4E}" dt="2025-02-22T17:41:54.387" v="368" actId="1038"/>
          <ac:spMkLst>
            <pc:docMk/>
            <pc:sldMk cId="2487955664" sldId="257"/>
            <ac:spMk id="18" creationId="{084AB1FD-7605-A391-EC23-98B73DCD8FD2}"/>
          </ac:spMkLst>
        </pc:spChg>
        <pc:spChg chg="add del mod">
          <ac:chgData name="François GLEYZON" userId="a2d04f23f7faf3ef" providerId="LiveId" clId="{1D234A9C-22E0-43CD-8D54-3191A7902E4E}" dt="2025-02-22T17:39:34.348" v="168" actId="478"/>
          <ac:spMkLst>
            <pc:docMk/>
            <pc:sldMk cId="2487955664" sldId="257"/>
            <ac:spMk id="19" creationId="{A454153A-CC06-707F-F160-F306496FB8A5}"/>
          </ac:spMkLst>
        </pc:spChg>
        <pc:spChg chg="add del mod">
          <ac:chgData name="François GLEYZON" userId="a2d04f23f7faf3ef" providerId="LiveId" clId="{1D234A9C-22E0-43CD-8D54-3191A7902E4E}" dt="2025-02-22T17:39:34.348" v="168" actId="478"/>
          <ac:spMkLst>
            <pc:docMk/>
            <pc:sldMk cId="2487955664" sldId="257"/>
            <ac:spMk id="20" creationId="{E23FE1EB-A223-B7DE-11EA-BF951D8028C8}"/>
          </ac:spMkLst>
        </pc:spChg>
        <pc:spChg chg="add mod">
          <ac:chgData name="François GLEYZON" userId="a2d04f23f7faf3ef" providerId="LiveId" clId="{1D234A9C-22E0-43CD-8D54-3191A7902E4E}" dt="2025-02-22T17:42:44.697" v="424" actId="1035"/>
          <ac:spMkLst>
            <pc:docMk/>
            <pc:sldMk cId="2487955664" sldId="257"/>
            <ac:spMk id="23" creationId="{F78D0179-8290-FC15-59F6-EF431C557003}"/>
          </ac:spMkLst>
        </pc:spChg>
        <pc:spChg chg="add mod">
          <ac:chgData name="François GLEYZON" userId="a2d04f23f7faf3ef" providerId="LiveId" clId="{1D234A9C-22E0-43CD-8D54-3191A7902E4E}" dt="2025-02-22T17:42:44.697" v="424" actId="1035"/>
          <ac:spMkLst>
            <pc:docMk/>
            <pc:sldMk cId="2487955664" sldId="257"/>
            <ac:spMk id="25" creationId="{6B677DCA-3107-4B03-731F-A5CA43DC76BD}"/>
          </ac:spMkLst>
        </pc:spChg>
        <pc:spChg chg="add mod">
          <ac:chgData name="François GLEYZON" userId="a2d04f23f7faf3ef" providerId="LiveId" clId="{1D234A9C-22E0-43CD-8D54-3191A7902E4E}" dt="2025-02-22T17:50:28.282" v="945" actId="113"/>
          <ac:spMkLst>
            <pc:docMk/>
            <pc:sldMk cId="2487955664" sldId="257"/>
            <ac:spMk id="33" creationId="{306278AB-779B-27FE-3AB8-3F82CA3AB0DB}"/>
          </ac:spMkLst>
        </pc:spChg>
        <pc:spChg chg="add mod">
          <ac:chgData name="François GLEYZON" userId="a2d04f23f7faf3ef" providerId="LiveId" clId="{1D234A9C-22E0-43CD-8D54-3191A7902E4E}" dt="2025-02-22T17:56:24.384" v="1094" actId="1035"/>
          <ac:spMkLst>
            <pc:docMk/>
            <pc:sldMk cId="2487955664" sldId="257"/>
            <ac:spMk id="37" creationId="{2C9564CE-F341-B781-0CE9-DB7D830EB775}"/>
          </ac:spMkLst>
        </pc:spChg>
        <pc:spChg chg="add mod">
          <ac:chgData name="François GLEYZON" userId="a2d04f23f7faf3ef" providerId="LiveId" clId="{1D234A9C-22E0-43CD-8D54-3191A7902E4E}" dt="2025-02-22T17:58:00.307" v="1140" actId="20577"/>
          <ac:spMkLst>
            <pc:docMk/>
            <pc:sldMk cId="2487955664" sldId="257"/>
            <ac:spMk id="38" creationId="{DFEB765A-EAC9-F3DA-8926-28A8F4479072}"/>
          </ac:spMkLst>
        </pc:spChg>
        <pc:spChg chg="add mod">
          <ac:chgData name="François GLEYZON" userId="a2d04f23f7faf3ef" providerId="LiveId" clId="{1D234A9C-22E0-43CD-8D54-3191A7902E4E}" dt="2025-02-22T17:55:33.161" v="1039" actId="113"/>
          <ac:spMkLst>
            <pc:docMk/>
            <pc:sldMk cId="2487955664" sldId="257"/>
            <ac:spMk id="39" creationId="{F60055F9-A3CD-6CAA-01CF-ABB1AB329D0F}"/>
          </ac:spMkLst>
        </pc:spChg>
        <pc:spChg chg="add mod">
          <ac:chgData name="François GLEYZON" userId="a2d04f23f7faf3ef" providerId="LiveId" clId="{1D234A9C-22E0-43CD-8D54-3191A7902E4E}" dt="2025-02-22T17:55:59.886" v="1074" actId="20577"/>
          <ac:spMkLst>
            <pc:docMk/>
            <pc:sldMk cId="2487955664" sldId="257"/>
            <ac:spMk id="40" creationId="{D7E3EACB-E1FE-064C-EE58-B264BA9FBDDD}"/>
          </ac:spMkLst>
        </pc:spChg>
        <pc:spChg chg="add mod">
          <ac:chgData name="François GLEYZON" userId="a2d04f23f7faf3ef" providerId="LiveId" clId="{1D234A9C-22E0-43CD-8D54-3191A7902E4E}" dt="2025-02-22T17:59:20.348" v="1197" actId="1076"/>
          <ac:spMkLst>
            <pc:docMk/>
            <pc:sldMk cId="2487955664" sldId="257"/>
            <ac:spMk id="42" creationId="{3BFB7DBA-05F3-17B0-D65B-3A74FED17DD4}"/>
          </ac:spMkLst>
        </pc:spChg>
        <pc:spChg chg="add mod">
          <ac:chgData name="François GLEYZON" userId="a2d04f23f7faf3ef" providerId="LiveId" clId="{1D234A9C-22E0-43CD-8D54-3191A7902E4E}" dt="2025-02-22T17:59:17.706" v="1196" actId="1076"/>
          <ac:spMkLst>
            <pc:docMk/>
            <pc:sldMk cId="2487955664" sldId="257"/>
            <ac:spMk id="44" creationId="{D28DF491-181B-9391-5F73-7A51F79E0E05}"/>
          </ac:spMkLst>
        </pc:spChg>
        <pc:cxnChg chg="add mod">
          <ac:chgData name="François GLEYZON" userId="a2d04f23f7faf3ef" providerId="LiveId" clId="{1D234A9C-22E0-43CD-8D54-3191A7902E4E}" dt="2025-02-22T17:59:13.954" v="1195" actId="14100"/>
          <ac:cxnSpMkLst>
            <pc:docMk/>
            <pc:sldMk cId="2487955664" sldId="257"/>
            <ac:cxnSpMk id="36" creationId="{F6037464-CF49-C20E-DBB9-EAAA9EA384F2}"/>
          </ac:cxnSpMkLst>
        </pc:cxnChg>
      </pc:sldChg>
      <pc:sldChg chg="addSp delSp modSp del mod">
        <pc:chgData name="François GLEYZON" userId="a2d04f23f7faf3ef" providerId="LiveId" clId="{1D234A9C-22E0-43CD-8D54-3191A7902E4E}" dt="2025-02-22T19:11:41.209" v="1811" actId="2696"/>
        <pc:sldMkLst>
          <pc:docMk/>
          <pc:sldMk cId="3497435959" sldId="258"/>
        </pc:sldMkLst>
        <pc:spChg chg="mod">
          <ac:chgData name="François GLEYZON" userId="a2d04f23f7faf3ef" providerId="LiveId" clId="{1D234A9C-22E0-43CD-8D54-3191A7902E4E}" dt="2025-02-22T18:01:15.221" v="1284" actId="14100"/>
          <ac:spMkLst>
            <pc:docMk/>
            <pc:sldMk cId="3497435959" sldId="258"/>
            <ac:spMk id="3" creationId="{55C4A58F-66DC-5C22-B369-CB6316DD2D90}"/>
          </ac:spMkLst>
        </pc:spChg>
        <pc:spChg chg="del">
          <ac:chgData name="François GLEYZON" userId="a2d04f23f7faf3ef" providerId="LiveId" clId="{1D234A9C-22E0-43CD-8D54-3191A7902E4E}" dt="2025-02-22T18:00:38.152" v="1203" actId="478"/>
          <ac:spMkLst>
            <pc:docMk/>
            <pc:sldMk cId="3497435959" sldId="258"/>
            <ac:spMk id="5" creationId="{9CD1EF5B-835F-C5A9-1EDA-8188A89EC195}"/>
          </ac:spMkLst>
        </pc:spChg>
        <pc:spChg chg="del">
          <ac:chgData name="François GLEYZON" userId="a2d04f23f7faf3ef" providerId="LiveId" clId="{1D234A9C-22E0-43CD-8D54-3191A7902E4E}" dt="2025-02-22T18:00:28.149" v="1199" actId="478"/>
          <ac:spMkLst>
            <pc:docMk/>
            <pc:sldMk cId="3497435959" sldId="258"/>
            <ac:spMk id="6" creationId="{FF2C842C-65F6-F6AA-8AD7-2C57C499709A}"/>
          </ac:spMkLst>
        </pc:spChg>
        <pc:spChg chg="del">
          <ac:chgData name="François GLEYZON" userId="a2d04f23f7faf3ef" providerId="LiveId" clId="{1D234A9C-22E0-43CD-8D54-3191A7902E4E}" dt="2025-02-22T18:00:36.277" v="1202" actId="478"/>
          <ac:spMkLst>
            <pc:docMk/>
            <pc:sldMk cId="3497435959" sldId="258"/>
            <ac:spMk id="7" creationId="{0DE0C8D9-3B6A-5353-D429-49011476A1F8}"/>
          </ac:spMkLst>
        </pc:spChg>
        <pc:spChg chg="del">
          <ac:chgData name="François GLEYZON" userId="a2d04f23f7faf3ef" providerId="LiveId" clId="{1D234A9C-22E0-43CD-8D54-3191A7902E4E}" dt="2025-02-22T18:00:28.149" v="1199" actId="478"/>
          <ac:spMkLst>
            <pc:docMk/>
            <pc:sldMk cId="3497435959" sldId="258"/>
            <ac:spMk id="9" creationId="{7A54EB86-CFDF-B2E1-C61C-91BFFAB2C8CA}"/>
          </ac:spMkLst>
        </pc:spChg>
        <pc:spChg chg="del">
          <ac:chgData name="François GLEYZON" userId="a2d04f23f7faf3ef" providerId="LiveId" clId="{1D234A9C-22E0-43CD-8D54-3191A7902E4E}" dt="2025-02-22T18:00:36.277" v="1202" actId="478"/>
          <ac:spMkLst>
            <pc:docMk/>
            <pc:sldMk cId="3497435959" sldId="258"/>
            <ac:spMk id="10" creationId="{40541310-AE63-A3AD-7F42-7A4E4EFFBB68}"/>
          </ac:spMkLst>
        </pc:spChg>
        <pc:spChg chg="del">
          <ac:chgData name="François GLEYZON" userId="a2d04f23f7faf3ef" providerId="LiveId" clId="{1D234A9C-22E0-43CD-8D54-3191A7902E4E}" dt="2025-02-22T18:00:36.277" v="1202" actId="478"/>
          <ac:spMkLst>
            <pc:docMk/>
            <pc:sldMk cId="3497435959" sldId="258"/>
            <ac:spMk id="11" creationId="{CAA7A204-9C2C-295B-8685-3AA6C75E9424}"/>
          </ac:spMkLst>
        </pc:spChg>
        <pc:spChg chg="del">
          <ac:chgData name="François GLEYZON" userId="a2d04f23f7faf3ef" providerId="LiveId" clId="{1D234A9C-22E0-43CD-8D54-3191A7902E4E}" dt="2025-02-22T18:00:28.149" v="1199" actId="478"/>
          <ac:spMkLst>
            <pc:docMk/>
            <pc:sldMk cId="3497435959" sldId="258"/>
            <ac:spMk id="12" creationId="{F949E2F4-B036-5D37-EA90-EDCD5AAC03C6}"/>
          </ac:spMkLst>
        </pc:spChg>
        <pc:spChg chg="del">
          <ac:chgData name="François GLEYZON" userId="a2d04f23f7faf3ef" providerId="LiveId" clId="{1D234A9C-22E0-43CD-8D54-3191A7902E4E}" dt="2025-02-22T18:00:28.149" v="1199" actId="478"/>
          <ac:spMkLst>
            <pc:docMk/>
            <pc:sldMk cId="3497435959" sldId="258"/>
            <ac:spMk id="13" creationId="{3C68DC94-F6BA-F627-DAD0-C1726F459CF5}"/>
          </ac:spMkLst>
        </pc:spChg>
        <pc:spChg chg="add mod">
          <ac:chgData name="François GLEYZON" userId="a2d04f23f7faf3ef" providerId="LiveId" clId="{1D234A9C-22E0-43CD-8D54-3191A7902E4E}" dt="2025-02-22T18:02:45.599" v="1298" actId="1076"/>
          <ac:spMkLst>
            <pc:docMk/>
            <pc:sldMk cId="3497435959" sldId="258"/>
            <ac:spMk id="14" creationId="{D580F648-8146-3AA6-43B9-B40A4F8A2515}"/>
          </ac:spMkLst>
        </pc:spChg>
        <pc:spChg chg="del">
          <ac:chgData name="François GLEYZON" userId="a2d04f23f7faf3ef" providerId="LiveId" clId="{1D234A9C-22E0-43CD-8D54-3191A7902E4E}" dt="2025-02-22T18:00:28.149" v="1199" actId="478"/>
          <ac:spMkLst>
            <pc:docMk/>
            <pc:sldMk cId="3497435959" sldId="258"/>
            <ac:spMk id="15" creationId="{21CE31FA-9166-6A75-0AB5-0610E859D3D6}"/>
          </ac:spMkLst>
        </pc:spChg>
        <pc:spChg chg="del">
          <ac:chgData name="François GLEYZON" userId="a2d04f23f7faf3ef" providerId="LiveId" clId="{1D234A9C-22E0-43CD-8D54-3191A7902E4E}" dt="2025-02-22T18:00:28.149" v="1199" actId="478"/>
          <ac:spMkLst>
            <pc:docMk/>
            <pc:sldMk cId="3497435959" sldId="258"/>
            <ac:spMk id="16" creationId="{2C10BAD9-A32E-DD4A-233B-BEF6AD17CC1D}"/>
          </ac:spMkLst>
        </pc:spChg>
        <pc:spChg chg="del">
          <ac:chgData name="François GLEYZON" userId="a2d04f23f7faf3ef" providerId="LiveId" clId="{1D234A9C-22E0-43CD-8D54-3191A7902E4E}" dt="2025-02-22T18:00:33.870" v="1201" actId="478"/>
          <ac:spMkLst>
            <pc:docMk/>
            <pc:sldMk cId="3497435959" sldId="258"/>
            <ac:spMk id="17" creationId="{CC266515-B8A3-2D6D-A91E-14FABFB4ABCF}"/>
          </ac:spMkLst>
        </pc:spChg>
        <pc:spChg chg="del">
          <ac:chgData name="François GLEYZON" userId="a2d04f23f7faf3ef" providerId="LiveId" clId="{1D234A9C-22E0-43CD-8D54-3191A7902E4E}" dt="2025-02-22T18:00:28.149" v="1199" actId="478"/>
          <ac:spMkLst>
            <pc:docMk/>
            <pc:sldMk cId="3497435959" sldId="258"/>
            <ac:spMk id="18" creationId="{882C8DE4-5422-A89D-8FBB-C2B7D9F1BA70}"/>
          </ac:spMkLst>
        </pc:spChg>
        <pc:spChg chg="del">
          <ac:chgData name="François GLEYZON" userId="a2d04f23f7faf3ef" providerId="LiveId" clId="{1D234A9C-22E0-43CD-8D54-3191A7902E4E}" dt="2025-02-22T18:00:33.870" v="1201" actId="478"/>
          <ac:spMkLst>
            <pc:docMk/>
            <pc:sldMk cId="3497435959" sldId="258"/>
            <ac:spMk id="19" creationId="{CF58FD18-BF05-78EF-3E0A-E929A15FA58C}"/>
          </ac:spMkLst>
        </pc:spChg>
        <pc:spChg chg="del">
          <ac:chgData name="François GLEYZON" userId="a2d04f23f7faf3ef" providerId="LiveId" clId="{1D234A9C-22E0-43CD-8D54-3191A7902E4E}" dt="2025-02-22T18:00:33.870" v="1201" actId="478"/>
          <ac:spMkLst>
            <pc:docMk/>
            <pc:sldMk cId="3497435959" sldId="258"/>
            <ac:spMk id="20" creationId="{E0DAB1B9-05DD-17A1-7A8D-8B89EBCC3A8A}"/>
          </ac:spMkLst>
        </pc:spChg>
        <pc:spChg chg="del">
          <ac:chgData name="François GLEYZON" userId="a2d04f23f7faf3ef" providerId="LiveId" clId="{1D234A9C-22E0-43CD-8D54-3191A7902E4E}" dt="2025-02-22T18:00:30.916" v="1200" actId="478"/>
          <ac:spMkLst>
            <pc:docMk/>
            <pc:sldMk cId="3497435959" sldId="258"/>
            <ac:spMk id="21" creationId="{2A9B90A1-45FE-8F0C-EA45-0AC7A3A9AE95}"/>
          </ac:spMkLst>
        </pc:spChg>
        <pc:spChg chg="del">
          <ac:chgData name="François GLEYZON" userId="a2d04f23f7faf3ef" providerId="LiveId" clId="{1D234A9C-22E0-43CD-8D54-3191A7902E4E}" dt="2025-02-22T18:00:30.916" v="1200" actId="478"/>
          <ac:spMkLst>
            <pc:docMk/>
            <pc:sldMk cId="3497435959" sldId="258"/>
            <ac:spMk id="22" creationId="{EE117A1E-FBA2-2F9E-7628-42ADAF4EEF27}"/>
          </ac:spMkLst>
        </pc:spChg>
        <pc:spChg chg="mod">
          <ac:chgData name="François GLEYZON" userId="a2d04f23f7faf3ef" providerId="LiveId" clId="{1D234A9C-22E0-43CD-8D54-3191A7902E4E}" dt="2025-02-22T18:00:22.855" v="1198" actId="20577"/>
          <ac:spMkLst>
            <pc:docMk/>
            <pc:sldMk cId="3497435959" sldId="258"/>
            <ac:spMk id="24" creationId="{25CE67D6-7061-86BB-E365-D7DABF25D4BD}"/>
          </ac:spMkLst>
        </pc:spChg>
        <pc:spChg chg="add del mod">
          <ac:chgData name="François GLEYZON" userId="a2d04f23f7faf3ef" providerId="LiveId" clId="{1D234A9C-22E0-43CD-8D54-3191A7902E4E}" dt="2025-02-22T19:00:19.529" v="1506" actId="478"/>
          <ac:spMkLst>
            <pc:docMk/>
            <pc:sldMk cId="3497435959" sldId="258"/>
            <ac:spMk id="26" creationId="{76913A0B-0A10-1470-C12F-8BA82D17EC4B}"/>
          </ac:spMkLst>
        </pc:spChg>
        <pc:spChg chg="add mod">
          <ac:chgData name="François GLEYZON" userId="a2d04f23f7faf3ef" providerId="LiveId" clId="{1D234A9C-22E0-43CD-8D54-3191A7902E4E}" dt="2025-02-22T19:00:47.979" v="1512" actId="14100"/>
          <ac:spMkLst>
            <pc:docMk/>
            <pc:sldMk cId="3497435959" sldId="258"/>
            <ac:spMk id="27" creationId="{5997B0F0-4DF1-11BD-6AF7-DFCF0EB7E728}"/>
          </ac:spMkLst>
        </pc:spChg>
        <pc:spChg chg="add del mod">
          <ac:chgData name="François GLEYZON" userId="a2d04f23f7faf3ef" providerId="LiveId" clId="{1D234A9C-22E0-43CD-8D54-3191A7902E4E}" dt="2025-02-22T19:00:22.859" v="1508" actId="478"/>
          <ac:spMkLst>
            <pc:docMk/>
            <pc:sldMk cId="3497435959" sldId="258"/>
            <ac:spMk id="28" creationId="{1CF40059-7E6D-4497-C905-40EFED47B638}"/>
          </ac:spMkLst>
        </pc:spChg>
        <pc:spChg chg="add mod">
          <ac:chgData name="François GLEYZON" userId="a2d04f23f7faf3ef" providerId="LiveId" clId="{1D234A9C-22E0-43CD-8D54-3191A7902E4E}" dt="2025-02-22T18:04:22.737" v="1365" actId="14100"/>
          <ac:spMkLst>
            <pc:docMk/>
            <pc:sldMk cId="3497435959" sldId="258"/>
            <ac:spMk id="29" creationId="{5214168B-058F-569D-F7E2-4557AA8CDDC7}"/>
          </ac:spMkLst>
        </pc:spChg>
        <pc:spChg chg="add mod">
          <ac:chgData name="François GLEYZON" userId="a2d04f23f7faf3ef" providerId="LiveId" clId="{1D234A9C-22E0-43CD-8D54-3191A7902E4E}" dt="2025-02-22T19:00:47.979" v="1512" actId="14100"/>
          <ac:spMkLst>
            <pc:docMk/>
            <pc:sldMk cId="3497435959" sldId="258"/>
            <ac:spMk id="30" creationId="{7799A925-83F7-CF41-B7C8-D5847C3F5704}"/>
          </ac:spMkLst>
        </pc:spChg>
        <pc:spChg chg="add mod">
          <ac:chgData name="François GLEYZON" userId="a2d04f23f7faf3ef" providerId="LiveId" clId="{1D234A9C-22E0-43CD-8D54-3191A7902E4E}" dt="2025-02-22T19:04:23.564" v="1606" actId="20577"/>
          <ac:spMkLst>
            <pc:docMk/>
            <pc:sldMk cId="3497435959" sldId="258"/>
            <ac:spMk id="31" creationId="{BAE4398F-B692-C93E-A16A-F0D947AA74E0}"/>
          </ac:spMkLst>
        </pc:spChg>
        <pc:spChg chg="add mod">
          <ac:chgData name="François GLEYZON" userId="a2d04f23f7faf3ef" providerId="LiveId" clId="{1D234A9C-22E0-43CD-8D54-3191A7902E4E}" dt="2025-02-22T19:01:00.809" v="1536" actId="1036"/>
          <ac:spMkLst>
            <pc:docMk/>
            <pc:sldMk cId="3497435959" sldId="258"/>
            <ac:spMk id="32" creationId="{FA096267-50E8-A4B4-45C3-E9C2EF28244F}"/>
          </ac:spMkLst>
        </pc:spChg>
        <pc:spChg chg="add mod">
          <ac:chgData name="François GLEYZON" userId="a2d04f23f7faf3ef" providerId="LiveId" clId="{1D234A9C-22E0-43CD-8D54-3191A7902E4E}" dt="2025-02-22T19:01:06.218" v="1544" actId="1036"/>
          <ac:spMkLst>
            <pc:docMk/>
            <pc:sldMk cId="3497435959" sldId="258"/>
            <ac:spMk id="33" creationId="{C0056BAF-1646-8813-7D60-3D6F1DECBA52}"/>
          </ac:spMkLst>
        </pc:spChg>
        <pc:spChg chg="add mod">
          <ac:chgData name="François GLEYZON" userId="a2d04f23f7faf3ef" providerId="LiveId" clId="{1D234A9C-22E0-43CD-8D54-3191A7902E4E}" dt="2025-02-22T19:03:10.289" v="1575" actId="1036"/>
          <ac:spMkLst>
            <pc:docMk/>
            <pc:sldMk cId="3497435959" sldId="258"/>
            <ac:spMk id="34" creationId="{40470722-91EC-5863-4B18-E8777581932C}"/>
          </ac:spMkLst>
        </pc:spChg>
        <pc:spChg chg="add del mod">
          <ac:chgData name="François GLEYZON" userId="a2d04f23f7faf3ef" providerId="LiveId" clId="{1D234A9C-22E0-43CD-8D54-3191A7902E4E}" dt="2025-02-22T19:04:08.469" v="1596" actId="478"/>
          <ac:spMkLst>
            <pc:docMk/>
            <pc:sldMk cId="3497435959" sldId="258"/>
            <ac:spMk id="35" creationId="{4E45DB29-2DB4-27AB-B17D-D70F1A90AB15}"/>
          </ac:spMkLst>
        </pc:spChg>
        <pc:cxnChg chg="add del mod">
          <ac:chgData name="François GLEYZON" userId="a2d04f23f7faf3ef" providerId="LiveId" clId="{1D234A9C-22E0-43CD-8D54-3191A7902E4E}" dt="2025-02-22T19:00:21.177" v="1507" actId="478"/>
          <ac:cxnSpMkLst>
            <pc:docMk/>
            <pc:sldMk cId="3497435959" sldId="258"/>
            <ac:cxnSpMk id="4" creationId="{05B64E17-D5B9-0CEC-9A97-66A44E8D6476}"/>
          </ac:cxnSpMkLst>
        </pc:cxnChg>
      </pc:sldChg>
      <pc:sldChg chg="del">
        <pc:chgData name="François GLEYZON" userId="a2d04f23f7faf3ef" providerId="LiveId" clId="{1D234A9C-22E0-43CD-8D54-3191A7902E4E}" dt="2025-02-22T19:24:02.594" v="2023" actId="2696"/>
        <pc:sldMkLst>
          <pc:docMk/>
          <pc:sldMk cId="415248" sldId="259"/>
        </pc:sldMkLst>
      </pc:sldChg>
      <pc:sldChg chg="addSp delSp modSp mod">
        <pc:chgData name="François GLEYZON" userId="a2d04f23f7faf3ef" providerId="LiveId" clId="{1D234A9C-22E0-43CD-8D54-3191A7902E4E}" dt="2025-02-22T19:52:08.229" v="2659" actId="14100"/>
        <pc:sldMkLst>
          <pc:docMk/>
          <pc:sldMk cId="1063259523" sldId="260"/>
        </pc:sldMkLst>
        <pc:spChg chg="mod">
          <ac:chgData name="François GLEYZON" userId="a2d04f23f7faf3ef" providerId="LiveId" clId="{1D234A9C-22E0-43CD-8D54-3191A7902E4E}" dt="2025-02-22T19:48:58.234" v="2562"/>
          <ac:spMkLst>
            <pc:docMk/>
            <pc:sldMk cId="1063259523" sldId="260"/>
            <ac:spMk id="3" creationId="{DA380A89-ACCE-21D7-8570-DC0B7DBD979C}"/>
          </ac:spMkLst>
        </pc:spChg>
        <pc:spChg chg="mod">
          <ac:chgData name="François GLEYZON" userId="a2d04f23f7faf3ef" providerId="LiveId" clId="{1D234A9C-22E0-43CD-8D54-3191A7902E4E}" dt="2025-02-22T19:49:22.189" v="2650" actId="20577"/>
          <ac:spMkLst>
            <pc:docMk/>
            <pc:sldMk cId="1063259523" sldId="260"/>
            <ac:spMk id="6" creationId="{A00EC9BE-9081-B130-BAED-D85EE92F344B}"/>
          </ac:spMkLst>
        </pc:spChg>
        <pc:spChg chg="del">
          <ac:chgData name="François GLEYZON" userId="a2d04f23f7faf3ef" providerId="LiveId" clId="{1D234A9C-22E0-43CD-8D54-3191A7902E4E}" dt="2025-02-22T19:48:33.433" v="2556" actId="478"/>
          <ac:spMkLst>
            <pc:docMk/>
            <pc:sldMk cId="1063259523" sldId="260"/>
            <ac:spMk id="10" creationId="{26AB2202-18AC-F301-719D-754BE34A0087}"/>
          </ac:spMkLst>
        </pc:spChg>
        <pc:spChg chg="del">
          <ac:chgData name="François GLEYZON" userId="a2d04f23f7faf3ef" providerId="LiveId" clId="{1D234A9C-22E0-43CD-8D54-3191A7902E4E}" dt="2025-02-22T19:48:33.433" v="2556" actId="478"/>
          <ac:spMkLst>
            <pc:docMk/>
            <pc:sldMk cId="1063259523" sldId="260"/>
            <ac:spMk id="11" creationId="{FD71607F-6BF1-5FDA-D422-68E62421CCE4}"/>
          </ac:spMkLst>
        </pc:spChg>
        <pc:spChg chg="del">
          <ac:chgData name="François GLEYZON" userId="a2d04f23f7faf3ef" providerId="LiveId" clId="{1D234A9C-22E0-43CD-8D54-3191A7902E4E}" dt="2025-02-22T19:48:33.433" v="2556" actId="478"/>
          <ac:spMkLst>
            <pc:docMk/>
            <pc:sldMk cId="1063259523" sldId="260"/>
            <ac:spMk id="12" creationId="{73418CF3-9DE2-B2FD-E08F-1CB82508ACE1}"/>
          </ac:spMkLst>
        </pc:spChg>
        <pc:spChg chg="del">
          <ac:chgData name="François GLEYZON" userId="a2d04f23f7faf3ef" providerId="LiveId" clId="{1D234A9C-22E0-43CD-8D54-3191A7902E4E}" dt="2025-02-22T19:48:33.433" v="2556" actId="478"/>
          <ac:spMkLst>
            <pc:docMk/>
            <pc:sldMk cId="1063259523" sldId="260"/>
            <ac:spMk id="13" creationId="{BCC94210-BE15-F432-6F90-9C9CCCFEA72F}"/>
          </ac:spMkLst>
        </pc:spChg>
        <pc:spChg chg="del">
          <ac:chgData name="François GLEYZON" userId="a2d04f23f7faf3ef" providerId="LiveId" clId="{1D234A9C-22E0-43CD-8D54-3191A7902E4E}" dt="2025-02-22T19:48:33.433" v="2556" actId="478"/>
          <ac:spMkLst>
            <pc:docMk/>
            <pc:sldMk cId="1063259523" sldId="260"/>
            <ac:spMk id="14" creationId="{EE88CA0C-9480-BE62-2525-C882E004697A}"/>
          </ac:spMkLst>
        </pc:spChg>
        <pc:spChg chg="del">
          <ac:chgData name="François GLEYZON" userId="a2d04f23f7faf3ef" providerId="LiveId" clId="{1D234A9C-22E0-43CD-8D54-3191A7902E4E}" dt="2025-02-22T19:48:33.433" v="2556" actId="478"/>
          <ac:spMkLst>
            <pc:docMk/>
            <pc:sldMk cId="1063259523" sldId="260"/>
            <ac:spMk id="15" creationId="{C3CD8751-5795-D6B9-2248-03D689648744}"/>
          </ac:spMkLst>
        </pc:spChg>
        <pc:spChg chg="del">
          <ac:chgData name="François GLEYZON" userId="a2d04f23f7faf3ef" providerId="LiveId" clId="{1D234A9C-22E0-43CD-8D54-3191A7902E4E}" dt="2025-02-22T19:48:33.433" v="2556" actId="478"/>
          <ac:spMkLst>
            <pc:docMk/>
            <pc:sldMk cId="1063259523" sldId="260"/>
            <ac:spMk id="16" creationId="{DA5226F6-F4A9-B138-C97F-881284C5A869}"/>
          </ac:spMkLst>
        </pc:spChg>
        <pc:spChg chg="del">
          <ac:chgData name="François GLEYZON" userId="a2d04f23f7faf3ef" providerId="LiveId" clId="{1D234A9C-22E0-43CD-8D54-3191A7902E4E}" dt="2025-02-22T19:48:33.433" v="2556" actId="478"/>
          <ac:spMkLst>
            <pc:docMk/>
            <pc:sldMk cId="1063259523" sldId="260"/>
            <ac:spMk id="17" creationId="{418967CF-1F4B-E249-C88C-988ADBD4981B}"/>
          </ac:spMkLst>
        </pc:spChg>
        <pc:picChg chg="add mod">
          <ac:chgData name="François GLEYZON" userId="a2d04f23f7faf3ef" providerId="LiveId" clId="{1D234A9C-22E0-43CD-8D54-3191A7902E4E}" dt="2025-02-22T19:51:17.599" v="2655" actId="1076"/>
          <ac:picMkLst>
            <pc:docMk/>
            <pc:sldMk cId="1063259523" sldId="260"/>
            <ac:picMk id="8" creationId="{FF444D27-8B34-CCF0-453E-A027C5C9CE53}"/>
          </ac:picMkLst>
        </pc:picChg>
        <pc:picChg chg="del">
          <ac:chgData name="François GLEYZON" userId="a2d04f23f7faf3ef" providerId="LiveId" clId="{1D234A9C-22E0-43CD-8D54-3191A7902E4E}" dt="2025-02-22T19:48:35.019" v="2557" actId="478"/>
          <ac:picMkLst>
            <pc:docMk/>
            <pc:sldMk cId="1063259523" sldId="260"/>
            <ac:picMk id="9" creationId="{637A6A04-BF56-1147-EEED-6205E7F093FF}"/>
          </ac:picMkLst>
        </pc:picChg>
        <pc:picChg chg="add mod">
          <ac:chgData name="François GLEYZON" userId="a2d04f23f7faf3ef" providerId="LiveId" clId="{1D234A9C-22E0-43CD-8D54-3191A7902E4E}" dt="2025-02-22T19:52:08.229" v="2659" actId="14100"/>
          <ac:picMkLst>
            <pc:docMk/>
            <pc:sldMk cId="1063259523" sldId="260"/>
            <ac:picMk id="19" creationId="{92D1AD73-0F5F-8BF0-CBFA-CED3B8D450B9}"/>
          </ac:picMkLst>
        </pc:picChg>
      </pc:sldChg>
      <pc:sldChg chg="delSp modSp mod">
        <pc:chgData name="François GLEYZON" userId="a2d04f23f7faf3ef" providerId="LiveId" clId="{1D234A9C-22E0-43CD-8D54-3191A7902E4E}" dt="2025-02-22T19:53:29.969" v="2713" actId="20577"/>
        <pc:sldMkLst>
          <pc:docMk/>
          <pc:sldMk cId="1452944335" sldId="261"/>
        </pc:sldMkLst>
        <pc:spChg chg="mod">
          <ac:chgData name="François GLEYZON" userId="a2d04f23f7faf3ef" providerId="LiveId" clId="{1D234A9C-22E0-43CD-8D54-3191A7902E4E}" dt="2025-02-22T19:53:29.969" v="2713" actId="20577"/>
          <ac:spMkLst>
            <pc:docMk/>
            <pc:sldMk cId="1452944335" sldId="261"/>
            <ac:spMk id="3" creationId="{CECDEB89-FD89-A4AD-837C-99F0CAD8BC0E}"/>
          </ac:spMkLst>
        </pc:spChg>
        <pc:spChg chg="del">
          <ac:chgData name="François GLEYZON" userId="a2d04f23f7faf3ef" providerId="LiveId" clId="{1D234A9C-22E0-43CD-8D54-3191A7902E4E}" dt="2025-02-22T19:53:23.929" v="2711" actId="478"/>
          <ac:spMkLst>
            <pc:docMk/>
            <pc:sldMk cId="1452944335" sldId="261"/>
            <ac:spMk id="5" creationId="{D8E09B78-47CC-84BD-A259-AA9B0A6D0125}"/>
          </ac:spMkLst>
        </pc:spChg>
        <pc:spChg chg="del">
          <ac:chgData name="François GLEYZON" userId="a2d04f23f7faf3ef" providerId="LiveId" clId="{1D234A9C-22E0-43CD-8D54-3191A7902E4E}" dt="2025-02-22T19:53:23.929" v="2711" actId="478"/>
          <ac:spMkLst>
            <pc:docMk/>
            <pc:sldMk cId="1452944335" sldId="261"/>
            <ac:spMk id="6" creationId="{EE12E67D-0239-1317-5143-EADC4A6FD1E7}"/>
          </ac:spMkLst>
        </pc:spChg>
        <pc:spChg chg="del">
          <ac:chgData name="François GLEYZON" userId="a2d04f23f7faf3ef" providerId="LiveId" clId="{1D234A9C-22E0-43CD-8D54-3191A7902E4E}" dt="2025-02-22T19:53:25.849" v="2712" actId="478"/>
          <ac:spMkLst>
            <pc:docMk/>
            <pc:sldMk cId="1452944335" sldId="261"/>
            <ac:spMk id="7" creationId="{EA320C37-86BC-1C54-FDB3-FB623D060A31}"/>
          </ac:spMkLst>
        </pc:spChg>
        <pc:spChg chg="del">
          <ac:chgData name="François GLEYZON" userId="a2d04f23f7faf3ef" providerId="LiveId" clId="{1D234A9C-22E0-43CD-8D54-3191A7902E4E}" dt="2025-02-22T19:53:23.929" v="2711" actId="478"/>
          <ac:spMkLst>
            <pc:docMk/>
            <pc:sldMk cId="1452944335" sldId="261"/>
            <ac:spMk id="8" creationId="{3F891217-F85C-D70C-2308-582197B55664}"/>
          </ac:spMkLst>
        </pc:spChg>
        <pc:spChg chg="del">
          <ac:chgData name="François GLEYZON" userId="a2d04f23f7faf3ef" providerId="LiveId" clId="{1D234A9C-22E0-43CD-8D54-3191A7902E4E}" dt="2025-02-22T19:53:25.849" v="2712" actId="478"/>
          <ac:spMkLst>
            <pc:docMk/>
            <pc:sldMk cId="1452944335" sldId="261"/>
            <ac:spMk id="9" creationId="{15BED661-D5E8-5D5F-962C-7A789302F672}"/>
          </ac:spMkLst>
        </pc:spChg>
        <pc:spChg chg="del">
          <ac:chgData name="François GLEYZON" userId="a2d04f23f7faf3ef" providerId="LiveId" clId="{1D234A9C-22E0-43CD-8D54-3191A7902E4E}" dt="2025-02-22T19:53:23.929" v="2711" actId="478"/>
          <ac:spMkLst>
            <pc:docMk/>
            <pc:sldMk cId="1452944335" sldId="261"/>
            <ac:spMk id="10" creationId="{4B5486D3-9894-C2BC-A87B-09DEDB4C8900}"/>
          </ac:spMkLst>
        </pc:spChg>
        <pc:spChg chg="del">
          <ac:chgData name="François GLEYZON" userId="a2d04f23f7faf3ef" providerId="LiveId" clId="{1D234A9C-22E0-43CD-8D54-3191A7902E4E}" dt="2025-02-22T19:53:25.849" v="2712" actId="478"/>
          <ac:spMkLst>
            <pc:docMk/>
            <pc:sldMk cId="1452944335" sldId="261"/>
            <ac:spMk id="12" creationId="{2443DA39-C273-D2B8-F9E1-87B2F44BDC42}"/>
          </ac:spMkLst>
        </pc:spChg>
        <pc:spChg chg="del">
          <ac:chgData name="François GLEYZON" userId="a2d04f23f7faf3ef" providerId="LiveId" clId="{1D234A9C-22E0-43CD-8D54-3191A7902E4E}" dt="2025-02-22T19:53:23.929" v="2711" actId="478"/>
          <ac:spMkLst>
            <pc:docMk/>
            <pc:sldMk cId="1452944335" sldId="261"/>
            <ac:spMk id="17" creationId="{3CF42690-7162-FF5D-0928-122CB4424C2F}"/>
          </ac:spMkLst>
        </pc:spChg>
        <pc:spChg chg="del">
          <ac:chgData name="François GLEYZON" userId="a2d04f23f7faf3ef" providerId="LiveId" clId="{1D234A9C-22E0-43CD-8D54-3191A7902E4E}" dt="2025-02-22T19:53:23.929" v="2711" actId="478"/>
          <ac:spMkLst>
            <pc:docMk/>
            <pc:sldMk cId="1452944335" sldId="261"/>
            <ac:spMk id="18" creationId="{F4DF8ABF-BD8B-C0FA-91D0-EDC9227E9B17}"/>
          </ac:spMkLst>
        </pc:spChg>
        <pc:spChg chg="del">
          <ac:chgData name="François GLEYZON" userId="a2d04f23f7faf3ef" providerId="LiveId" clId="{1D234A9C-22E0-43CD-8D54-3191A7902E4E}" dt="2025-02-22T19:53:23.929" v="2711" actId="478"/>
          <ac:spMkLst>
            <pc:docMk/>
            <pc:sldMk cId="1452944335" sldId="261"/>
            <ac:spMk id="19" creationId="{464B3D4D-12EB-D238-43B4-6F57113E9E0A}"/>
          </ac:spMkLst>
        </pc:spChg>
        <pc:spChg chg="del">
          <ac:chgData name="François GLEYZON" userId="a2d04f23f7faf3ef" providerId="LiveId" clId="{1D234A9C-22E0-43CD-8D54-3191A7902E4E}" dt="2025-02-22T19:53:23.929" v="2711" actId="478"/>
          <ac:spMkLst>
            <pc:docMk/>
            <pc:sldMk cId="1452944335" sldId="261"/>
            <ac:spMk id="20" creationId="{F7B2648C-C01D-2FC8-0F3F-A810BEC0B6B3}"/>
          </ac:spMkLst>
        </pc:spChg>
        <pc:spChg chg="del">
          <ac:chgData name="François GLEYZON" userId="a2d04f23f7faf3ef" providerId="LiveId" clId="{1D234A9C-22E0-43CD-8D54-3191A7902E4E}" dt="2025-02-22T19:53:23.929" v="2711" actId="478"/>
          <ac:spMkLst>
            <pc:docMk/>
            <pc:sldMk cId="1452944335" sldId="261"/>
            <ac:spMk id="22" creationId="{7C293DC5-C800-0980-6F2B-BE6AD964B1B5}"/>
          </ac:spMkLst>
        </pc:spChg>
        <pc:spChg chg="del">
          <ac:chgData name="François GLEYZON" userId="a2d04f23f7faf3ef" providerId="LiveId" clId="{1D234A9C-22E0-43CD-8D54-3191A7902E4E}" dt="2025-02-22T19:53:23.929" v="2711" actId="478"/>
          <ac:spMkLst>
            <pc:docMk/>
            <pc:sldMk cId="1452944335" sldId="261"/>
            <ac:spMk id="24" creationId="{5348E2F8-935A-84B2-C999-9952A11CE7E6}"/>
          </ac:spMkLst>
        </pc:spChg>
      </pc:sldChg>
      <pc:sldChg chg="addSp delSp modSp mod">
        <pc:chgData name="François GLEYZON" userId="a2d04f23f7faf3ef" providerId="LiveId" clId="{1D234A9C-22E0-43CD-8D54-3191A7902E4E}" dt="2025-02-22T17:48:46.668" v="682" actId="1076"/>
        <pc:sldMkLst>
          <pc:docMk/>
          <pc:sldMk cId="1966793551" sldId="265"/>
        </pc:sldMkLst>
        <pc:spChg chg="mod">
          <ac:chgData name="François GLEYZON" userId="a2d04f23f7faf3ef" providerId="LiveId" clId="{1D234A9C-22E0-43CD-8D54-3191A7902E4E}" dt="2025-02-22T17:44:51.723" v="467" actId="1038"/>
          <ac:spMkLst>
            <pc:docMk/>
            <pc:sldMk cId="1966793551" sldId="265"/>
            <ac:spMk id="2" creationId="{293F0418-B279-4C4B-1DEA-C69ECA2E05ED}"/>
          </ac:spMkLst>
        </pc:spChg>
        <pc:spChg chg="mod">
          <ac:chgData name="François GLEYZON" userId="a2d04f23f7faf3ef" providerId="LiveId" clId="{1D234A9C-22E0-43CD-8D54-3191A7902E4E}" dt="2025-02-22T17:45:53.189" v="539" actId="20577"/>
          <ac:spMkLst>
            <pc:docMk/>
            <pc:sldMk cId="1966793551" sldId="265"/>
            <ac:spMk id="3" creationId="{A5C24A31-19A6-337D-E656-6090CC92BE94}"/>
          </ac:spMkLst>
        </pc:spChg>
        <pc:spChg chg="mod">
          <ac:chgData name="François GLEYZON" userId="a2d04f23f7faf3ef" providerId="LiveId" clId="{1D234A9C-22E0-43CD-8D54-3191A7902E4E}" dt="2025-02-22T17:45:36.581" v="536" actId="14100"/>
          <ac:spMkLst>
            <pc:docMk/>
            <pc:sldMk cId="1966793551" sldId="265"/>
            <ac:spMk id="5" creationId="{966EEB2D-AD16-27A2-ECFE-15577C4EDB26}"/>
          </ac:spMkLst>
        </pc:spChg>
        <pc:spChg chg="del mod">
          <ac:chgData name="François GLEYZON" userId="a2d04f23f7faf3ef" providerId="LiveId" clId="{1D234A9C-22E0-43CD-8D54-3191A7902E4E}" dt="2025-02-22T17:45:54.315" v="540" actId="478"/>
          <ac:spMkLst>
            <pc:docMk/>
            <pc:sldMk cId="1966793551" sldId="265"/>
            <ac:spMk id="6" creationId="{009BAB9B-ED9C-FB2B-C91C-A3841B943DAF}"/>
          </ac:spMkLst>
        </pc:spChg>
        <pc:spChg chg="del mod">
          <ac:chgData name="François GLEYZON" userId="a2d04f23f7faf3ef" providerId="LiveId" clId="{1D234A9C-22E0-43CD-8D54-3191A7902E4E}" dt="2025-02-22T17:44:53.817" v="469" actId="478"/>
          <ac:spMkLst>
            <pc:docMk/>
            <pc:sldMk cId="1966793551" sldId="265"/>
            <ac:spMk id="7" creationId="{B5436A21-87E5-E562-F7DC-2AACBB1F982E}"/>
          </ac:spMkLst>
        </pc:spChg>
        <pc:spChg chg="mod">
          <ac:chgData name="François GLEYZON" userId="a2d04f23f7faf3ef" providerId="LiveId" clId="{1D234A9C-22E0-43CD-8D54-3191A7902E4E}" dt="2025-02-22T17:46:06.345" v="591" actId="1035"/>
          <ac:spMkLst>
            <pc:docMk/>
            <pc:sldMk cId="1966793551" sldId="265"/>
            <ac:spMk id="8" creationId="{1E18C6D8-2662-6CC5-2BE7-F1DDE9107D03}"/>
          </ac:spMkLst>
        </pc:spChg>
        <pc:spChg chg="del">
          <ac:chgData name="François GLEYZON" userId="a2d04f23f7faf3ef" providerId="LiveId" clId="{1D234A9C-22E0-43CD-8D54-3191A7902E4E}" dt="2025-02-22T17:44:58.131" v="470" actId="478"/>
          <ac:spMkLst>
            <pc:docMk/>
            <pc:sldMk cId="1966793551" sldId="265"/>
            <ac:spMk id="10" creationId="{E6776343-149B-C142-CF34-8C3AA10AF8AF}"/>
          </ac:spMkLst>
        </pc:spChg>
        <pc:spChg chg="add mod">
          <ac:chgData name="François GLEYZON" userId="a2d04f23f7faf3ef" providerId="LiveId" clId="{1D234A9C-22E0-43CD-8D54-3191A7902E4E}" dt="2025-02-22T17:47:08.137" v="605"/>
          <ac:spMkLst>
            <pc:docMk/>
            <pc:sldMk cId="1966793551" sldId="265"/>
            <ac:spMk id="11" creationId="{CFBB9004-C0F4-2D25-260E-6A323590B0FE}"/>
          </ac:spMkLst>
        </pc:spChg>
        <pc:spChg chg="add mod">
          <ac:chgData name="François GLEYZON" userId="a2d04f23f7faf3ef" providerId="LiveId" clId="{1D234A9C-22E0-43CD-8D54-3191A7902E4E}" dt="2025-02-22T17:48:01.523" v="655" actId="1076"/>
          <ac:spMkLst>
            <pc:docMk/>
            <pc:sldMk cId="1966793551" sldId="265"/>
            <ac:spMk id="12" creationId="{80D26D4B-0DA4-BDB2-1E29-08FF8B68B040}"/>
          </ac:spMkLst>
        </pc:spChg>
        <pc:spChg chg="mod">
          <ac:chgData name="François GLEYZON" userId="a2d04f23f7faf3ef" providerId="LiveId" clId="{1D234A9C-22E0-43CD-8D54-3191A7902E4E}" dt="2025-02-22T17:46:06.345" v="591" actId="1035"/>
          <ac:spMkLst>
            <pc:docMk/>
            <pc:sldMk cId="1966793551" sldId="265"/>
            <ac:spMk id="13" creationId="{420BC2C4-CEB9-97AE-8462-8BBABA109D44}"/>
          </ac:spMkLst>
        </pc:spChg>
        <pc:spChg chg="mod">
          <ac:chgData name="François GLEYZON" userId="a2d04f23f7faf3ef" providerId="LiveId" clId="{1D234A9C-22E0-43CD-8D54-3191A7902E4E}" dt="2025-02-22T17:46:06.345" v="591" actId="1035"/>
          <ac:spMkLst>
            <pc:docMk/>
            <pc:sldMk cId="1966793551" sldId="265"/>
            <ac:spMk id="14" creationId="{12E173B7-47AD-375C-5F99-FE5C48EF7E9A}"/>
          </ac:spMkLst>
        </pc:spChg>
        <pc:spChg chg="mod">
          <ac:chgData name="François GLEYZON" userId="a2d04f23f7faf3ef" providerId="LiveId" clId="{1D234A9C-22E0-43CD-8D54-3191A7902E4E}" dt="2025-02-22T17:46:06.345" v="591" actId="1035"/>
          <ac:spMkLst>
            <pc:docMk/>
            <pc:sldMk cId="1966793551" sldId="265"/>
            <ac:spMk id="15" creationId="{7A3EA391-AC61-60F2-E3E1-534BD1D887A1}"/>
          </ac:spMkLst>
        </pc:spChg>
        <pc:spChg chg="add mod">
          <ac:chgData name="François GLEYZON" userId="a2d04f23f7faf3ef" providerId="LiveId" clId="{1D234A9C-22E0-43CD-8D54-3191A7902E4E}" dt="2025-02-22T17:48:46.668" v="682" actId="1076"/>
          <ac:spMkLst>
            <pc:docMk/>
            <pc:sldMk cId="1966793551" sldId="265"/>
            <ac:spMk id="16" creationId="{ED1F1C2A-6201-7D98-71C7-E6837F08E008}"/>
          </ac:spMkLst>
        </pc:spChg>
        <pc:spChg chg="mod">
          <ac:chgData name="François GLEYZON" userId="a2d04f23f7faf3ef" providerId="LiveId" clId="{1D234A9C-22E0-43CD-8D54-3191A7902E4E}" dt="2025-02-22T17:47:24.658" v="608"/>
          <ac:spMkLst>
            <pc:docMk/>
            <pc:sldMk cId="1966793551" sldId="265"/>
            <ac:spMk id="17" creationId="{D14B89D1-D1AC-EE60-CD8F-B42A57D5E4D0}"/>
          </ac:spMkLst>
        </pc:spChg>
        <pc:spChg chg="mod">
          <ac:chgData name="François GLEYZON" userId="a2d04f23f7faf3ef" providerId="LiveId" clId="{1D234A9C-22E0-43CD-8D54-3191A7902E4E}" dt="2025-02-22T17:47:35.463" v="612" actId="6549"/>
          <ac:spMkLst>
            <pc:docMk/>
            <pc:sldMk cId="1966793551" sldId="265"/>
            <ac:spMk id="18" creationId="{64B8CA2B-34B6-E843-AB8E-12298B99EA0F}"/>
          </ac:spMkLst>
        </pc:spChg>
        <pc:spChg chg="del mod">
          <ac:chgData name="François GLEYZON" userId="a2d04f23f7faf3ef" providerId="LiveId" clId="{1D234A9C-22E0-43CD-8D54-3191A7902E4E}" dt="2025-02-22T17:47:43.315" v="613" actId="478"/>
          <ac:spMkLst>
            <pc:docMk/>
            <pc:sldMk cId="1966793551" sldId="265"/>
            <ac:spMk id="19" creationId="{1E42DB06-8668-2792-877E-6AAD838CFA0F}"/>
          </ac:spMkLst>
        </pc:spChg>
        <pc:spChg chg="mod">
          <ac:chgData name="François GLEYZON" userId="a2d04f23f7faf3ef" providerId="LiveId" clId="{1D234A9C-22E0-43CD-8D54-3191A7902E4E}" dt="2025-02-22T17:47:17.675" v="607" actId="14100"/>
          <ac:spMkLst>
            <pc:docMk/>
            <pc:sldMk cId="1966793551" sldId="265"/>
            <ac:spMk id="20" creationId="{0A9073FB-1A65-43D2-A613-9EB3B1169DC4}"/>
          </ac:spMkLst>
        </pc:spChg>
        <pc:spChg chg="mod">
          <ac:chgData name="François GLEYZON" userId="a2d04f23f7faf3ef" providerId="LiveId" clId="{1D234A9C-22E0-43CD-8D54-3191A7902E4E}" dt="2025-02-22T17:46:06.345" v="591" actId="1035"/>
          <ac:spMkLst>
            <pc:docMk/>
            <pc:sldMk cId="1966793551" sldId="265"/>
            <ac:spMk id="35" creationId="{7A5412B6-0B42-D404-C987-4E69804FE7EA}"/>
          </ac:spMkLst>
        </pc:spChg>
        <pc:spChg chg="del">
          <ac:chgData name="François GLEYZON" userId="a2d04f23f7faf3ef" providerId="LiveId" clId="{1D234A9C-22E0-43CD-8D54-3191A7902E4E}" dt="2025-02-22T17:44:58.131" v="470" actId="478"/>
          <ac:spMkLst>
            <pc:docMk/>
            <pc:sldMk cId="1966793551" sldId="265"/>
            <ac:spMk id="44" creationId="{606C2879-B07E-738C-AE26-577B745F030F}"/>
          </ac:spMkLst>
        </pc:spChg>
        <pc:spChg chg="del">
          <ac:chgData name="François GLEYZON" userId="a2d04f23f7faf3ef" providerId="LiveId" clId="{1D234A9C-22E0-43CD-8D54-3191A7902E4E}" dt="2025-02-22T17:44:58.131" v="470" actId="478"/>
          <ac:spMkLst>
            <pc:docMk/>
            <pc:sldMk cId="1966793551" sldId="265"/>
            <ac:spMk id="45" creationId="{2CEBE47E-F412-B061-1A8F-3A6762027ED1}"/>
          </ac:spMkLst>
        </pc:spChg>
        <pc:grpChg chg="mod">
          <ac:chgData name="François GLEYZON" userId="a2d04f23f7faf3ef" providerId="LiveId" clId="{1D234A9C-22E0-43CD-8D54-3191A7902E4E}" dt="2025-02-22T17:45:32.767" v="535" actId="1038"/>
          <ac:grpSpMkLst>
            <pc:docMk/>
            <pc:sldMk cId="1966793551" sldId="265"/>
            <ac:grpSpMk id="33" creationId="{B0B3F136-5CA0-E7B9-BDC9-436116304C59}"/>
          </ac:grpSpMkLst>
        </pc:grpChg>
      </pc:sldChg>
      <pc:sldChg chg="addSp delSp modSp mod">
        <pc:chgData name="François GLEYZON" userId="a2d04f23f7faf3ef" providerId="LiveId" clId="{1D234A9C-22E0-43CD-8D54-3191A7902E4E}" dt="2025-02-22T19:53:17.359" v="2710" actId="1076"/>
        <pc:sldMkLst>
          <pc:docMk/>
          <pc:sldMk cId="3013734229" sldId="266"/>
        </pc:sldMkLst>
        <pc:spChg chg="mod">
          <ac:chgData name="François GLEYZON" userId="a2d04f23f7faf3ef" providerId="LiveId" clId="{1D234A9C-22E0-43CD-8D54-3191A7902E4E}" dt="2025-02-22T19:48:54.047" v="2561" actId="20577"/>
          <ac:spMkLst>
            <pc:docMk/>
            <pc:sldMk cId="3013734229" sldId="266"/>
            <ac:spMk id="3" creationId="{0D204C9D-C124-A4B2-CA14-D7E07F23E83A}"/>
          </ac:spMkLst>
        </pc:spChg>
        <pc:spChg chg="mod">
          <ac:chgData name="François GLEYZON" userId="a2d04f23f7faf3ef" providerId="LiveId" clId="{1D234A9C-22E0-43CD-8D54-3191A7902E4E}" dt="2025-02-22T19:24:20.929" v="2121" actId="20577"/>
          <ac:spMkLst>
            <pc:docMk/>
            <pc:sldMk cId="3013734229" sldId="266"/>
            <ac:spMk id="5" creationId="{12FC6A74-40DA-DC90-686B-24F2DCFDC298}"/>
          </ac:spMkLst>
        </pc:spChg>
        <pc:spChg chg="add del mod">
          <ac:chgData name="François GLEYZON" userId="a2d04f23f7faf3ef" providerId="LiveId" clId="{1D234A9C-22E0-43CD-8D54-3191A7902E4E}" dt="2025-02-22T19:29:09.243" v="2248" actId="478"/>
          <ac:spMkLst>
            <pc:docMk/>
            <pc:sldMk cId="3013734229" sldId="266"/>
            <ac:spMk id="9" creationId="{BDF79934-00A0-445A-C73B-FF32220CE8C0}"/>
          </ac:spMkLst>
        </pc:spChg>
        <pc:spChg chg="add mod">
          <ac:chgData name="François GLEYZON" userId="a2d04f23f7faf3ef" providerId="LiveId" clId="{1D234A9C-22E0-43CD-8D54-3191A7902E4E}" dt="2025-02-22T19:30:57.614" v="2294"/>
          <ac:spMkLst>
            <pc:docMk/>
            <pc:sldMk cId="3013734229" sldId="266"/>
            <ac:spMk id="10" creationId="{87F2A118-10E1-86BB-BB17-40A968E84E21}"/>
          </ac:spMkLst>
        </pc:spChg>
        <pc:spChg chg="add mod">
          <ac:chgData name="François GLEYZON" userId="a2d04f23f7faf3ef" providerId="LiveId" clId="{1D234A9C-22E0-43CD-8D54-3191A7902E4E}" dt="2025-02-22T19:29:33.453" v="2255" actId="1076"/>
          <ac:spMkLst>
            <pc:docMk/>
            <pc:sldMk cId="3013734229" sldId="266"/>
            <ac:spMk id="11" creationId="{8411718F-83A7-FC79-AD4D-3B5DC8E1789F}"/>
          </ac:spMkLst>
        </pc:spChg>
        <pc:spChg chg="add mod">
          <ac:chgData name="François GLEYZON" userId="a2d04f23f7faf3ef" providerId="LiveId" clId="{1D234A9C-22E0-43CD-8D54-3191A7902E4E}" dt="2025-02-22T19:29:15.017" v="2249"/>
          <ac:spMkLst>
            <pc:docMk/>
            <pc:sldMk cId="3013734229" sldId="266"/>
            <ac:spMk id="12" creationId="{7BE12B43-0A2B-C02E-D649-D0AF15F4E5BA}"/>
          </ac:spMkLst>
        </pc:spChg>
        <pc:spChg chg="add mod">
          <ac:chgData name="François GLEYZON" userId="a2d04f23f7faf3ef" providerId="LiveId" clId="{1D234A9C-22E0-43CD-8D54-3191A7902E4E}" dt="2025-02-22T19:31:14.166" v="2296" actId="20577"/>
          <ac:spMkLst>
            <pc:docMk/>
            <pc:sldMk cId="3013734229" sldId="266"/>
            <ac:spMk id="13" creationId="{F4AD90AC-48EE-AC1C-5D15-15AC694D49AF}"/>
          </ac:spMkLst>
        </pc:spChg>
        <pc:spChg chg="add mod">
          <ac:chgData name="François GLEYZON" userId="a2d04f23f7faf3ef" providerId="LiveId" clId="{1D234A9C-22E0-43CD-8D54-3191A7902E4E}" dt="2025-02-22T19:32:11.750" v="2313" actId="20577"/>
          <ac:spMkLst>
            <pc:docMk/>
            <pc:sldMk cId="3013734229" sldId="266"/>
            <ac:spMk id="14" creationId="{31C70A5E-D228-D529-8164-AB3E54EF024F}"/>
          </ac:spMkLst>
        </pc:spChg>
        <pc:spChg chg="add mod">
          <ac:chgData name="François GLEYZON" userId="a2d04f23f7faf3ef" providerId="LiveId" clId="{1D234A9C-22E0-43CD-8D54-3191A7902E4E}" dt="2025-02-22T19:32:57.704" v="2333" actId="1076"/>
          <ac:spMkLst>
            <pc:docMk/>
            <pc:sldMk cId="3013734229" sldId="266"/>
            <ac:spMk id="15" creationId="{B9C64A7C-BB38-5709-95B2-0514927091DE}"/>
          </ac:spMkLst>
        </pc:spChg>
        <pc:spChg chg="del">
          <ac:chgData name="François GLEYZON" userId="a2d04f23f7faf3ef" providerId="LiveId" clId="{1D234A9C-22E0-43CD-8D54-3191A7902E4E}" dt="2025-02-22T19:24:26.424" v="2122" actId="478"/>
          <ac:spMkLst>
            <pc:docMk/>
            <pc:sldMk cId="3013734229" sldId="266"/>
            <ac:spMk id="16" creationId="{B39967A9-E27A-C14E-CB1A-C73498778C17}"/>
          </ac:spMkLst>
        </pc:spChg>
        <pc:spChg chg="add mod">
          <ac:chgData name="François GLEYZON" userId="a2d04f23f7faf3ef" providerId="LiveId" clId="{1D234A9C-22E0-43CD-8D54-3191A7902E4E}" dt="2025-02-22T19:33:31.445" v="2391" actId="1076"/>
          <ac:spMkLst>
            <pc:docMk/>
            <pc:sldMk cId="3013734229" sldId="266"/>
            <ac:spMk id="19" creationId="{3CCF0735-D454-D992-38F2-B2E5A65308FC}"/>
          </ac:spMkLst>
        </pc:spChg>
        <pc:spChg chg="add mod">
          <ac:chgData name="François GLEYZON" userId="a2d04f23f7faf3ef" providerId="LiveId" clId="{1D234A9C-22E0-43CD-8D54-3191A7902E4E}" dt="2025-02-22T19:40:26.599" v="2554" actId="20577"/>
          <ac:spMkLst>
            <pc:docMk/>
            <pc:sldMk cId="3013734229" sldId="266"/>
            <ac:spMk id="20" creationId="{A159A099-FC06-3D2C-7ED0-7565EA80450F}"/>
          </ac:spMkLst>
        </pc:spChg>
        <pc:spChg chg="add mod">
          <ac:chgData name="François GLEYZON" userId="a2d04f23f7faf3ef" providerId="LiveId" clId="{1D234A9C-22E0-43CD-8D54-3191A7902E4E}" dt="2025-02-22T19:35:37.966" v="2422" actId="1076"/>
          <ac:spMkLst>
            <pc:docMk/>
            <pc:sldMk cId="3013734229" sldId="266"/>
            <ac:spMk id="21" creationId="{707B09DD-EF6A-F7E4-1C11-C79B3298769C}"/>
          </ac:spMkLst>
        </pc:spChg>
        <pc:spChg chg="del">
          <ac:chgData name="François GLEYZON" userId="a2d04f23f7faf3ef" providerId="LiveId" clId="{1D234A9C-22E0-43CD-8D54-3191A7902E4E}" dt="2025-02-22T19:24:26.424" v="2122" actId="478"/>
          <ac:spMkLst>
            <pc:docMk/>
            <pc:sldMk cId="3013734229" sldId="266"/>
            <ac:spMk id="22" creationId="{6202A4EB-70C1-FC90-04FF-E6EC22746993}"/>
          </ac:spMkLst>
        </pc:spChg>
        <pc:spChg chg="add mod">
          <ac:chgData name="François GLEYZON" userId="a2d04f23f7faf3ef" providerId="LiveId" clId="{1D234A9C-22E0-43CD-8D54-3191A7902E4E}" dt="2025-02-22T19:36:54.348" v="2501" actId="1076"/>
          <ac:spMkLst>
            <pc:docMk/>
            <pc:sldMk cId="3013734229" sldId="266"/>
            <ac:spMk id="23" creationId="{574942A2-DB77-D65C-916E-EF0C28A3765E}"/>
          </ac:spMkLst>
        </pc:spChg>
        <pc:spChg chg="del">
          <ac:chgData name="François GLEYZON" userId="a2d04f23f7faf3ef" providerId="LiveId" clId="{1D234A9C-22E0-43CD-8D54-3191A7902E4E}" dt="2025-02-22T19:24:26.424" v="2122" actId="478"/>
          <ac:spMkLst>
            <pc:docMk/>
            <pc:sldMk cId="3013734229" sldId="266"/>
            <ac:spMk id="24" creationId="{76493576-D5CC-FFCD-A3CC-42A2E2B30ACE}"/>
          </ac:spMkLst>
        </pc:spChg>
        <pc:spChg chg="del">
          <ac:chgData name="François GLEYZON" userId="a2d04f23f7faf3ef" providerId="LiveId" clId="{1D234A9C-22E0-43CD-8D54-3191A7902E4E}" dt="2025-02-22T19:24:26.424" v="2122" actId="478"/>
          <ac:spMkLst>
            <pc:docMk/>
            <pc:sldMk cId="3013734229" sldId="266"/>
            <ac:spMk id="25" creationId="{10BF094A-0B6E-84CD-1409-00B3E540E17B}"/>
          </ac:spMkLst>
        </pc:spChg>
        <pc:spChg chg="add mod">
          <ac:chgData name="François GLEYZON" userId="a2d04f23f7faf3ef" providerId="LiveId" clId="{1D234A9C-22E0-43CD-8D54-3191A7902E4E}" dt="2025-02-22T19:36:08.531" v="2439" actId="20577"/>
          <ac:spMkLst>
            <pc:docMk/>
            <pc:sldMk cId="3013734229" sldId="266"/>
            <ac:spMk id="26" creationId="{B2EA4FDC-1D8F-584E-E8E5-396019B0F5D1}"/>
          </ac:spMkLst>
        </pc:spChg>
        <pc:spChg chg="add mod">
          <ac:chgData name="François GLEYZON" userId="a2d04f23f7faf3ef" providerId="LiveId" clId="{1D234A9C-22E0-43CD-8D54-3191A7902E4E}" dt="2025-02-22T19:40:40.329" v="2555"/>
          <ac:spMkLst>
            <pc:docMk/>
            <pc:sldMk cId="3013734229" sldId="266"/>
            <ac:spMk id="27" creationId="{1FBC4ABF-D7F7-E2A0-E432-21E77D25FEB5}"/>
          </ac:spMkLst>
        </pc:spChg>
        <pc:spChg chg="add mod">
          <ac:chgData name="François GLEYZON" userId="a2d04f23f7faf3ef" providerId="LiveId" clId="{1D234A9C-22E0-43CD-8D54-3191A7902E4E}" dt="2025-02-22T19:52:52.339" v="2662" actId="14100"/>
          <ac:spMkLst>
            <pc:docMk/>
            <pc:sldMk cId="3013734229" sldId="266"/>
            <ac:spMk id="28" creationId="{B8351343-8599-5922-442A-220E37FCB5F7}"/>
          </ac:spMkLst>
        </pc:spChg>
        <pc:spChg chg="add mod">
          <ac:chgData name="François GLEYZON" userId="a2d04f23f7faf3ef" providerId="LiveId" clId="{1D234A9C-22E0-43CD-8D54-3191A7902E4E}" dt="2025-02-22T19:53:17.359" v="2710" actId="1076"/>
          <ac:spMkLst>
            <pc:docMk/>
            <pc:sldMk cId="3013734229" sldId="266"/>
            <ac:spMk id="29" creationId="{908B9A92-A373-1073-0BC1-C1328FD3B935}"/>
          </ac:spMkLst>
        </pc:spChg>
        <pc:picChg chg="del">
          <ac:chgData name="François GLEYZON" userId="a2d04f23f7faf3ef" providerId="LiveId" clId="{1D234A9C-22E0-43CD-8D54-3191A7902E4E}" dt="2025-02-22T19:24:26.424" v="2122" actId="478"/>
          <ac:picMkLst>
            <pc:docMk/>
            <pc:sldMk cId="3013734229" sldId="266"/>
            <ac:picMk id="8" creationId="{F5478F9D-5ACE-798B-6D07-047046B54D1B}"/>
          </ac:picMkLst>
        </pc:picChg>
        <pc:cxnChg chg="add mod">
          <ac:chgData name="François GLEYZON" userId="a2d04f23f7faf3ef" providerId="LiveId" clId="{1D234A9C-22E0-43CD-8D54-3191A7902E4E}" dt="2025-02-22T19:33:07.646" v="2335" actId="13822"/>
          <ac:cxnSpMkLst>
            <pc:docMk/>
            <pc:sldMk cId="3013734229" sldId="266"/>
            <ac:cxnSpMk id="18" creationId="{19C5FC14-86D9-D182-FAA9-03B9ADA00502}"/>
          </ac:cxnSpMkLst>
        </pc:cxnChg>
      </pc:sldChg>
      <pc:sldChg chg="addSp delSp modSp add mod">
        <pc:chgData name="François GLEYZON" userId="a2d04f23f7faf3ef" providerId="LiveId" clId="{1D234A9C-22E0-43CD-8D54-3191A7902E4E}" dt="2025-02-22T19:15:29.829" v="1932" actId="113"/>
        <pc:sldMkLst>
          <pc:docMk/>
          <pc:sldMk cId="3012370290" sldId="267"/>
        </pc:sldMkLst>
        <pc:spChg chg="mod">
          <ac:chgData name="François GLEYZON" userId="a2d04f23f7faf3ef" providerId="LiveId" clId="{1D234A9C-22E0-43CD-8D54-3191A7902E4E}" dt="2025-02-22T19:15:29.829" v="1932" actId="113"/>
          <ac:spMkLst>
            <pc:docMk/>
            <pc:sldMk cId="3012370290" sldId="267"/>
            <ac:spMk id="3" creationId="{05CC19FB-93A6-7B7E-030C-93869ED24504}"/>
          </ac:spMkLst>
        </pc:spChg>
        <pc:spChg chg="add mod">
          <ac:chgData name="François GLEYZON" userId="a2d04f23f7faf3ef" providerId="LiveId" clId="{1D234A9C-22E0-43CD-8D54-3191A7902E4E}" dt="2025-02-22T19:07:19.814" v="1610" actId="571"/>
          <ac:spMkLst>
            <pc:docMk/>
            <pc:sldMk cId="3012370290" sldId="267"/>
            <ac:spMk id="4" creationId="{1F8913AF-A833-C880-CD93-0502901BFBC9}"/>
          </ac:spMkLst>
        </pc:spChg>
        <pc:spChg chg="add mod">
          <ac:chgData name="François GLEYZON" userId="a2d04f23f7faf3ef" providerId="LiveId" clId="{1D234A9C-22E0-43CD-8D54-3191A7902E4E}" dt="2025-02-22T19:07:19.814" v="1610" actId="571"/>
          <ac:spMkLst>
            <pc:docMk/>
            <pc:sldMk cId="3012370290" sldId="267"/>
            <ac:spMk id="5" creationId="{4474809A-7406-E52F-DEDA-F190CF1A6A45}"/>
          </ac:spMkLst>
        </pc:spChg>
        <pc:spChg chg="add mod">
          <ac:chgData name="François GLEYZON" userId="a2d04f23f7faf3ef" providerId="LiveId" clId="{1D234A9C-22E0-43CD-8D54-3191A7902E4E}" dt="2025-02-22T19:11:08.639" v="1783" actId="14100"/>
          <ac:spMkLst>
            <pc:docMk/>
            <pc:sldMk cId="3012370290" sldId="267"/>
            <ac:spMk id="6" creationId="{56A53E3E-571F-8013-C3A7-A8E20BBB0B46}"/>
          </ac:spMkLst>
        </pc:spChg>
        <pc:spChg chg="add mod">
          <ac:chgData name="François GLEYZON" userId="a2d04f23f7faf3ef" providerId="LiveId" clId="{1D234A9C-22E0-43CD-8D54-3191A7902E4E}" dt="2025-02-22T19:13:05.085" v="1884" actId="1076"/>
          <ac:spMkLst>
            <pc:docMk/>
            <pc:sldMk cId="3012370290" sldId="267"/>
            <ac:spMk id="7" creationId="{90BB579E-0FD2-DC2E-16BF-7F27225CF288}"/>
          </ac:spMkLst>
        </pc:spChg>
        <pc:spChg chg="del">
          <ac:chgData name="François GLEYZON" userId="a2d04f23f7faf3ef" providerId="LiveId" clId="{1D234A9C-22E0-43CD-8D54-3191A7902E4E}" dt="2025-02-22T19:07:13.179" v="1608" actId="478"/>
          <ac:spMkLst>
            <pc:docMk/>
            <pc:sldMk cId="3012370290" sldId="267"/>
            <ac:spMk id="26" creationId="{E0FEA1DE-33B0-61BE-A2F3-9FF1EB40D222}"/>
          </ac:spMkLst>
        </pc:spChg>
        <pc:spChg chg="mod">
          <ac:chgData name="François GLEYZON" userId="a2d04f23f7faf3ef" providerId="LiveId" clId="{1D234A9C-22E0-43CD-8D54-3191A7902E4E}" dt="2025-02-22T19:07:59.194" v="1621" actId="14100"/>
          <ac:spMkLst>
            <pc:docMk/>
            <pc:sldMk cId="3012370290" sldId="267"/>
            <ac:spMk id="27" creationId="{A57D4E70-5F66-2847-4FB7-AFA893BB109A}"/>
          </ac:spMkLst>
        </pc:spChg>
        <pc:spChg chg="del">
          <ac:chgData name="François GLEYZON" userId="a2d04f23f7faf3ef" providerId="LiveId" clId="{1D234A9C-22E0-43CD-8D54-3191A7902E4E}" dt="2025-02-22T19:07:22.109" v="1611" actId="478"/>
          <ac:spMkLst>
            <pc:docMk/>
            <pc:sldMk cId="3012370290" sldId="267"/>
            <ac:spMk id="28" creationId="{7888DD1C-B752-5C16-3BA1-6EAD25D9BAC7}"/>
          </ac:spMkLst>
        </pc:spChg>
        <pc:spChg chg="mod">
          <ac:chgData name="François GLEYZON" userId="a2d04f23f7faf3ef" providerId="LiveId" clId="{1D234A9C-22E0-43CD-8D54-3191A7902E4E}" dt="2025-02-22T19:07:59.194" v="1621" actId="14100"/>
          <ac:spMkLst>
            <pc:docMk/>
            <pc:sldMk cId="3012370290" sldId="267"/>
            <ac:spMk id="30" creationId="{0A911727-5506-3DA4-DF10-5F641C407277}"/>
          </ac:spMkLst>
        </pc:spChg>
        <pc:spChg chg="mod">
          <ac:chgData name="François GLEYZON" userId="a2d04f23f7faf3ef" providerId="LiveId" clId="{1D234A9C-22E0-43CD-8D54-3191A7902E4E}" dt="2025-02-22T19:10:31.339" v="1771" actId="14100"/>
          <ac:spMkLst>
            <pc:docMk/>
            <pc:sldMk cId="3012370290" sldId="267"/>
            <ac:spMk id="31" creationId="{7078B181-A733-3D4F-B20C-0CC0E9220D91}"/>
          </ac:spMkLst>
        </pc:spChg>
        <pc:spChg chg="mod">
          <ac:chgData name="François GLEYZON" userId="a2d04f23f7faf3ef" providerId="LiveId" clId="{1D234A9C-22E0-43CD-8D54-3191A7902E4E}" dt="2025-02-22T19:08:17.074" v="1656" actId="1036"/>
          <ac:spMkLst>
            <pc:docMk/>
            <pc:sldMk cId="3012370290" sldId="267"/>
            <ac:spMk id="32" creationId="{8B41DDE2-A1FB-66DB-91EE-88672A3F4B87}"/>
          </ac:spMkLst>
        </pc:spChg>
        <pc:spChg chg="mod">
          <ac:chgData name="François GLEYZON" userId="a2d04f23f7faf3ef" providerId="LiveId" clId="{1D234A9C-22E0-43CD-8D54-3191A7902E4E}" dt="2025-02-22T19:08:26.999" v="1675" actId="1036"/>
          <ac:spMkLst>
            <pc:docMk/>
            <pc:sldMk cId="3012370290" sldId="267"/>
            <ac:spMk id="33" creationId="{F198ED22-56AE-6778-0AD2-869E09F6F164}"/>
          </ac:spMkLst>
        </pc:spChg>
        <pc:spChg chg="mod">
          <ac:chgData name="François GLEYZON" userId="a2d04f23f7faf3ef" providerId="LiveId" clId="{1D234A9C-22E0-43CD-8D54-3191A7902E4E}" dt="2025-02-22T19:08:31.209" v="1688" actId="1035"/>
          <ac:spMkLst>
            <pc:docMk/>
            <pc:sldMk cId="3012370290" sldId="267"/>
            <ac:spMk id="34" creationId="{75D58394-1CB9-7AF5-EB35-479E7717CC27}"/>
          </ac:spMkLst>
        </pc:spChg>
        <pc:spChg chg="del mod">
          <ac:chgData name="François GLEYZON" userId="a2d04f23f7faf3ef" providerId="LiveId" clId="{1D234A9C-22E0-43CD-8D54-3191A7902E4E}" dt="2025-02-22T19:10:35.429" v="1772" actId="478"/>
          <ac:spMkLst>
            <pc:docMk/>
            <pc:sldMk cId="3012370290" sldId="267"/>
            <ac:spMk id="35" creationId="{BCBDD140-5DC6-DB25-443D-9423A77ABF0E}"/>
          </ac:spMkLst>
        </pc:spChg>
        <pc:cxnChg chg="del">
          <ac:chgData name="François GLEYZON" userId="a2d04f23f7faf3ef" providerId="LiveId" clId="{1D234A9C-22E0-43CD-8D54-3191A7902E4E}" dt="2025-02-22T19:04:53.926" v="1607" actId="478"/>
          <ac:cxnSpMkLst>
            <pc:docMk/>
            <pc:sldMk cId="3012370290" sldId="267"/>
            <ac:cxnSpMk id="4" creationId="{32D5F68C-7BE2-1971-CA4F-27AFA9535315}"/>
          </ac:cxnSpMkLst>
        </pc:cxnChg>
      </pc:sldChg>
      <pc:sldChg chg="addSp delSp modSp add mod">
        <pc:chgData name="François GLEYZON" userId="a2d04f23f7faf3ef" providerId="LiveId" clId="{1D234A9C-22E0-43CD-8D54-3191A7902E4E}" dt="2025-02-22T19:19:37.159" v="2022" actId="20577"/>
        <pc:sldMkLst>
          <pc:docMk/>
          <pc:sldMk cId="3862334454" sldId="268"/>
        </pc:sldMkLst>
        <pc:spChg chg="mod">
          <ac:chgData name="François GLEYZON" userId="a2d04f23f7faf3ef" providerId="LiveId" clId="{1D234A9C-22E0-43CD-8D54-3191A7902E4E}" dt="2025-02-22T19:15:36.893" v="1934" actId="20577"/>
          <ac:spMkLst>
            <pc:docMk/>
            <pc:sldMk cId="3862334454" sldId="268"/>
            <ac:spMk id="2" creationId="{246AFAAB-D8DE-A0C1-14A8-F1256E153AE7}"/>
          </ac:spMkLst>
        </pc:spChg>
        <pc:spChg chg="mod">
          <ac:chgData name="François GLEYZON" userId="a2d04f23f7faf3ef" providerId="LiveId" clId="{1D234A9C-22E0-43CD-8D54-3191A7902E4E}" dt="2025-02-22T19:19:37.159" v="2022" actId="20577"/>
          <ac:spMkLst>
            <pc:docMk/>
            <pc:sldMk cId="3862334454" sldId="268"/>
            <ac:spMk id="3" creationId="{447BB2D3-552F-E6A2-63BC-67798678A29A}"/>
          </ac:spMkLst>
        </pc:spChg>
        <pc:spChg chg="add del mod">
          <ac:chgData name="François GLEYZON" userId="a2d04f23f7faf3ef" providerId="LiveId" clId="{1D234A9C-22E0-43CD-8D54-3191A7902E4E}" dt="2025-02-22T19:18:58.213" v="1985" actId="478"/>
          <ac:spMkLst>
            <pc:docMk/>
            <pc:sldMk cId="3862334454" sldId="268"/>
            <ac:spMk id="4" creationId="{507E54E7-772F-33D1-E501-E070B7A7F065}"/>
          </ac:spMkLst>
        </pc:spChg>
        <pc:spChg chg="add del mod">
          <ac:chgData name="François GLEYZON" userId="a2d04f23f7faf3ef" providerId="LiveId" clId="{1D234A9C-22E0-43CD-8D54-3191A7902E4E}" dt="2025-02-22T19:18:58.213" v="1985" actId="478"/>
          <ac:spMkLst>
            <pc:docMk/>
            <pc:sldMk cId="3862334454" sldId="268"/>
            <ac:spMk id="5" creationId="{F6BD9A51-F1F2-9FF4-B9C7-95C3EEC88AD6}"/>
          </ac:spMkLst>
        </pc:spChg>
        <pc:spChg chg="del">
          <ac:chgData name="François GLEYZON" userId="a2d04f23f7faf3ef" providerId="LiveId" clId="{1D234A9C-22E0-43CD-8D54-3191A7902E4E}" dt="2025-02-22T19:17:32.049" v="1965" actId="478"/>
          <ac:spMkLst>
            <pc:docMk/>
            <pc:sldMk cId="3862334454" sldId="268"/>
            <ac:spMk id="6" creationId="{69087A53-C9A0-C6FA-B36C-BBADBC0206D5}"/>
          </ac:spMkLst>
        </pc:spChg>
        <pc:spChg chg="del">
          <ac:chgData name="François GLEYZON" userId="a2d04f23f7faf3ef" providerId="LiveId" clId="{1D234A9C-22E0-43CD-8D54-3191A7902E4E}" dt="2025-02-22T19:17:32.049" v="1965" actId="478"/>
          <ac:spMkLst>
            <pc:docMk/>
            <pc:sldMk cId="3862334454" sldId="268"/>
            <ac:spMk id="7" creationId="{508CA611-C755-8356-F2CB-4EEBED8AD335}"/>
          </ac:spMkLst>
        </pc:spChg>
        <pc:spChg chg="add del mod">
          <ac:chgData name="François GLEYZON" userId="a2d04f23f7faf3ef" providerId="LiveId" clId="{1D234A9C-22E0-43CD-8D54-3191A7902E4E}" dt="2025-02-22T19:18:58.213" v="1985" actId="478"/>
          <ac:spMkLst>
            <pc:docMk/>
            <pc:sldMk cId="3862334454" sldId="268"/>
            <ac:spMk id="8" creationId="{65A587B0-CECE-5838-DC4D-92BFE14FC679}"/>
          </ac:spMkLst>
        </pc:spChg>
        <pc:spChg chg="add del mod">
          <ac:chgData name="François GLEYZON" userId="a2d04f23f7faf3ef" providerId="LiveId" clId="{1D234A9C-22E0-43CD-8D54-3191A7902E4E}" dt="2025-02-22T19:18:58.213" v="1985" actId="478"/>
          <ac:spMkLst>
            <pc:docMk/>
            <pc:sldMk cId="3862334454" sldId="268"/>
            <ac:spMk id="9" creationId="{C8C63D3B-3F68-EE8A-C673-F169C2E11CA0}"/>
          </ac:spMkLst>
        </pc:spChg>
        <pc:spChg chg="add del mod">
          <ac:chgData name="François GLEYZON" userId="a2d04f23f7faf3ef" providerId="LiveId" clId="{1D234A9C-22E0-43CD-8D54-3191A7902E4E}" dt="2025-02-22T19:18:58.213" v="1985" actId="478"/>
          <ac:spMkLst>
            <pc:docMk/>
            <pc:sldMk cId="3862334454" sldId="268"/>
            <ac:spMk id="10" creationId="{CD1B40AD-6B70-E555-5DBD-6A2AFD576CB4}"/>
          </ac:spMkLst>
        </pc:spChg>
        <pc:spChg chg="add mod">
          <ac:chgData name="François GLEYZON" userId="a2d04f23f7faf3ef" providerId="LiveId" clId="{1D234A9C-22E0-43CD-8D54-3191A7902E4E}" dt="2025-02-22T19:19:19.439" v="1993" actId="20577"/>
          <ac:spMkLst>
            <pc:docMk/>
            <pc:sldMk cId="3862334454" sldId="268"/>
            <ac:spMk id="11" creationId="{A240AD1D-BF7B-D076-54CC-20292B1DCFD1}"/>
          </ac:spMkLst>
        </pc:spChg>
        <pc:spChg chg="mod">
          <ac:chgData name="François GLEYZON" userId="a2d04f23f7faf3ef" providerId="LiveId" clId="{1D234A9C-22E0-43CD-8D54-3191A7902E4E}" dt="2025-02-22T19:16:34.339" v="1954" actId="14100"/>
          <ac:spMkLst>
            <pc:docMk/>
            <pc:sldMk cId="3862334454" sldId="268"/>
            <ac:spMk id="27" creationId="{A4F3DA51-EB31-5897-45B4-C3555D48479F}"/>
          </ac:spMkLst>
        </pc:spChg>
        <pc:spChg chg="mod">
          <ac:chgData name="François GLEYZON" userId="a2d04f23f7faf3ef" providerId="LiveId" clId="{1D234A9C-22E0-43CD-8D54-3191A7902E4E}" dt="2025-02-22T19:18:39.349" v="1984" actId="1076"/>
          <ac:spMkLst>
            <pc:docMk/>
            <pc:sldMk cId="3862334454" sldId="268"/>
            <ac:spMk id="30" creationId="{B2250A9E-C5B1-BC30-4976-296632C2CB72}"/>
          </ac:spMkLst>
        </pc:spChg>
        <pc:spChg chg="del">
          <ac:chgData name="François GLEYZON" userId="a2d04f23f7faf3ef" providerId="LiveId" clId="{1D234A9C-22E0-43CD-8D54-3191A7902E4E}" dt="2025-02-22T19:17:32.049" v="1965" actId="478"/>
          <ac:spMkLst>
            <pc:docMk/>
            <pc:sldMk cId="3862334454" sldId="268"/>
            <ac:spMk id="31" creationId="{99C31516-13B9-4EEB-0B73-725FC2186ABD}"/>
          </ac:spMkLst>
        </pc:spChg>
        <pc:spChg chg="del">
          <ac:chgData name="François GLEYZON" userId="a2d04f23f7faf3ef" providerId="LiveId" clId="{1D234A9C-22E0-43CD-8D54-3191A7902E4E}" dt="2025-02-22T19:17:32.049" v="1965" actId="478"/>
          <ac:spMkLst>
            <pc:docMk/>
            <pc:sldMk cId="3862334454" sldId="268"/>
            <ac:spMk id="32" creationId="{780F88E9-52DD-D462-E60B-BC85434EB040}"/>
          </ac:spMkLst>
        </pc:spChg>
        <pc:spChg chg="del">
          <ac:chgData name="François GLEYZON" userId="a2d04f23f7faf3ef" providerId="LiveId" clId="{1D234A9C-22E0-43CD-8D54-3191A7902E4E}" dt="2025-02-22T19:17:32.049" v="1965" actId="478"/>
          <ac:spMkLst>
            <pc:docMk/>
            <pc:sldMk cId="3862334454" sldId="268"/>
            <ac:spMk id="33" creationId="{3867470F-C23F-279A-E838-85AE20C39E9A}"/>
          </ac:spMkLst>
        </pc:spChg>
        <pc:spChg chg="del">
          <ac:chgData name="François GLEYZON" userId="a2d04f23f7faf3ef" providerId="LiveId" clId="{1D234A9C-22E0-43CD-8D54-3191A7902E4E}" dt="2025-02-22T19:17:32.049" v="1965" actId="478"/>
          <ac:spMkLst>
            <pc:docMk/>
            <pc:sldMk cId="3862334454" sldId="268"/>
            <ac:spMk id="34" creationId="{439648D7-860B-30D7-755D-F3442F917310}"/>
          </ac:spMkLst>
        </pc:spChg>
      </pc:sldChg>
      <pc:sldChg chg="new del">
        <pc:chgData name="François GLEYZON" userId="a2d04f23f7faf3ef" providerId="LiveId" clId="{1D234A9C-22E0-43CD-8D54-3191A7902E4E}" dt="2025-02-22T19:38:26.169" v="2519" actId="680"/>
        <pc:sldMkLst>
          <pc:docMk/>
          <pc:sldMk cId="2581293795" sldId="26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6D1BE0-9163-4941-8556-7FE0B29195A4}" type="datetimeFigureOut">
              <a:rPr lang="en-GB" smtClean="0"/>
              <a:t>22/02/2025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A8F5A3-1210-481E-B98C-38D1ADA5BAE1}" type="slidenum">
              <a:rPr lang="en-GB" smtClean="0"/>
              <a:t>‹#›</a:t>
            </a:fld>
            <a:endParaRPr lang="en-GB"/>
          </a:p>
        </p:txBody>
      </p:sp>
    </p:spTree>
    <p:extLst>
      <p:ext uri="{BB962C8B-B14F-4D97-AF65-F5344CB8AC3E}">
        <p14:creationId xmlns:p14="http://schemas.microsoft.com/office/powerpoint/2010/main" val="37439716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CA8F5A3-1210-481E-B98C-38D1ADA5BAE1}" type="slidenum">
              <a:rPr lang="en-GB" smtClean="0"/>
              <a:t>9</a:t>
            </a:fld>
            <a:endParaRPr lang="en-GB"/>
          </a:p>
        </p:txBody>
      </p:sp>
    </p:spTree>
    <p:extLst>
      <p:ext uri="{BB962C8B-B14F-4D97-AF65-F5344CB8AC3E}">
        <p14:creationId xmlns:p14="http://schemas.microsoft.com/office/powerpoint/2010/main" val="15028074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BF3E5-1EA5-CAB4-8FAF-3F37432AB2F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2302E12F-8D32-D4EB-5AC3-B788632408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97644AC5-B1B1-F1C4-AC77-F3AD3B178449}"/>
              </a:ext>
            </a:extLst>
          </p:cNvPr>
          <p:cNvSpPr>
            <a:spLocks noGrp="1"/>
          </p:cNvSpPr>
          <p:nvPr>
            <p:ph type="dt" sz="half" idx="10"/>
          </p:nvPr>
        </p:nvSpPr>
        <p:spPr/>
        <p:txBody>
          <a:bodyPr/>
          <a:lstStyle/>
          <a:p>
            <a:fld id="{CEFDEF93-0E3A-4A89-BC16-F38BAE82060D}" type="datetimeFigureOut">
              <a:rPr lang="en-GB" smtClean="0"/>
              <a:t>22/02/2025</a:t>
            </a:fld>
            <a:endParaRPr lang="en-GB"/>
          </a:p>
        </p:txBody>
      </p:sp>
      <p:sp>
        <p:nvSpPr>
          <p:cNvPr id="5" name="Footer Placeholder 4">
            <a:extLst>
              <a:ext uri="{FF2B5EF4-FFF2-40B4-BE49-F238E27FC236}">
                <a16:creationId xmlns:a16="http://schemas.microsoft.com/office/drawing/2014/main" id="{90DA4311-C6DD-EA1F-A011-2A33844155C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70EE630-5057-AAF5-C26A-76A457EE1862}"/>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20077425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EB339-8B82-6FBF-D3F7-2DFDB98C3C7A}"/>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B1C2750-6CF3-E35F-E969-21F6D0446FB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4671616-82E7-64E2-3382-6C6D74E05C82}"/>
              </a:ext>
            </a:extLst>
          </p:cNvPr>
          <p:cNvSpPr>
            <a:spLocks noGrp="1"/>
          </p:cNvSpPr>
          <p:nvPr>
            <p:ph type="dt" sz="half" idx="10"/>
          </p:nvPr>
        </p:nvSpPr>
        <p:spPr/>
        <p:txBody>
          <a:bodyPr/>
          <a:lstStyle/>
          <a:p>
            <a:fld id="{CEFDEF93-0E3A-4A89-BC16-F38BAE82060D}" type="datetimeFigureOut">
              <a:rPr lang="en-GB" smtClean="0"/>
              <a:t>22/02/2025</a:t>
            </a:fld>
            <a:endParaRPr lang="en-GB"/>
          </a:p>
        </p:txBody>
      </p:sp>
      <p:sp>
        <p:nvSpPr>
          <p:cNvPr id="5" name="Footer Placeholder 4">
            <a:extLst>
              <a:ext uri="{FF2B5EF4-FFF2-40B4-BE49-F238E27FC236}">
                <a16:creationId xmlns:a16="http://schemas.microsoft.com/office/drawing/2014/main" id="{0029F590-2967-683B-EF1C-84B9A90E693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ADAD36D-D976-2900-09A8-D7DB203F9A98}"/>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4213674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FE7C024-C976-C904-372D-18958155849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0575C67-3486-298F-BCA8-CC3169B95F0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CCD9E5A-2580-1E65-0AD2-0D728E5FF85A}"/>
              </a:ext>
            </a:extLst>
          </p:cNvPr>
          <p:cNvSpPr>
            <a:spLocks noGrp="1"/>
          </p:cNvSpPr>
          <p:nvPr>
            <p:ph type="dt" sz="half" idx="10"/>
          </p:nvPr>
        </p:nvSpPr>
        <p:spPr/>
        <p:txBody>
          <a:bodyPr/>
          <a:lstStyle/>
          <a:p>
            <a:fld id="{CEFDEF93-0E3A-4A89-BC16-F38BAE82060D}" type="datetimeFigureOut">
              <a:rPr lang="en-GB" smtClean="0"/>
              <a:t>22/02/2025</a:t>
            </a:fld>
            <a:endParaRPr lang="en-GB"/>
          </a:p>
        </p:txBody>
      </p:sp>
      <p:sp>
        <p:nvSpPr>
          <p:cNvPr id="5" name="Footer Placeholder 4">
            <a:extLst>
              <a:ext uri="{FF2B5EF4-FFF2-40B4-BE49-F238E27FC236}">
                <a16:creationId xmlns:a16="http://schemas.microsoft.com/office/drawing/2014/main" id="{106B2F25-9D05-D675-235C-F42E2F66FC1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A378BEB-AF44-1B94-C29E-D024E87FE282}"/>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1635937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BCFAD-0ED8-2C31-DF47-3F07CC2ECAE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26CE4E1-AAE1-8AD4-EE13-F8225F16217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CAEFE86-9360-D3B5-190D-D1F6A19D171F}"/>
              </a:ext>
            </a:extLst>
          </p:cNvPr>
          <p:cNvSpPr>
            <a:spLocks noGrp="1"/>
          </p:cNvSpPr>
          <p:nvPr>
            <p:ph type="dt" sz="half" idx="10"/>
          </p:nvPr>
        </p:nvSpPr>
        <p:spPr/>
        <p:txBody>
          <a:bodyPr/>
          <a:lstStyle/>
          <a:p>
            <a:fld id="{CEFDEF93-0E3A-4A89-BC16-F38BAE82060D}" type="datetimeFigureOut">
              <a:rPr lang="en-GB" smtClean="0"/>
              <a:t>22/02/2025</a:t>
            </a:fld>
            <a:endParaRPr lang="en-GB"/>
          </a:p>
        </p:txBody>
      </p:sp>
      <p:sp>
        <p:nvSpPr>
          <p:cNvPr id="5" name="Footer Placeholder 4">
            <a:extLst>
              <a:ext uri="{FF2B5EF4-FFF2-40B4-BE49-F238E27FC236}">
                <a16:creationId xmlns:a16="http://schemas.microsoft.com/office/drawing/2014/main" id="{536A7688-3448-0CE3-9AD2-A08901C0D42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6B5E779-B0C0-3ED7-6FBB-DEFCCA6A8B14}"/>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2001744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E1D36-1C2A-FD90-0600-8448D7ED58D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3B834D3F-9B36-1345-5BB4-6BCF14BD7C9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F7D596E-9761-C035-5FD6-B7C75D0DC3CD}"/>
              </a:ext>
            </a:extLst>
          </p:cNvPr>
          <p:cNvSpPr>
            <a:spLocks noGrp="1"/>
          </p:cNvSpPr>
          <p:nvPr>
            <p:ph type="dt" sz="half" idx="10"/>
          </p:nvPr>
        </p:nvSpPr>
        <p:spPr/>
        <p:txBody>
          <a:bodyPr/>
          <a:lstStyle/>
          <a:p>
            <a:fld id="{CEFDEF93-0E3A-4A89-BC16-F38BAE82060D}" type="datetimeFigureOut">
              <a:rPr lang="en-GB" smtClean="0"/>
              <a:t>22/02/2025</a:t>
            </a:fld>
            <a:endParaRPr lang="en-GB"/>
          </a:p>
        </p:txBody>
      </p:sp>
      <p:sp>
        <p:nvSpPr>
          <p:cNvPr id="5" name="Footer Placeholder 4">
            <a:extLst>
              <a:ext uri="{FF2B5EF4-FFF2-40B4-BE49-F238E27FC236}">
                <a16:creationId xmlns:a16="http://schemas.microsoft.com/office/drawing/2014/main" id="{61D3E564-567F-883B-10B2-933D1589060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50CC263-B874-2E3A-08CB-9E2D65D650B5}"/>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3057842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D5BE1-7D70-1DAC-DA53-0D016088E83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07BA164-A1F7-84E7-DDBE-6014F83B787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44BF8931-4840-505E-AE43-6C6FB13C3CC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B46B6B86-3A41-5E68-051A-4B5DE0228435}"/>
              </a:ext>
            </a:extLst>
          </p:cNvPr>
          <p:cNvSpPr>
            <a:spLocks noGrp="1"/>
          </p:cNvSpPr>
          <p:nvPr>
            <p:ph type="dt" sz="half" idx="10"/>
          </p:nvPr>
        </p:nvSpPr>
        <p:spPr/>
        <p:txBody>
          <a:bodyPr/>
          <a:lstStyle/>
          <a:p>
            <a:fld id="{CEFDEF93-0E3A-4A89-BC16-F38BAE82060D}" type="datetimeFigureOut">
              <a:rPr lang="en-GB" smtClean="0"/>
              <a:t>22/02/2025</a:t>
            </a:fld>
            <a:endParaRPr lang="en-GB"/>
          </a:p>
        </p:txBody>
      </p:sp>
      <p:sp>
        <p:nvSpPr>
          <p:cNvPr id="6" name="Footer Placeholder 5">
            <a:extLst>
              <a:ext uri="{FF2B5EF4-FFF2-40B4-BE49-F238E27FC236}">
                <a16:creationId xmlns:a16="http://schemas.microsoft.com/office/drawing/2014/main" id="{AF3C7185-7177-BDE9-2735-45F020EE49A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FA2125E-AE8F-4932-9B02-4F6E4244C475}"/>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35574977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B647A-39E5-13AD-6C69-FA1A2C1A7B7E}"/>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D23E22B-B00D-C06C-ACE0-3CAF33507CA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84548AB-FDCA-414A-ECF1-6E6A8556362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7FE6237-0E66-5D3F-D6CD-FA6AE01F90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E3FC37-42F2-F973-A783-581F64C9189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D80507D-6FB7-ACB8-F9FE-F2A5CFE8BAC5}"/>
              </a:ext>
            </a:extLst>
          </p:cNvPr>
          <p:cNvSpPr>
            <a:spLocks noGrp="1"/>
          </p:cNvSpPr>
          <p:nvPr>
            <p:ph type="dt" sz="half" idx="10"/>
          </p:nvPr>
        </p:nvSpPr>
        <p:spPr/>
        <p:txBody>
          <a:bodyPr/>
          <a:lstStyle/>
          <a:p>
            <a:fld id="{CEFDEF93-0E3A-4A89-BC16-F38BAE82060D}" type="datetimeFigureOut">
              <a:rPr lang="en-GB" smtClean="0"/>
              <a:t>22/02/2025</a:t>
            </a:fld>
            <a:endParaRPr lang="en-GB"/>
          </a:p>
        </p:txBody>
      </p:sp>
      <p:sp>
        <p:nvSpPr>
          <p:cNvPr id="8" name="Footer Placeholder 7">
            <a:extLst>
              <a:ext uri="{FF2B5EF4-FFF2-40B4-BE49-F238E27FC236}">
                <a16:creationId xmlns:a16="http://schemas.microsoft.com/office/drawing/2014/main" id="{16146E1C-63CE-25EC-41C3-94F888F21AFB}"/>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844AB7EF-7514-0414-5818-DF034547857C}"/>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1567368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42179-261F-BE94-943E-75BD1946ED72}"/>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C1D04637-98AE-FA93-B89E-EF703F42610B}"/>
              </a:ext>
            </a:extLst>
          </p:cNvPr>
          <p:cNvSpPr>
            <a:spLocks noGrp="1"/>
          </p:cNvSpPr>
          <p:nvPr>
            <p:ph type="dt" sz="half" idx="10"/>
          </p:nvPr>
        </p:nvSpPr>
        <p:spPr/>
        <p:txBody>
          <a:bodyPr/>
          <a:lstStyle/>
          <a:p>
            <a:fld id="{CEFDEF93-0E3A-4A89-BC16-F38BAE82060D}" type="datetimeFigureOut">
              <a:rPr lang="en-GB" smtClean="0"/>
              <a:t>22/02/2025</a:t>
            </a:fld>
            <a:endParaRPr lang="en-GB"/>
          </a:p>
        </p:txBody>
      </p:sp>
      <p:sp>
        <p:nvSpPr>
          <p:cNvPr id="4" name="Footer Placeholder 3">
            <a:extLst>
              <a:ext uri="{FF2B5EF4-FFF2-40B4-BE49-F238E27FC236}">
                <a16:creationId xmlns:a16="http://schemas.microsoft.com/office/drawing/2014/main" id="{968FA218-294E-3D47-59BB-7147D068CAD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5F7F7167-FBB1-BFF6-2A73-91D133A6A85A}"/>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2235803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B3707A-BC84-0D9C-CF64-1E3D86532173}"/>
              </a:ext>
            </a:extLst>
          </p:cNvPr>
          <p:cNvSpPr>
            <a:spLocks noGrp="1"/>
          </p:cNvSpPr>
          <p:nvPr>
            <p:ph type="dt" sz="half" idx="10"/>
          </p:nvPr>
        </p:nvSpPr>
        <p:spPr/>
        <p:txBody>
          <a:bodyPr/>
          <a:lstStyle/>
          <a:p>
            <a:fld id="{CEFDEF93-0E3A-4A89-BC16-F38BAE82060D}" type="datetimeFigureOut">
              <a:rPr lang="en-GB" smtClean="0"/>
              <a:t>22/02/2025</a:t>
            </a:fld>
            <a:endParaRPr lang="en-GB"/>
          </a:p>
        </p:txBody>
      </p:sp>
      <p:sp>
        <p:nvSpPr>
          <p:cNvPr id="3" name="Footer Placeholder 2">
            <a:extLst>
              <a:ext uri="{FF2B5EF4-FFF2-40B4-BE49-F238E27FC236}">
                <a16:creationId xmlns:a16="http://schemas.microsoft.com/office/drawing/2014/main" id="{236C9E89-B850-1866-B194-B94A494CA616}"/>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347A51C-986D-8E3D-19D1-45FD9250EC16}"/>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34717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C1CF4-C617-66E3-862B-FEF56A9C76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B14911FF-06A9-AAA8-94A4-66182AD9519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4BF955DA-77EA-4CC4-E721-491B6F0D23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91773A-4950-AE31-82C3-EC03F6AE0469}"/>
              </a:ext>
            </a:extLst>
          </p:cNvPr>
          <p:cNvSpPr>
            <a:spLocks noGrp="1"/>
          </p:cNvSpPr>
          <p:nvPr>
            <p:ph type="dt" sz="half" idx="10"/>
          </p:nvPr>
        </p:nvSpPr>
        <p:spPr/>
        <p:txBody>
          <a:bodyPr/>
          <a:lstStyle/>
          <a:p>
            <a:fld id="{CEFDEF93-0E3A-4A89-BC16-F38BAE82060D}" type="datetimeFigureOut">
              <a:rPr lang="en-GB" smtClean="0"/>
              <a:t>22/02/2025</a:t>
            </a:fld>
            <a:endParaRPr lang="en-GB"/>
          </a:p>
        </p:txBody>
      </p:sp>
      <p:sp>
        <p:nvSpPr>
          <p:cNvPr id="6" name="Footer Placeholder 5">
            <a:extLst>
              <a:ext uri="{FF2B5EF4-FFF2-40B4-BE49-F238E27FC236}">
                <a16:creationId xmlns:a16="http://schemas.microsoft.com/office/drawing/2014/main" id="{10F0431F-3554-83E7-E746-8FF102887BB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8ADD722-1968-BF4F-CC98-E85DAFCC324A}"/>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681860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C27FD-C4E6-5C38-628E-E342CF5F7F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76D52D7-9357-2280-B928-6BAAB2729D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EC5FD1BD-426A-80E2-3A1F-35407EB13B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6771BE-A24D-3046-22E5-AD3DD56E01E7}"/>
              </a:ext>
            </a:extLst>
          </p:cNvPr>
          <p:cNvSpPr>
            <a:spLocks noGrp="1"/>
          </p:cNvSpPr>
          <p:nvPr>
            <p:ph type="dt" sz="half" idx="10"/>
          </p:nvPr>
        </p:nvSpPr>
        <p:spPr/>
        <p:txBody>
          <a:bodyPr/>
          <a:lstStyle/>
          <a:p>
            <a:fld id="{CEFDEF93-0E3A-4A89-BC16-F38BAE82060D}" type="datetimeFigureOut">
              <a:rPr lang="en-GB" smtClean="0"/>
              <a:t>22/02/2025</a:t>
            </a:fld>
            <a:endParaRPr lang="en-GB"/>
          </a:p>
        </p:txBody>
      </p:sp>
      <p:sp>
        <p:nvSpPr>
          <p:cNvPr id="6" name="Footer Placeholder 5">
            <a:extLst>
              <a:ext uri="{FF2B5EF4-FFF2-40B4-BE49-F238E27FC236}">
                <a16:creationId xmlns:a16="http://schemas.microsoft.com/office/drawing/2014/main" id="{B339805E-9B45-7A75-0C65-B05236B9DC4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B4DB5D4-00A6-1C9C-2393-C83E756F9C20}"/>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29973571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442C20B-9D9F-26FE-9C6B-E020A9C891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2B0EBF3-8884-68DA-071C-D8426CEDF5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97F239B-E71E-99D1-3110-4D9DFA318A9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EFDEF93-0E3A-4A89-BC16-F38BAE82060D}" type="datetimeFigureOut">
              <a:rPr lang="en-GB" smtClean="0"/>
              <a:t>22/02/2025</a:t>
            </a:fld>
            <a:endParaRPr lang="en-GB"/>
          </a:p>
        </p:txBody>
      </p:sp>
      <p:sp>
        <p:nvSpPr>
          <p:cNvPr id="5" name="Footer Placeholder 4">
            <a:extLst>
              <a:ext uri="{FF2B5EF4-FFF2-40B4-BE49-F238E27FC236}">
                <a16:creationId xmlns:a16="http://schemas.microsoft.com/office/drawing/2014/main" id="{4067DF26-4672-743E-599E-8D48BFEDD91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284DD074-CC39-C5E9-D976-71501AA0A7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4DDA11D-2719-4AB3-AAA7-DB2910A56E08}" type="slidenum">
              <a:rPr lang="en-GB" smtClean="0"/>
              <a:t>‹#›</a:t>
            </a:fld>
            <a:endParaRPr lang="en-GB"/>
          </a:p>
        </p:txBody>
      </p:sp>
    </p:spTree>
    <p:extLst>
      <p:ext uri="{BB962C8B-B14F-4D97-AF65-F5344CB8AC3E}">
        <p14:creationId xmlns:p14="http://schemas.microsoft.com/office/powerpoint/2010/main" val="12390889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1.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3.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3.pn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22.png"/><Relationship Id="rId2" Type="http://schemas.openxmlformats.org/officeDocument/2006/relationships/image" Target="../media/image12.png"/><Relationship Id="rId16" Type="http://schemas.openxmlformats.org/officeDocument/2006/relationships/image" Target="../media/image26.png"/><Relationship Id="rId1" Type="http://schemas.openxmlformats.org/officeDocument/2006/relationships/slideLayout" Target="../slideLayouts/slideLayout1.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5" Type="http://schemas.openxmlformats.org/officeDocument/2006/relationships/image" Target="../media/image2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 Id="rId14" Type="http://schemas.openxmlformats.org/officeDocument/2006/relationships/image" Target="../media/image24.png"/></Relationships>
</file>

<file path=ppt/slides/_rels/slide4.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png"/><Relationship Id="rId1" Type="http://schemas.openxmlformats.org/officeDocument/2006/relationships/slideLayout" Target="../slideLayouts/slideLayout1.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 Id="rId9" Type="http://schemas.openxmlformats.org/officeDocument/2006/relationships/image" Target="../media/image34.png"/></Relationships>
</file>

<file path=ppt/slides/_rels/slide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xml"/><Relationship Id="rId4" Type="http://schemas.openxmlformats.org/officeDocument/2006/relationships/image" Target="../media/image37.png"/></Relationships>
</file>

<file path=ppt/slides/_rels/slide6.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image" Target="../media/image38.png"/><Relationship Id="rId1" Type="http://schemas.openxmlformats.org/officeDocument/2006/relationships/slideLayout" Target="../slideLayouts/slideLayout1.xml"/><Relationship Id="rId6" Type="http://schemas.openxmlformats.org/officeDocument/2006/relationships/image" Target="../media/image42.png"/><Relationship Id="rId5" Type="http://schemas.openxmlformats.org/officeDocument/2006/relationships/image" Target="../media/image41.png"/><Relationship Id="rId10" Type="http://schemas.openxmlformats.org/officeDocument/2006/relationships/image" Target="../media/image46.png"/><Relationship Id="rId4" Type="http://schemas.openxmlformats.org/officeDocument/2006/relationships/image" Target="../media/image40.png"/><Relationship Id="rId9" Type="http://schemas.openxmlformats.org/officeDocument/2006/relationships/image" Target="../media/image45.png"/></Relationships>
</file>

<file path=ppt/slides/_rels/slide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60.png"/><Relationship Id="rId4" Type="http://schemas.openxmlformats.org/officeDocument/2006/relationships/image" Target="../media/image5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C671FC3-1B2C-746A-F6A8-77FA9A8DC743}"/>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3" name="Rectangle 2">
            <a:extLst>
              <a:ext uri="{FF2B5EF4-FFF2-40B4-BE49-F238E27FC236}">
                <a16:creationId xmlns:a16="http://schemas.microsoft.com/office/drawing/2014/main" id="{568554F7-B174-79F4-DC46-68D2FF64134D}"/>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7" name="Rectangle 6">
            <a:extLst>
              <a:ext uri="{FF2B5EF4-FFF2-40B4-BE49-F238E27FC236}">
                <a16:creationId xmlns:a16="http://schemas.microsoft.com/office/drawing/2014/main" id="{230C37D5-1433-52B7-0A78-180B08205F17}"/>
              </a:ext>
            </a:extLst>
          </p:cNvPr>
          <p:cNvSpPr/>
          <p:nvPr/>
        </p:nvSpPr>
        <p:spPr>
          <a:xfrm>
            <a:off x="0" y="6593305"/>
            <a:ext cx="4064400" cy="264695"/>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8" name="Rectangle 7">
            <a:extLst>
              <a:ext uri="{FF2B5EF4-FFF2-40B4-BE49-F238E27FC236}">
                <a16:creationId xmlns:a16="http://schemas.microsoft.com/office/drawing/2014/main" id="{C9F42401-7236-E1BF-C86A-2AA6084B3FAA}"/>
              </a:ext>
            </a:extLst>
          </p:cNvPr>
          <p:cNvSpPr/>
          <p:nvPr/>
        </p:nvSpPr>
        <p:spPr>
          <a:xfrm>
            <a:off x="4064400" y="6593305"/>
            <a:ext cx="4064400" cy="264695"/>
          </a:xfrm>
          <a:prstGeom prst="rect">
            <a:avLst/>
          </a:prstGeom>
          <a:solidFill>
            <a:srgbClr val="ECECE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Rectangle 8">
            <a:extLst>
              <a:ext uri="{FF2B5EF4-FFF2-40B4-BE49-F238E27FC236}">
                <a16:creationId xmlns:a16="http://schemas.microsoft.com/office/drawing/2014/main" id="{D5471492-F85C-788A-940F-DC5DE2D8F51E}"/>
              </a:ext>
            </a:extLst>
          </p:cNvPr>
          <p:cNvSpPr/>
          <p:nvPr/>
        </p:nvSpPr>
        <p:spPr>
          <a:xfrm>
            <a:off x="8127602" y="6593304"/>
            <a:ext cx="4064400" cy="264695"/>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10" name="TextBox 9">
            <a:extLst>
              <a:ext uri="{FF2B5EF4-FFF2-40B4-BE49-F238E27FC236}">
                <a16:creationId xmlns:a16="http://schemas.microsoft.com/office/drawing/2014/main" id="{8C55F6B5-A972-7032-5631-C5F15CB2F398}"/>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1/10</a:t>
            </a:r>
          </a:p>
        </p:txBody>
      </p:sp>
      <p:sp>
        <p:nvSpPr>
          <p:cNvPr id="4" name="TextBox 3">
            <a:extLst>
              <a:ext uri="{FF2B5EF4-FFF2-40B4-BE49-F238E27FC236}">
                <a16:creationId xmlns:a16="http://schemas.microsoft.com/office/drawing/2014/main" id="{95E7F9AA-F423-8939-0562-C60D980C1651}"/>
              </a:ext>
            </a:extLst>
          </p:cNvPr>
          <p:cNvSpPr txBox="1"/>
          <p:nvPr/>
        </p:nvSpPr>
        <p:spPr>
          <a:xfrm>
            <a:off x="1231701" y="2016002"/>
            <a:ext cx="9728598" cy="584775"/>
          </a:xfrm>
          <a:prstGeom prst="rect">
            <a:avLst/>
          </a:prstGeom>
          <a:noFill/>
        </p:spPr>
        <p:txBody>
          <a:bodyPr wrap="square" rtlCol="0">
            <a:spAutoFit/>
          </a:bodyPr>
          <a:lstStyle/>
          <a:p>
            <a:pPr algn="ctr"/>
            <a:r>
              <a:rPr lang="fr-FR" sz="3200" b="1" noProof="0" dirty="0">
                <a:latin typeface="Times New Roman" panose="02020603050405020304" pitchFamily="18" charset="0"/>
                <a:cs typeface="Times New Roman" panose="02020603050405020304" pitchFamily="18" charset="0"/>
              </a:rPr>
              <a:t>MEC8211 - Vérif. et </a:t>
            </a:r>
            <a:r>
              <a:rPr lang="fr-FR" sz="3200" b="1" noProof="0" dirty="0" err="1">
                <a:latin typeface="Times New Roman" panose="02020603050405020304" pitchFamily="18" charset="0"/>
                <a:cs typeface="Times New Roman" panose="02020603050405020304" pitchFamily="18" charset="0"/>
              </a:rPr>
              <a:t>valid</a:t>
            </a:r>
            <a:r>
              <a:rPr lang="fr-FR" sz="3200" b="1" noProof="0" dirty="0">
                <a:latin typeface="Times New Roman" panose="02020603050405020304" pitchFamily="18" charset="0"/>
                <a:cs typeface="Times New Roman" panose="02020603050405020304" pitchFamily="18" charset="0"/>
              </a:rPr>
              <a:t>. en modélisation numérique</a:t>
            </a:r>
          </a:p>
        </p:txBody>
      </p:sp>
      <p:sp>
        <p:nvSpPr>
          <p:cNvPr id="5" name="TextBox 4">
            <a:extLst>
              <a:ext uri="{FF2B5EF4-FFF2-40B4-BE49-F238E27FC236}">
                <a16:creationId xmlns:a16="http://schemas.microsoft.com/office/drawing/2014/main" id="{CCB64622-7D99-EF9C-E64A-6B7A68B130E7}"/>
              </a:ext>
            </a:extLst>
          </p:cNvPr>
          <p:cNvSpPr txBox="1"/>
          <p:nvPr/>
        </p:nvSpPr>
        <p:spPr>
          <a:xfrm>
            <a:off x="1231701" y="2939854"/>
            <a:ext cx="9728598" cy="584775"/>
          </a:xfrm>
          <a:prstGeom prst="rect">
            <a:avLst/>
          </a:prstGeom>
          <a:noFill/>
        </p:spPr>
        <p:txBody>
          <a:bodyPr wrap="square" rtlCol="0">
            <a:spAutoFit/>
          </a:bodyPr>
          <a:lstStyle/>
          <a:p>
            <a:pPr algn="ctr"/>
            <a:r>
              <a:rPr lang="fr-FR" sz="3200" b="1" noProof="0" dirty="0">
                <a:latin typeface="Times New Roman" panose="02020603050405020304" pitchFamily="18" charset="0"/>
                <a:cs typeface="Times New Roman" panose="02020603050405020304" pitchFamily="18" charset="0"/>
              </a:rPr>
              <a:t>Devoir 2</a:t>
            </a:r>
          </a:p>
        </p:txBody>
      </p:sp>
      <p:sp>
        <p:nvSpPr>
          <p:cNvPr id="6" name="Rectangle 5">
            <a:extLst>
              <a:ext uri="{FF2B5EF4-FFF2-40B4-BE49-F238E27FC236}">
                <a16:creationId xmlns:a16="http://schemas.microsoft.com/office/drawing/2014/main" id="{57048EEB-143A-0EB0-AB6E-49FD65A632CE}"/>
              </a:ext>
            </a:extLst>
          </p:cNvPr>
          <p:cNvSpPr/>
          <p:nvPr/>
        </p:nvSpPr>
        <p:spPr>
          <a:xfrm flipV="1">
            <a:off x="2849033" y="2643859"/>
            <a:ext cx="6493934" cy="71813"/>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11" name="TextBox 10">
            <a:extLst>
              <a:ext uri="{FF2B5EF4-FFF2-40B4-BE49-F238E27FC236}">
                <a16:creationId xmlns:a16="http://schemas.microsoft.com/office/drawing/2014/main" id="{ADA3B4ED-F9F9-8357-018A-C931A9829ED9}"/>
              </a:ext>
            </a:extLst>
          </p:cNvPr>
          <p:cNvSpPr txBox="1"/>
          <p:nvPr/>
        </p:nvSpPr>
        <p:spPr>
          <a:xfrm>
            <a:off x="1231701" y="3863706"/>
            <a:ext cx="6096000" cy="1477328"/>
          </a:xfrm>
          <a:prstGeom prst="rect">
            <a:avLst/>
          </a:prstGeom>
          <a:noFill/>
        </p:spPr>
        <p:txBody>
          <a:bodyPr wrap="square" rtlCol="0">
            <a:spAutoFit/>
          </a:bodyPr>
          <a:lstStyle/>
          <a:p>
            <a:pPr algn="just"/>
            <a:r>
              <a:rPr lang="fr-FR" b="1" noProof="0" dirty="0">
                <a:latin typeface="Times New Roman" panose="02020603050405020304" pitchFamily="18" charset="0"/>
                <a:cs typeface="Times New Roman" panose="02020603050405020304" pitchFamily="18" charset="0"/>
              </a:rPr>
              <a:t>Etudiants</a:t>
            </a:r>
            <a:r>
              <a:rPr lang="fr-FR" noProof="0" dirty="0">
                <a:latin typeface="Times New Roman" panose="02020603050405020304" pitchFamily="18" charset="0"/>
                <a:cs typeface="Times New Roman" panose="02020603050405020304" pitchFamily="18" charset="0"/>
              </a:rPr>
              <a:t> : </a:t>
            </a:r>
          </a:p>
          <a:p>
            <a:pPr algn="just"/>
            <a:endParaRPr lang="fr-FR" noProof="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fr-FR" noProof="0" dirty="0">
                <a:latin typeface="Times New Roman" panose="02020603050405020304" pitchFamily="18" charset="0"/>
                <a:cs typeface="Times New Roman" panose="02020603050405020304" pitchFamily="18" charset="0"/>
              </a:rPr>
              <a:t>Cédric Fiorello</a:t>
            </a:r>
          </a:p>
          <a:p>
            <a:pPr marL="285750" indent="-285750" algn="just">
              <a:buFont typeface="Wingdings" panose="05000000000000000000" pitchFamily="2" charset="2"/>
              <a:buChar char="§"/>
            </a:pPr>
            <a:r>
              <a:rPr lang="fr-FR" noProof="0" dirty="0">
                <a:latin typeface="Times New Roman" panose="02020603050405020304" pitchFamily="18" charset="0"/>
                <a:cs typeface="Times New Roman" panose="02020603050405020304" pitchFamily="18" charset="0"/>
              </a:rPr>
              <a:t>Gauthier Brunel </a:t>
            </a:r>
          </a:p>
          <a:p>
            <a:pPr marL="285750" indent="-285750" algn="just">
              <a:buFont typeface="Wingdings" panose="05000000000000000000" pitchFamily="2" charset="2"/>
              <a:buChar char="§"/>
            </a:pPr>
            <a:r>
              <a:rPr lang="fr-FR" noProof="0" dirty="0">
                <a:latin typeface="Times New Roman" panose="02020603050405020304" pitchFamily="18" charset="0"/>
                <a:cs typeface="Times New Roman" panose="02020603050405020304" pitchFamily="18" charset="0"/>
              </a:rPr>
              <a:t>François Gleyzon</a:t>
            </a:r>
          </a:p>
        </p:txBody>
      </p:sp>
      <p:sp>
        <p:nvSpPr>
          <p:cNvPr id="13" name="TextBox 12">
            <a:extLst>
              <a:ext uri="{FF2B5EF4-FFF2-40B4-BE49-F238E27FC236}">
                <a16:creationId xmlns:a16="http://schemas.microsoft.com/office/drawing/2014/main" id="{2A150A6C-B8B3-44CE-8884-B81C5AD95D13}"/>
              </a:ext>
            </a:extLst>
          </p:cNvPr>
          <p:cNvSpPr txBox="1"/>
          <p:nvPr/>
        </p:nvSpPr>
        <p:spPr>
          <a:xfrm>
            <a:off x="6096000" y="3863705"/>
            <a:ext cx="6104408" cy="923330"/>
          </a:xfrm>
          <a:prstGeom prst="rect">
            <a:avLst/>
          </a:prstGeom>
          <a:noFill/>
        </p:spPr>
        <p:txBody>
          <a:bodyPr wrap="square">
            <a:spAutoFit/>
          </a:bodyPr>
          <a:lstStyle/>
          <a:p>
            <a:r>
              <a:rPr lang="fr-FR" b="1" noProof="0" dirty="0">
                <a:latin typeface="Times New Roman" panose="02020603050405020304" pitchFamily="18" charset="0"/>
                <a:cs typeface="Times New Roman" panose="02020603050405020304" pitchFamily="18" charset="0"/>
              </a:rPr>
              <a:t>Lien vers le GitHub </a:t>
            </a:r>
            <a:r>
              <a:rPr lang="fr-FR" noProof="0" dirty="0">
                <a:latin typeface="Times New Roman" panose="02020603050405020304" pitchFamily="18" charset="0"/>
                <a:cs typeface="Times New Roman" panose="02020603050405020304" pitchFamily="18" charset="0"/>
              </a:rPr>
              <a:t>:</a:t>
            </a:r>
          </a:p>
          <a:p>
            <a:endParaRPr lang="fr-FR" noProof="0" dirty="0">
              <a:latin typeface="Times New Roman" panose="02020603050405020304" pitchFamily="18" charset="0"/>
              <a:cs typeface="Times New Roman" panose="02020603050405020304" pitchFamily="18" charset="0"/>
            </a:endParaRPr>
          </a:p>
          <a:p>
            <a:r>
              <a:rPr lang="fr-FR" noProof="0" dirty="0">
                <a:latin typeface="Times New Roman" panose="02020603050405020304" pitchFamily="18" charset="0"/>
                <a:cs typeface="Times New Roman" panose="02020603050405020304" pitchFamily="18" charset="0"/>
              </a:rPr>
              <a:t>https://github.com/GauthierBRUNEL/MEC8211_devoir_2</a:t>
            </a:r>
          </a:p>
        </p:txBody>
      </p:sp>
    </p:spTree>
    <p:extLst>
      <p:ext uri="{BB962C8B-B14F-4D97-AF65-F5344CB8AC3E}">
        <p14:creationId xmlns:p14="http://schemas.microsoft.com/office/powerpoint/2010/main" val="28012908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88B36A-C626-2321-AFA0-ECDFF1D9203B}"/>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B899300B-16B9-2AA1-42EF-D7A03458C2E6}"/>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10/10</a:t>
            </a:r>
          </a:p>
        </p:txBody>
      </p:sp>
      <p:sp>
        <p:nvSpPr>
          <p:cNvPr id="3" name="Rectangle 2">
            <a:extLst>
              <a:ext uri="{FF2B5EF4-FFF2-40B4-BE49-F238E27FC236}">
                <a16:creationId xmlns:a16="http://schemas.microsoft.com/office/drawing/2014/main" id="{EAF0A628-343C-FBA6-4F88-4768C17AB397}"/>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4" name="TextBox 3">
            <a:extLst>
              <a:ext uri="{FF2B5EF4-FFF2-40B4-BE49-F238E27FC236}">
                <a16:creationId xmlns:a16="http://schemas.microsoft.com/office/drawing/2014/main" id="{F6CA68CB-DA07-9D19-19A7-568713D60BFC}"/>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Conclusion</a:t>
            </a:r>
          </a:p>
        </p:txBody>
      </p:sp>
      <p:sp>
        <p:nvSpPr>
          <p:cNvPr id="5" name="Rectangle 4">
            <a:extLst>
              <a:ext uri="{FF2B5EF4-FFF2-40B4-BE49-F238E27FC236}">
                <a16:creationId xmlns:a16="http://schemas.microsoft.com/office/drawing/2014/main" id="{D2E50873-3ABD-E877-EB14-EB6279F4EA4F}"/>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6" name="TextBox 5">
            <a:extLst>
              <a:ext uri="{FF2B5EF4-FFF2-40B4-BE49-F238E27FC236}">
                <a16:creationId xmlns:a16="http://schemas.microsoft.com/office/drawing/2014/main" id="{C0FB229F-7FDE-60BB-7C9D-FA8C75D93FFE}"/>
              </a:ext>
            </a:extLst>
          </p:cNvPr>
          <p:cNvSpPr txBox="1"/>
          <p:nvPr/>
        </p:nvSpPr>
        <p:spPr>
          <a:xfrm>
            <a:off x="-2" y="627468"/>
            <a:ext cx="12192001"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Pour conclure, ce devoir nous a permis de montrer : </a:t>
            </a:r>
          </a:p>
        </p:txBody>
      </p:sp>
      <p:sp>
        <p:nvSpPr>
          <p:cNvPr id="7" name="TextBox 6">
            <a:extLst>
              <a:ext uri="{FF2B5EF4-FFF2-40B4-BE49-F238E27FC236}">
                <a16:creationId xmlns:a16="http://schemas.microsoft.com/office/drawing/2014/main" id="{70CF15AE-9D08-54F9-6B23-DBA1C0275690}"/>
              </a:ext>
            </a:extLst>
          </p:cNvPr>
          <p:cNvSpPr txBox="1"/>
          <p:nvPr/>
        </p:nvSpPr>
        <p:spPr>
          <a:xfrm>
            <a:off x="6394493" y="1018963"/>
            <a:ext cx="5662039" cy="1754326"/>
          </a:xfrm>
          <a:prstGeom prst="rect">
            <a:avLst/>
          </a:prstGeom>
          <a:noFill/>
        </p:spPr>
        <p:txBody>
          <a:bodyPr wrap="square" rtlCol="0">
            <a:spAutoFit/>
          </a:bodyPr>
          <a:lstStyle/>
          <a:p>
            <a:pPr marL="285750" indent="-285750" algn="just">
              <a:buFont typeface="Wingdings" panose="05000000000000000000" pitchFamily="2" charset="2"/>
              <a:buChar char="§"/>
            </a:pPr>
            <a:r>
              <a:rPr lang="fr-FR" noProof="0" dirty="0">
                <a:latin typeface="Times New Roman" panose="02020603050405020304" pitchFamily="18" charset="0"/>
                <a:cs typeface="Times New Roman" panose="02020603050405020304" pitchFamily="18" charset="0"/>
              </a:rPr>
              <a:t>Les limites de l’analyse de convergence de l’erreur de discrétisation. En effet, si les schémas de discrétisation sont uniformes et cohérents avec le problème traité, on peut obtenir des résultats extrêmement bons (i.e. erreur de discrétisation très faible et donc analyse de convergence non pertinente). </a:t>
            </a:r>
          </a:p>
        </p:txBody>
      </p:sp>
      <p:sp>
        <p:nvSpPr>
          <p:cNvPr id="8" name="TextBox 7">
            <a:extLst>
              <a:ext uri="{FF2B5EF4-FFF2-40B4-BE49-F238E27FC236}">
                <a16:creationId xmlns:a16="http://schemas.microsoft.com/office/drawing/2014/main" id="{3F71D19F-FB6D-FE38-AC51-717B965503B7}"/>
              </a:ext>
            </a:extLst>
          </p:cNvPr>
          <p:cNvSpPr txBox="1"/>
          <p:nvPr/>
        </p:nvSpPr>
        <p:spPr>
          <a:xfrm>
            <a:off x="135469" y="996800"/>
            <a:ext cx="5662039" cy="923330"/>
          </a:xfrm>
          <a:prstGeom prst="rect">
            <a:avLst/>
          </a:prstGeom>
          <a:noFill/>
        </p:spPr>
        <p:txBody>
          <a:bodyPr wrap="square" rtlCol="0">
            <a:spAutoFit/>
          </a:bodyPr>
          <a:lstStyle/>
          <a:p>
            <a:pPr marL="285750" indent="-285750" algn="just">
              <a:buFont typeface="Wingdings" panose="05000000000000000000" pitchFamily="2" charset="2"/>
              <a:buChar char="§"/>
            </a:pPr>
            <a:r>
              <a:rPr lang="fr-FR" noProof="0" dirty="0">
                <a:latin typeface="Times New Roman" panose="02020603050405020304" pitchFamily="18" charset="0"/>
                <a:cs typeface="Times New Roman" panose="02020603050405020304" pitchFamily="18" charset="0"/>
              </a:rPr>
              <a:t>Comment fonctionne une analyse de convergence dans le cas numéro 1. Nous avons pu comparer les ordres de convergence formel et observé afin de vérifier le code. </a:t>
            </a:r>
          </a:p>
        </p:txBody>
      </p:sp>
      <p:sp>
        <p:nvSpPr>
          <p:cNvPr id="9" name="Right Brace 8">
            <a:extLst>
              <a:ext uri="{FF2B5EF4-FFF2-40B4-BE49-F238E27FC236}">
                <a16:creationId xmlns:a16="http://schemas.microsoft.com/office/drawing/2014/main" id="{1A3D098E-C0A1-7DE8-1262-2E4E31F8E4CB}"/>
              </a:ext>
            </a:extLst>
          </p:cNvPr>
          <p:cNvSpPr/>
          <p:nvPr/>
        </p:nvSpPr>
        <p:spPr>
          <a:xfrm rot="5400000">
            <a:off x="5941498" y="-2992679"/>
            <a:ext cx="309004" cy="11921064"/>
          </a:xfrm>
          <a:prstGeom prst="rightBrace">
            <a:avLst>
              <a:gd name="adj1" fmla="val 90384"/>
              <a:gd name="adj2" fmla="val 50000"/>
            </a:avLst>
          </a:prstGeom>
          <a:ln w="57150">
            <a:solidFill>
              <a:srgbClr val="C0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noProof="0" dirty="0"/>
          </a:p>
        </p:txBody>
      </p:sp>
      <p:sp>
        <p:nvSpPr>
          <p:cNvPr id="10" name="TextBox 9">
            <a:extLst>
              <a:ext uri="{FF2B5EF4-FFF2-40B4-BE49-F238E27FC236}">
                <a16:creationId xmlns:a16="http://schemas.microsoft.com/office/drawing/2014/main" id="{1827829A-69C1-05E0-82FC-47D7A4E8CFA8}"/>
              </a:ext>
            </a:extLst>
          </p:cNvPr>
          <p:cNvSpPr txBox="1"/>
          <p:nvPr/>
        </p:nvSpPr>
        <p:spPr>
          <a:xfrm>
            <a:off x="434602" y="3251375"/>
            <a:ext cx="5226797" cy="1754326"/>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L’analyse de convergence de l’erreur de discrétisation par convergence asymptotique est donc une méthode puissante afin de pouvoir vérifier un code. Néanmoins une bonne compréhension physique et numérique du problème est nécessaire afin de permettre une compréhension juste des résultats. </a:t>
            </a:r>
          </a:p>
        </p:txBody>
      </p:sp>
      <p:sp>
        <p:nvSpPr>
          <p:cNvPr id="11" name="TextBox 10">
            <a:extLst>
              <a:ext uri="{FF2B5EF4-FFF2-40B4-BE49-F238E27FC236}">
                <a16:creationId xmlns:a16="http://schemas.microsoft.com/office/drawing/2014/main" id="{F3FF0ABE-9BDA-8589-BCA2-AC743838ACFC}"/>
              </a:ext>
            </a:extLst>
          </p:cNvPr>
          <p:cNvSpPr txBox="1"/>
          <p:nvPr/>
        </p:nvSpPr>
        <p:spPr>
          <a:xfrm>
            <a:off x="6530593" y="3389874"/>
            <a:ext cx="5226797" cy="1477328"/>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En plus de permettre une convergence plus rapide, les schémas d’ordres supérieurs permettent une grande précision des phénomènes aux frontières. Tout cela vient cependant à un pris, plus l’ordre étant élevé et plus les calculs étant gourmand. </a:t>
            </a:r>
          </a:p>
        </p:txBody>
      </p:sp>
      <p:sp>
        <p:nvSpPr>
          <p:cNvPr id="12" name="Plus Sign 11">
            <a:extLst>
              <a:ext uri="{FF2B5EF4-FFF2-40B4-BE49-F238E27FC236}">
                <a16:creationId xmlns:a16="http://schemas.microsoft.com/office/drawing/2014/main" id="{280E63AB-7E7C-412D-9775-611C8F43CE44}"/>
              </a:ext>
            </a:extLst>
          </p:cNvPr>
          <p:cNvSpPr/>
          <p:nvPr/>
        </p:nvSpPr>
        <p:spPr>
          <a:xfrm>
            <a:off x="5875279" y="3794860"/>
            <a:ext cx="441434" cy="441434"/>
          </a:xfrm>
          <a:prstGeom prst="mathPlus">
            <a:avLst>
              <a:gd name="adj1" fmla="val 9727"/>
            </a:avLst>
          </a:prstGeom>
          <a:solidFill>
            <a:srgbClr val="980000"/>
          </a:solidFill>
          <a:ln>
            <a:solidFill>
              <a:srgbClr val="98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13" name="TextBox 12">
            <a:extLst>
              <a:ext uri="{FF2B5EF4-FFF2-40B4-BE49-F238E27FC236}">
                <a16:creationId xmlns:a16="http://schemas.microsoft.com/office/drawing/2014/main" id="{F2151F1C-7D98-8A07-DABB-9BF880922990}"/>
              </a:ext>
            </a:extLst>
          </p:cNvPr>
          <p:cNvSpPr txBox="1"/>
          <p:nvPr/>
        </p:nvSpPr>
        <p:spPr>
          <a:xfrm>
            <a:off x="1302169" y="5493308"/>
            <a:ext cx="9587652" cy="1200329"/>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La vérification du code constitue une première étape essentielle dans le processus global de V&amp;V. Cependant, elle ne garantit pas encore l’exactitude des résultats obtenus. Il est désormais crucial de procéder à l’étape de vérification de la solution. Enfin, l’étape de validation permettra de s’assurer que le modèle représente fidèlement la réalité physique du phénomène étudié.</a:t>
            </a:r>
          </a:p>
        </p:txBody>
      </p:sp>
      <p:sp>
        <p:nvSpPr>
          <p:cNvPr id="14" name="TextBox 13">
            <a:extLst>
              <a:ext uri="{FF2B5EF4-FFF2-40B4-BE49-F238E27FC236}">
                <a16:creationId xmlns:a16="http://schemas.microsoft.com/office/drawing/2014/main" id="{E677CC0B-52E0-83B5-C15B-7233C6AD2BA3}"/>
              </a:ext>
            </a:extLst>
          </p:cNvPr>
          <p:cNvSpPr txBox="1"/>
          <p:nvPr/>
        </p:nvSpPr>
        <p:spPr>
          <a:xfrm>
            <a:off x="5129522" y="5123976"/>
            <a:ext cx="1932946" cy="369332"/>
          </a:xfrm>
          <a:prstGeom prst="rect">
            <a:avLst/>
          </a:prstGeom>
          <a:noFill/>
        </p:spPr>
        <p:txBody>
          <a:bodyPr wrap="square" rtlCol="0">
            <a:spAutoFit/>
          </a:bodyPr>
          <a:lstStyle/>
          <a:p>
            <a:pPr algn="ctr"/>
            <a:r>
              <a:rPr lang="fr-FR" b="1" noProof="0" dirty="0">
                <a:latin typeface="Times New Roman" panose="02020603050405020304" pitchFamily="18" charset="0"/>
                <a:cs typeface="Times New Roman" panose="02020603050405020304" pitchFamily="18" charset="0"/>
              </a:rPr>
              <a:t>Et maintenant ? </a:t>
            </a:r>
          </a:p>
        </p:txBody>
      </p:sp>
    </p:spTree>
    <p:extLst>
      <p:ext uri="{BB962C8B-B14F-4D97-AF65-F5344CB8AC3E}">
        <p14:creationId xmlns:p14="http://schemas.microsoft.com/office/powerpoint/2010/main" val="5085633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B6CDBB-D326-9C9C-945A-FF24B3B8C109}"/>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2C2B60A1-0B89-3546-D8C8-0D44097F35C2}"/>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293F0418-B279-4C4B-1DEA-C69ECA2E05ED}"/>
                  </a:ext>
                </a:extLst>
              </p:cNvPr>
              <p:cNvSpPr txBox="1"/>
              <p:nvPr/>
            </p:nvSpPr>
            <p:spPr>
              <a:xfrm>
                <a:off x="4655601" y="1855135"/>
                <a:ext cx="1873462" cy="52668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fr-FR" i="1" noProof="0" smtClean="0">
                              <a:latin typeface="Cambria Math" panose="02040503050406030204" pitchFamily="18" charset="0"/>
                            </a:rPr>
                          </m:ctrlPr>
                        </m:fPr>
                        <m:num>
                          <m:r>
                            <a:rPr lang="fr-FR" i="1" noProof="0" smtClean="0">
                              <a:latin typeface="Cambria Math" panose="02040503050406030204" pitchFamily="18" charset="0"/>
                            </a:rPr>
                            <m:t>𝜕</m:t>
                          </m:r>
                          <m:r>
                            <a:rPr lang="fr-FR" b="0" i="1" noProof="0" smtClean="0">
                              <a:latin typeface="Cambria Math" panose="02040503050406030204" pitchFamily="18" charset="0"/>
                            </a:rPr>
                            <m:t>𝐶</m:t>
                          </m:r>
                        </m:num>
                        <m:den>
                          <m:r>
                            <a:rPr lang="fr-FR" i="1" noProof="0" smtClean="0">
                              <a:latin typeface="Cambria Math" panose="02040503050406030204" pitchFamily="18" charset="0"/>
                            </a:rPr>
                            <m:t>𝜕</m:t>
                          </m:r>
                          <m:r>
                            <a:rPr lang="fr-FR" b="0" i="1" noProof="0" smtClean="0">
                              <a:latin typeface="Cambria Math" panose="02040503050406030204" pitchFamily="18" charset="0"/>
                            </a:rPr>
                            <m:t>𝑡</m:t>
                          </m:r>
                        </m:den>
                      </m:f>
                      <m:r>
                        <a:rPr lang="fr-FR" b="0" i="1" noProof="0" smtClean="0">
                          <a:latin typeface="Cambria Math" panose="02040503050406030204" pitchFamily="18" charset="0"/>
                        </a:rPr>
                        <m:t>=</m:t>
                      </m:r>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𝐷</m:t>
                          </m:r>
                        </m:e>
                        <m:sub>
                          <m:r>
                            <a:rPr lang="fr-FR" b="0" i="1" noProof="0" smtClean="0">
                              <a:latin typeface="Cambria Math" panose="02040503050406030204" pitchFamily="18" charset="0"/>
                            </a:rPr>
                            <m:t>𝑒𝑓𝑓</m:t>
                          </m:r>
                        </m:sub>
                      </m:sSub>
                      <m:sSup>
                        <m:sSupPr>
                          <m:ctrlPr>
                            <a:rPr lang="fr-FR" b="0" i="1" noProof="0" smtClean="0">
                              <a:latin typeface="Cambria Math" panose="02040503050406030204" pitchFamily="18" charset="0"/>
                              <a:ea typeface="Cambria Math" panose="02040503050406030204" pitchFamily="18" charset="0"/>
                            </a:rPr>
                          </m:ctrlPr>
                        </m:sSupPr>
                        <m:e>
                          <m:r>
                            <m:rPr>
                              <m:sty m:val="p"/>
                            </m:rPr>
                            <a:rPr lang="fr-FR" b="0" i="1" noProof="0" smtClean="0">
                              <a:latin typeface="Cambria Math" panose="02040503050406030204" pitchFamily="18" charset="0"/>
                              <a:ea typeface="Cambria Math" panose="02040503050406030204" pitchFamily="18" charset="0"/>
                            </a:rPr>
                            <m:t>∇</m:t>
                          </m:r>
                        </m:e>
                        <m:sup>
                          <m:r>
                            <a:rPr lang="fr-FR" b="0" i="1" noProof="0" smtClean="0">
                              <a:latin typeface="Cambria Math" panose="02040503050406030204" pitchFamily="18" charset="0"/>
                              <a:ea typeface="Cambria Math" panose="02040503050406030204" pitchFamily="18" charset="0"/>
                            </a:rPr>
                            <m:t>2</m:t>
                          </m:r>
                        </m:sup>
                      </m:sSup>
                      <m:r>
                        <a:rPr lang="fr-FR" b="0" i="1" noProof="0" smtClean="0">
                          <a:latin typeface="Cambria Math" panose="02040503050406030204" pitchFamily="18" charset="0"/>
                          <a:ea typeface="Cambria Math" panose="02040503050406030204" pitchFamily="18" charset="0"/>
                        </a:rPr>
                        <m:t>𝐶</m:t>
                      </m:r>
                      <m:r>
                        <a:rPr lang="fr-FR" b="0" i="1" noProof="0" smtClean="0">
                          <a:latin typeface="Cambria Math" panose="02040503050406030204" pitchFamily="18" charset="0"/>
                          <a:ea typeface="Cambria Math" panose="02040503050406030204" pitchFamily="18" charset="0"/>
                        </a:rPr>
                        <m:t>−</m:t>
                      </m:r>
                      <m:r>
                        <a:rPr lang="fr-FR" b="0" i="1" noProof="0" smtClean="0">
                          <a:latin typeface="Cambria Math" panose="02040503050406030204" pitchFamily="18" charset="0"/>
                          <a:ea typeface="Cambria Math" panose="02040503050406030204" pitchFamily="18" charset="0"/>
                        </a:rPr>
                        <m:t>𝑆</m:t>
                      </m:r>
                    </m:oMath>
                  </m:oMathPara>
                </a14:m>
                <a:endParaRPr lang="fr-FR" noProof="0" dirty="0"/>
              </a:p>
            </p:txBody>
          </p:sp>
        </mc:Choice>
        <mc:Fallback xmlns="">
          <p:sp>
            <p:nvSpPr>
              <p:cNvPr id="2" name="TextBox 1">
                <a:extLst>
                  <a:ext uri="{FF2B5EF4-FFF2-40B4-BE49-F238E27FC236}">
                    <a16:creationId xmlns:a16="http://schemas.microsoft.com/office/drawing/2014/main" id="{293F0418-B279-4C4B-1DEA-C69ECA2E05ED}"/>
                  </a:ext>
                </a:extLst>
              </p:cNvPr>
              <p:cNvSpPr txBox="1">
                <a:spLocks noRot="1" noChangeAspect="1" noMove="1" noResize="1" noEditPoints="1" noAdjustHandles="1" noChangeArrowheads="1" noChangeShapeType="1" noTextEdit="1"/>
              </p:cNvSpPr>
              <p:nvPr/>
            </p:nvSpPr>
            <p:spPr>
              <a:xfrm>
                <a:off x="4655601" y="1855135"/>
                <a:ext cx="1873462" cy="526683"/>
              </a:xfrm>
              <a:prstGeom prst="rect">
                <a:avLst/>
              </a:prstGeom>
              <a:blipFill>
                <a:blip r:embed="rId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A5C24A31-19A6-337D-E656-6090CC92BE94}"/>
                  </a:ext>
                </a:extLst>
              </p:cNvPr>
              <p:cNvSpPr txBox="1"/>
              <p:nvPr/>
            </p:nvSpPr>
            <p:spPr>
              <a:xfrm>
                <a:off x="4655601" y="3019199"/>
                <a:ext cx="2461315" cy="52668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i="1" smtClean="0">
                          <a:latin typeface="Cambria Math" panose="02040503050406030204" pitchFamily="18" charset="0"/>
                        </a:rPr>
                        <m:t>⇒</m:t>
                      </m:r>
                      <m:f>
                        <m:fPr>
                          <m:ctrlPr>
                            <a:rPr lang="fr-FR" i="1">
                              <a:latin typeface="Cambria Math" panose="02040503050406030204" pitchFamily="18" charset="0"/>
                            </a:rPr>
                          </m:ctrlPr>
                        </m:fPr>
                        <m:num>
                          <m:r>
                            <a:rPr lang="fr-FR" i="1">
                              <a:latin typeface="Cambria Math" panose="02040503050406030204" pitchFamily="18" charset="0"/>
                            </a:rPr>
                            <m:t>𝜕</m:t>
                          </m:r>
                          <m:r>
                            <a:rPr lang="fr-FR" i="1">
                              <a:latin typeface="Cambria Math" panose="02040503050406030204" pitchFamily="18" charset="0"/>
                            </a:rPr>
                            <m:t>𝐶</m:t>
                          </m:r>
                        </m:num>
                        <m:den>
                          <m:r>
                            <a:rPr lang="fr-FR" i="1">
                              <a:latin typeface="Cambria Math" panose="02040503050406030204" pitchFamily="18" charset="0"/>
                            </a:rPr>
                            <m:t>𝜕</m:t>
                          </m:r>
                          <m:r>
                            <a:rPr lang="fr-FR" i="1">
                              <a:latin typeface="Cambria Math" panose="02040503050406030204" pitchFamily="18" charset="0"/>
                            </a:rPr>
                            <m:t>𝑡</m:t>
                          </m:r>
                        </m:den>
                      </m:f>
                      <m:r>
                        <a:rPr lang="fr-FR" b="0" i="1" noProof="0" smtClean="0">
                          <a:latin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rPr>
                            <m:t>𝐷</m:t>
                          </m:r>
                        </m:e>
                        <m:sub>
                          <m:r>
                            <a:rPr lang="fr-FR" i="1">
                              <a:latin typeface="Cambria Math" panose="02040503050406030204" pitchFamily="18" charset="0"/>
                            </a:rPr>
                            <m:t>𝑒𝑓𝑓</m:t>
                          </m:r>
                        </m:sub>
                      </m:sSub>
                      <m:sSup>
                        <m:sSupPr>
                          <m:ctrlPr>
                            <a:rPr lang="fr-FR" i="1">
                              <a:latin typeface="Cambria Math" panose="02040503050406030204" pitchFamily="18" charset="0"/>
                              <a:ea typeface="Cambria Math" panose="02040503050406030204" pitchFamily="18" charset="0"/>
                            </a:rPr>
                          </m:ctrlPr>
                        </m:sSupPr>
                        <m:e>
                          <m:r>
                            <m:rPr>
                              <m:sty m:val="p"/>
                            </m:rPr>
                            <a:rPr lang="fr-FR" i="1">
                              <a:latin typeface="Cambria Math" panose="02040503050406030204" pitchFamily="18" charset="0"/>
                              <a:ea typeface="Cambria Math" panose="02040503050406030204" pitchFamily="18" charset="0"/>
                            </a:rPr>
                            <m:t>∇</m:t>
                          </m:r>
                        </m:e>
                        <m:sup>
                          <m:r>
                            <a:rPr lang="fr-FR" i="1">
                              <a:latin typeface="Cambria Math" panose="02040503050406030204" pitchFamily="18" charset="0"/>
                              <a:ea typeface="Cambria Math" panose="02040503050406030204" pitchFamily="18" charset="0"/>
                            </a:rPr>
                            <m:t>2</m:t>
                          </m:r>
                        </m:sup>
                      </m:sSup>
                      <m:r>
                        <a:rPr lang="fr-FR" i="1">
                          <a:latin typeface="Cambria Math" panose="02040503050406030204" pitchFamily="18" charset="0"/>
                          <a:ea typeface="Cambria Math" panose="02040503050406030204" pitchFamily="18" charset="0"/>
                        </a:rPr>
                        <m:t>𝐶</m:t>
                      </m:r>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cs typeface="Times New Roman" panose="02020603050405020304" pitchFamily="18" charset="0"/>
                        </a:rPr>
                        <m:t>𝑘</m:t>
                      </m:r>
                      <m:r>
                        <a:rPr lang="fr-FR" i="1">
                          <a:latin typeface="Cambria Math" panose="02040503050406030204" pitchFamily="18" charset="0"/>
                          <a:ea typeface="Cambria Math" panose="02040503050406030204" pitchFamily="18" charset="0"/>
                          <a:cs typeface="Times New Roman" panose="02020603050405020304" pitchFamily="18" charset="0"/>
                        </a:rPr>
                        <m:t>∙</m:t>
                      </m:r>
                      <m:r>
                        <a:rPr lang="fr-FR" i="1">
                          <a:latin typeface="Cambria Math" panose="02040503050406030204" pitchFamily="18" charset="0"/>
                          <a:ea typeface="Cambria Math" panose="02040503050406030204" pitchFamily="18" charset="0"/>
                          <a:cs typeface="Times New Roman" panose="02020603050405020304" pitchFamily="18" charset="0"/>
                        </a:rPr>
                        <m:t>𝐶</m:t>
                      </m:r>
                    </m:oMath>
                  </m:oMathPara>
                </a14:m>
                <a:endParaRPr lang="fr-FR" noProof="0" dirty="0"/>
              </a:p>
            </p:txBody>
          </p:sp>
        </mc:Choice>
        <mc:Fallback xmlns="">
          <p:sp>
            <p:nvSpPr>
              <p:cNvPr id="3" name="TextBox 2">
                <a:extLst>
                  <a:ext uri="{FF2B5EF4-FFF2-40B4-BE49-F238E27FC236}">
                    <a16:creationId xmlns:a16="http://schemas.microsoft.com/office/drawing/2014/main" id="{A5C24A31-19A6-337D-E656-6090CC92BE94}"/>
                  </a:ext>
                </a:extLst>
              </p:cNvPr>
              <p:cNvSpPr txBox="1">
                <a:spLocks noRot="1" noChangeAspect="1" noMove="1" noResize="1" noEditPoints="1" noAdjustHandles="1" noChangeArrowheads="1" noChangeShapeType="1" noTextEdit="1"/>
              </p:cNvSpPr>
              <p:nvPr/>
            </p:nvSpPr>
            <p:spPr>
              <a:xfrm>
                <a:off x="4655601" y="3019199"/>
                <a:ext cx="2461315" cy="526683"/>
              </a:xfrm>
              <a:prstGeom prst="rect">
                <a:avLst/>
              </a:prstGeom>
              <a:blipFill>
                <a:blip r:embed="rId3"/>
                <a:stretch>
                  <a:fillRect/>
                </a:stretch>
              </a:blipFill>
            </p:spPr>
            <p:txBody>
              <a:bodyPr/>
              <a:lstStyle/>
              <a:p>
                <a:r>
                  <a:rPr lang="en-GB">
                    <a:noFill/>
                  </a:rPr>
                  <a:t> </a:t>
                </a:r>
              </a:p>
            </p:txBody>
          </p:sp>
        </mc:Fallback>
      </mc:AlternateContent>
      <p:sp>
        <p:nvSpPr>
          <p:cNvPr id="4" name="TextBox 3">
            <a:extLst>
              <a:ext uri="{FF2B5EF4-FFF2-40B4-BE49-F238E27FC236}">
                <a16:creationId xmlns:a16="http://schemas.microsoft.com/office/drawing/2014/main" id="{D73D10D0-D0CE-5684-4A39-361407C27D1A}"/>
              </a:ext>
            </a:extLst>
          </p:cNvPr>
          <p:cNvSpPr txBox="1"/>
          <p:nvPr/>
        </p:nvSpPr>
        <p:spPr>
          <a:xfrm>
            <a:off x="0" y="1855135"/>
            <a:ext cx="4105341"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considère le problème suivant : </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966EEB2D-AD16-27A2-ECFE-15577C4EDB26}"/>
                  </a:ext>
                </a:extLst>
              </p:cNvPr>
              <p:cNvSpPr txBox="1"/>
              <p:nvPr/>
            </p:nvSpPr>
            <p:spPr>
              <a:xfrm>
                <a:off x="0" y="2434737"/>
                <a:ext cx="8561202" cy="499560"/>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suppose que le problème est instationnaire (</a:t>
                </a:r>
                <a14:m>
                  <m:oMath xmlns:m="http://schemas.openxmlformats.org/officeDocument/2006/math">
                    <m:f>
                      <m:fPr>
                        <m:ctrlPr>
                          <a:rPr lang="fr-FR" i="1" noProof="0" smtClean="0">
                            <a:latin typeface="Cambria Math" panose="02040503050406030204" pitchFamily="18" charset="0"/>
                          </a:rPr>
                        </m:ctrlPr>
                      </m:fPr>
                      <m:num>
                        <m:r>
                          <a:rPr lang="fr-FR" i="1" noProof="0" smtClean="0">
                            <a:latin typeface="Cambria Math" panose="02040503050406030204" pitchFamily="18" charset="0"/>
                          </a:rPr>
                          <m:t>𝜕</m:t>
                        </m:r>
                        <m:r>
                          <a:rPr lang="fr-FR" b="0" i="1" noProof="0" smtClean="0">
                            <a:latin typeface="Cambria Math" panose="02040503050406030204" pitchFamily="18" charset="0"/>
                          </a:rPr>
                          <m:t>𝐶</m:t>
                        </m:r>
                      </m:num>
                      <m:den>
                        <m:r>
                          <a:rPr lang="fr-FR" i="1" noProof="0" smtClean="0">
                            <a:latin typeface="Cambria Math" panose="02040503050406030204" pitchFamily="18" charset="0"/>
                          </a:rPr>
                          <m:t>𝜕</m:t>
                        </m:r>
                        <m:r>
                          <a:rPr lang="fr-FR" b="0" i="1" noProof="0" smtClean="0">
                            <a:latin typeface="Cambria Math" panose="02040503050406030204" pitchFamily="18" charset="0"/>
                          </a:rPr>
                          <m:t>𝑡</m:t>
                        </m:r>
                      </m:den>
                    </m:f>
                    <m:r>
                      <a:rPr lang="fr-FR" b="0" i="1" noProof="0" smtClean="0">
                        <a:latin typeface="Cambria Math" panose="02040503050406030204" pitchFamily="18" charset="0"/>
                        <a:ea typeface="Cambria Math" panose="02040503050406030204" pitchFamily="18" charset="0"/>
                      </a:rPr>
                      <m:t>≠</m:t>
                    </m:r>
                    <m:r>
                      <a:rPr lang="fr-FR" b="0" i="1" noProof="0" smtClean="0">
                        <a:latin typeface="Cambria Math" panose="02040503050406030204" pitchFamily="18" charset="0"/>
                      </a:rPr>
                      <m:t>0</m:t>
                    </m:r>
                  </m:oMath>
                </a14:m>
                <a:r>
                  <a:rPr lang="fr-FR" noProof="0" dirty="0">
                    <a:latin typeface="Times New Roman" panose="02020603050405020304" pitchFamily="18" charset="0"/>
                    <a:cs typeface="Times New Roman" panose="02020603050405020304" pitchFamily="18" charset="0"/>
                  </a:rPr>
                  <a:t>) et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𝑆</m:t>
                    </m:r>
                    <m:r>
                      <a:rPr lang="fr-FR" b="0" i="1" noProof="0" smtClean="0">
                        <a:latin typeface="Cambria Math" panose="02040503050406030204" pitchFamily="18" charset="0"/>
                        <a:cs typeface="Times New Roman" panose="02020603050405020304" pitchFamily="18" charset="0"/>
                      </a:rPr>
                      <m:t>=</m:t>
                    </m:r>
                    <m:r>
                      <a:rPr lang="fr-FR" b="0" i="1" noProof="0" smtClean="0">
                        <a:latin typeface="Cambria Math" panose="02040503050406030204" pitchFamily="18" charset="0"/>
                        <a:cs typeface="Times New Roman" panose="02020603050405020304" pitchFamily="18" charset="0"/>
                      </a:rPr>
                      <m:t>𝑘</m:t>
                    </m:r>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m:t>
                    </m:r>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𝐶</m:t>
                    </m:r>
                  </m:oMath>
                </a14:m>
                <a:r>
                  <a:rPr lang="fr-FR" noProof="0" dirty="0">
                    <a:latin typeface="Times New Roman" panose="02020603050405020304" pitchFamily="18" charset="0"/>
                    <a:cs typeface="Times New Roman" panose="02020603050405020304" pitchFamily="18" charset="0"/>
                  </a:rPr>
                  <a:t>, ce qui implique que : </a:t>
                </a:r>
              </a:p>
            </p:txBody>
          </p:sp>
        </mc:Choice>
        <mc:Fallback xmlns="">
          <p:sp>
            <p:nvSpPr>
              <p:cNvPr id="5" name="TextBox 4">
                <a:extLst>
                  <a:ext uri="{FF2B5EF4-FFF2-40B4-BE49-F238E27FC236}">
                    <a16:creationId xmlns:a16="http://schemas.microsoft.com/office/drawing/2014/main" id="{966EEB2D-AD16-27A2-ECFE-15577C4EDB26}"/>
                  </a:ext>
                </a:extLst>
              </p:cNvPr>
              <p:cNvSpPr txBox="1">
                <a:spLocks noRot="1" noChangeAspect="1" noMove="1" noResize="1" noEditPoints="1" noAdjustHandles="1" noChangeArrowheads="1" noChangeShapeType="1" noTextEdit="1"/>
              </p:cNvSpPr>
              <p:nvPr/>
            </p:nvSpPr>
            <p:spPr>
              <a:xfrm>
                <a:off x="0" y="2434737"/>
                <a:ext cx="8561202" cy="499560"/>
              </a:xfrm>
              <a:prstGeom prst="rect">
                <a:avLst/>
              </a:prstGeom>
              <a:blipFill>
                <a:blip r:embed="rId4"/>
                <a:stretch>
                  <a:fillRect l="-570" b="-609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1E18C6D8-2662-6CC5-2BE7-F1DDE9107D03}"/>
                  </a:ext>
                </a:extLst>
              </p:cNvPr>
              <p:cNvSpPr txBox="1"/>
              <p:nvPr/>
            </p:nvSpPr>
            <p:spPr>
              <a:xfrm>
                <a:off x="0" y="4079581"/>
                <a:ext cx="4281914" cy="1200329"/>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peut simplifier le problème en posant les hypothèses suivantes : </a:t>
                </a:r>
              </a:p>
              <a:p>
                <a:pPr marL="285750" indent="-285750" algn="just">
                  <a:buFontTx/>
                  <a:buChar char="-"/>
                </a:pPr>
                <a:r>
                  <a:rPr lang="fr-FR" noProof="0" dirty="0">
                    <a:latin typeface="Times New Roman" panose="02020603050405020304" pitchFamily="18" charset="0"/>
                    <a:cs typeface="Times New Roman" panose="02020603050405020304" pitchFamily="18" charset="0"/>
                  </a:rPr>
                  <a:t>Hypothèse d’axisymétrie (pour tout </a:t>
                </a:r>
                <a14:m>
                  <m:oMath xmlns:m="http://schemas.openxmlformats.org/officeDocument/2006/math">
                    <m:r>
                      <a:rPr lang="fr-FR" b="0" i="1" noProof="0" smtClean="0">
                        <a:latin typeface="Cambria Math" panose="02040503050406030204" pitchFamily="18" charset="0"/>
                        <a:ea typeface="Cambria Math" panose="02040503050406030204" pitchFamily="18" charset="0"/>
                      </a:rPr>
                      <m:t>𝜃</m:t>
                    </m:r>
                  </m:oMath>
                </a14:m>
                <a:r>
                  <a:rPr lang="fr-FR" noProof="0" dirty="0">
                    <a:latin typeface="Times New Roman" panose="02020603050405020304" pitchFamily="18" charset="0"/>
                    <a:cs typeface="Times New Roman" panose="02020603050405020304" pitchFamily="18" charset="0"/>
                  </a:rPr>
                  <a:t>)</a:t>
                </a:r>
              </a:p>
              <a:p>
                <a:pPr marL="285750" indent="-285750" algn="just">
                  <a:buFontTx/>
                  <a:buChar char="-"/>
                </a:pPr>
                <a:r>
                  <a:rPr lang="fr-FR" noProof="0" dirty="0">
                    <a:latin typeface="Times New Roman" panose="02020603050405020304" pitchFamily="18" charset="0"/>
                    <a:cs typeface="Times New Roman" panose="02020603050405020304" pitchFamily="18" charset="0"/>
                  </a:rPr>
                  <a:t>Hypothèse du problème plan (suivant </a:t>
                </a:r>
                <a14:m>
                  <m:oMath xmlns:m="http://schemas.openxmlformats.org/officeDocument/2006/math">
                    <m:r>
                      <a:rPr lang="fr-FR" b="0" i="1" noProof="0" smtClean="0">
                        <a:latin typeface="Cambria Math" panose="02040503050406030204" pitchFamily="18" charset="0"/>
                      </a:rPr>
                      <m:t>𝑧</m:t>
                    </m:r>
                  </m:oMath>
                </a14:m>
                <a:r>
                  <a:rPr lang="fr-FR" noProof="0" dirty="0">
                    <a:latin typeface="Times New Roman" panose="02020603050405020304" pitchFamily="18" charset="0"/>
                    <a:cs typeface="Times New Roman" panose="02020603050405020304" pitchFamily="18" charset="0"/>
                  </a:rPr>
                  <a:t>) </a:t>
                </a:r>
              </a:p>
            </p:txBody>
          </p:sp>
        </mc:Choice>
        <mc:Fallback xmlns="">
          <p:sp>
            <p:nvSpPr>
              <p:cNvPr id="8" name="TextBox 7">
                <a:extLst>
                  <a:ext uri="{FF2B5EF4-FFF2-40B4-BE49-F238E27FC236}">
                    <a16:creationId xmlns:a16="http://schemas.microsoft.com/office/drawing/2014/main" id="{1E18C6D8-2662-6CC5-2BE7-F1DDE9107D03}"/>
                  </a:ext>
                </a:extLst>
              </p:cNvPr>
              <p:cNvSpPr txBox="1">
                <a:spLocks noRot="1" noChangeAspect="1" noMove="1" noResize="1" noEditPoints="1" noAdjustHandles="1" noChangeArrowheads="1" noChangeShapeType="1" noTextEdit="1"/>
              </p:cNvSpPr>
              <p:nvPr/>
            </p:nvSpPr>
            <p:spPr>
              <a:xfrm>
                <a:off x="0" y="4079581"/>
                <a:ext cx="4281914" cy="1200329"/>
              </a:xfrm>
              <a:prstGeom prst="rect">
                <a:avLst/>
              </a:prstGeom>
              <a:blipFill>
                <a:blip r:embed="rId5"/>
                <a:stretch>
                  <a:fillRect l="-1140" t="-2538" r="-1140" b="-710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420BC2C4-CEB9-97AE-8462-8BBABA109D44}"/>
                  </a:ext>
                </a:extLst>
              </p:cNvPr>
              <p:cNvSpPr txBox="1"/>
              <p:nvPr/>
            </p:nvSpPr>
            <p:spPr>
              <a:xfrm>
                <a:off x="4430480" y="4679745"/>
                <a:ext cx="187628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fr-FR" i="1" noProof="0" smtClean="0">
                          <a:latin typeface="Cambria Math" panose="02040503050406030204" pitchFamily="18" charset="0"/>
                        </a:rPr>
                        <m:t>C</m:t>
                      </m:r>
                      <m:r>
                        <a:rPr lang="fr-FR" b="0" i="1" noProof="0" smtClean="0">
                          <a:latin typeface="Cambria Math" panose="02040503050406030204" pitchFamily="18" charset="0"/>
                        </a:rPr>
                        <m:t>(</m:t>
                      </m:r>
                      <m:r>
                        <a:rPr lang="fr-FR" b="0" i="1" noProof="0" smtClean="0">
                          <a:latin typeface="Cambria Math" panose="02040503050406030204" pitchFamily="18" charset="0"/>
                        </a:rPr>
                        <m:t>𝑟</m:t>
                      </m:r>
                      <m:r>
                        <a:rPr lang="fr-FR" b="0" i="1" noProof="0" smtClean="0">
                          <a:latin typeface="Cambria Math" panose="02040503050406030204" pitchFamily="18" charset="0"/>
                        </a:rPr>
                        <m:t>,</m:t>
                      </m:r>
                      <m:r>
                        <a:rPr lang="fr-FR" b="0" i="1" noProof="0" smtClean="0">
                          <a:latin typeface="Cambria Math" panose="02040503050406030204" pitchFamily="18" charset="0"/>
                          <a:ea typeface="Cambria Math" panose="02040503050406030204" pitchFamily="18" charset="0"/>
                        </a:rPr>
                        <m:t>𝜃</m:t>
                      </m:r>
                      <m:r>
                        <a:rPr lang="fr-FR" b="0" i="1" noProof="0" smtClean="0">
                          <a:latin typeface="Cambria Math" panose="02040503050406030204" pitchFamily="18" charset="0"/>
                          <a:ea typeface="Cambria Math" panose="02040503050406030204" pitchFamily="18" charset="0"/>
                        </a:rPr>
                        <m:t>,</m:t>
                      </m:r>
                      <m:r>
                        <a:rPr lang="fr-FR" b="0" i="1" noProof="0" smtClean="0">
                          <a:latin typeface="Cambria Math" panose="02040503050406030204" pitchFamily="18" charset="0"/>
                          <a:ea typeface="Cambria Math" panose="02040503050406030204" pitchFamily="18" charset="0"/>
                        </a:rPr>
                        <m:t>𝑧</m:t>
                      </m:r>
                      <m:r>
                        <a:rPr lang="fr-FR" b="0" i="1" noProof="0" smtClean="0">
                          <a:latin typeface="Cambria Math" panose="02040503050406030204" pitchFamily="18" charset="0"/>
                          <a:ea typeface="Cambria Math" panose="02040503050406030204" pitchFamily="18" charset="0"/>
                        </a:rPr>
                        <m:t>)</m:t>
                      </m:r>
                      <m:r>
                        <a:rPr lang="fr-FR" noProof="0" smtClean="0">
                          <a:latin typeface="Cambria Math" panose="02040503050406030204" pitchFamily="18" charset="0"/>
                        </a:rPr>
                        <m:t>⇒</m:t>
                      </m:r>
                      <m:r>
                        <m:rPr>
                          <m:sty m:val="p"/>
                        </m:rPr>
                        <a:rPr lang="fr-FR" i="1" noProof="0" smtClean="0">
                          <a:latin typeface="Cambria Math" panose="02040503050406030204" pitchFamily="18" charset="0"/>
                        </a:rPr>
                        <m:t>C</m:t>
                      </m:r>
                      <m:r>
                        <a:rPr lang="fr-FR" b="0" i="1" noProof="0" smtClean="0">
                          <a:latin typeface="Cambria Math" panose="02040503050406030204" pitchFamily="18" charset="0"/>
                        </a:rPr>
                        <m:t>(</m:t>
                      </m:r>
                      <m:r>
                        <a:rPr lang="fr-FR" b="0" i="1" noProof="0" smtClean="0">
                          <a:latin typeface="Cambria Math" panose="02040503050406030204" pitchFamily="18" charset="0"/>
                        </a:rPr>
                        <m:t>𝑟</m:t>
                      </m:r>
                      <m:r>
                        <a:rPr lang="fr-FR" b="0" i="1" noProof="0" smtClean="0">
                          <a:latin typeface="Cambria Math" panose="02040503050406030204" pitchFamily="18" charset="0"/>
                        </a:rPr>
                        <m:t>,</m:t>
                      </m:r>
                      <m:r>
                        <a:rPr lang="fr-FR" b="0" i="1" noProof="0" smtClean="0">
                          <a:latin typeface="Cambria Math" panose="02040503050406030204" pitchFamily="18" charset="0"/>
                          <a:ea typeface="Cambria Math" panose="02040503050406030204" pitchFamily="18" charset="0"/>
                        </a:rPr>
                        <m:t>𝑧</m:t>
                      </m:r>
                      <m:r>
                        <a:rPr lang="fr-FR" b="0" i="1" noProof="0" smtClean="0">
                          <a:latin typeface="Cambria Math" panose="02040503050406030204" pitchFamily="18" charset="0"/>
                          <a:ea typeface="Cambria Math" panose="02040503050406030204" pitchFamily="18" charset="0"/>
                        </a:rPr>
                        <m:t>)</m:t>
                      </m:r>
                    </m:oMath>
                  </m:oMathPara>
                </a14:m>
                <a:endParaRPr lang="fr-FR" noProof="0" dirty="0"/>
              </a:p>
            </p:txBody>
          </p:sp>
        </mc:Choice>
        <mc:Fallback xmlns="">
          <p:sp>
            <p:nvSpPr>
              <p:cNvPr id="13" name="TextBox 12">
                <a:extLst>
                  <a:ext uri="{FF2B5EF4-FFF2-40B4-BE49-F238E27FC236}">
                    <a16:creationId xmlns:a16="http://schemas.microsoft.com/office/drawing/2014/main" id="{420BC2C4-CEB9-97AE-8462-8BBABA109D44}"/>
                  </a:ext>
                </a:extLst>
              </p:cNvPr>
              <p:cNvSpPr txBox="1">
                <a:spLocks noRot="1" noChangeAspect="1" noMove="1" noResize="1" noEditPoints="1" noAdjustHandles="1" noChangeArrowheads="1" noChangeShapeType="1" noTextEdit="1"/>
              </p:cNvSpPr>
              <p:nvPr/>
            </p:nvSpPr>
            <p:spPr>
              <a:xfrm>
                <a:off x="4430480" y="4679745"/>
                <a:ext cx="1876283" cy="276999"/>
              </a:xfrm>
              <a:prstGeom prst="rect">
                <a:avLst/>
              </a:prstGeom>
              <a:blipFill>
                <a:blip r:embed="rId6"/>
                <a:stretch>
                  <a:fillRect l="-2922" t="-4444" r="-4221" b="-3555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12E173B7-47AD-375C-5F99-FE5C48EF7E9A}"/>
                  </a:ext>
                </a:extLst>
              </p:cNvPr>
              <p:cNvSpPr txBox="1"/>
              <p:nvPr/>
            </p:nvSpPr>
            <p:spPr>
              <a:xfrm>
                <a:off x="4430480" y="4956744"/>
                <a:ext cx="145039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fr-FR" i="1" noProof="0" smtClean="0">
                          <a:latin typeface="Cambria Math" panose="02040503050406030204" pitchFamily="18" charset="0"/>
                        </a:rPr>
                        <m:t>C</m:t>
                      </m:r>
                      <m:r>
                        <a:rPr lang="fr-FR" b="0" i="1" noProof="0" smtClean="0">
                          <a:latin typeface="Cambria Math" panose="02040503050406030204" pitchFamily="18" charset="0"/>
                        </a:rPr>
                        <m:t>(</m:t>
                      </m:r>
                      <m:r>
                        <a:rPr lang="fr-FR" b="0" i="1" noProof="0" smtClean="0">
                          <a:latin typeface="Cambria Math" panose="02040503050406030204" pitchFamily="18" charset="0"/>
                        </a:rPr>
                        <m:t>𝑟</m:t>
                      </m:r>
                      <m:r>
                        <a:rPr lang="fr-FR" b="0" i="1" noProof="0" smtClean="0">
                          <a:latin typeface="Cambria Math" panose="02040503050406030204" pitchFamily="18" charset="0"/>
                        </a:rPr>
                        <m:t>,</m:t>
                      </m:r>
                      <m:r>
                        <a:rPr lang="fr-FR" b="0" i="1" noProof="0" smtClean="0">
                          <a:latin typeface="Cambria Math" panose="02040503050406030204" pitchFamily="18" charset="0"/>
                          <a:ea typeface="Cambria Math" panose="02040503050406030204" pitchFamily="18" charset="0"/>
                        </a:rPr>
                        <m:t>𝑧</m:t>
                      </m:r>
                      <m:r>
                        <a:rPr lang="fr-FR" b="0" i="1" noProof="0" smtClean="0">
                          <a:latin typeface="Cambria Math" panose="02040503050406030204" pitchFamily="18" charset="0"/>
                          <a:ea typeface="Cambria Math" panose="02040503050406030204" pitchFamily="18" charset="0"/>
                        </a:rPr>
                        <m:t>)</m:t>
                      </m:r>
                      <m:r>
                        <a:rPr lang="fr-FR" noProof="0" smtClean="0">
                          <a:latin typeface="Cambria Math" panose="02040503050406030204" pitchFamily="18" charset="0"/>
                        </a:rPr>
                        <m:t>⇒</m:t>
                      </m:r>
                      <m:r>
                        <m:rPr>
                          <m:sty m:val="p"/>
                        </m:rPr>
                        <a:rPr lang="fr-FR" i="1" noProof="0" smtClean="0">
                          <a:latin typeface="Cambria Math" panose="02040503050406030204" pitchFamily="18" charset="0"/>
                        </a:rPr>
                        <m:t>C</m:t>
                      </m:r>
                      <m:r>
                        <a:rPr lang="fr-FR" b="0" i="1" noProof="0" smtClean="0">
                          <a:latin typeface="Cambria Math" panose="02040503050406030204" pitchFamily="18" charset="0"/>
                        </a:rPr>
                        <m:t>(</m:t>
                      </m:r>
                      <m:r>
                        <a:rPr lang="fr-FR" b="0" i="1" noProof="0" smtClean="0">
                          <a:latin typeface="Cambria Math" panose="02040503050406030204" pitchFamily="18" charset="0"/>
                        </a:rPr>
                        <m:t>𝑟</m:t>
                      </m:r>
                      <m:r>
                        <a:rPr lang="fr-FR" b="0" i="1" noProof="0" smtClean="0">
                          <a:latin typeface="Cambria Math" panose="02040503050406030204" pitchFamily="18" charset="0"/>
                          <a:ea typeface="Cambria Math" panose="02040503050406030204" pitchFamily="18" charset="0"/>
                        </a:rPr>
                        <m:t>)</m:t>
                      </m:r>
                    </m:oMath>
                  </m:oMathPara>
                </a14:m>
                <a:endParaRPr lang="fr-FR" noProof="0" dirty="0"/>
              </a:p>
            </p:txBody>
          </p:sp>
        </mc:Choice>
        <mc:Fallback xmlns="">
          <p:sp>
            <p:nvSpPr>
              <p:cNvPr id="14" name="TextBox 13">
                <a:extLst>
                  <a:ext uri="{FF2B5EF4-FFF2-40B4-BE49-F238E27FC236}">
                    <a16:creationId xmlns:a16="http://schemas.microsoft.com/office/drawing/2014/main" id="{12E173B7-47AD-375C-5F99-FE5C48EF7E9A}"/>
                  </a:ext>
                </a:extLst>
              </p:cNvPr>
              <p:cNvSpPr txBox="1">
                <a:spLocks noRot="1" noChangeAspect="1" noMove="1" noResize="1" noEditPoints="1" noAdjustHandles="1" noChangeArrowheads="1" noChangeShapeType="1" noTextEdit="1"/>
              </p:cNvSpPr>
              <p:nvPr/>
            </p:nvSpPr>
            <p:spPr>
              <a:xfrm>
                <a:off x="4430480" y="4956744"/>
                <a:ext cx="1450397" cy="276999"/>
              </a:xfrm>
              <a:prstGeom prst="rect">
                <a:avLst/>
              </a:prstGeom>
              <a:blipFill>
                <a:blip r:embed="rId7"/>
                <a:stretch>
                  <a:fillRect l="-3782" t="-2174" r="-5462" b="-32609"/>
                </a:stretch>
              </a:blipFill>
            </p:spPr>
            <p:txBody>
              <a:bodyPr/>
              <a:lstStyle/>
              <a:p>
                <a:r>
                  <a:rPr lang="en-GB">
                    <a:noFill/>
                  </a:rPr>
                  <a:t> </a:t>
                </a:r>
              </a:p>
            </p:txBody>
          </p:sp>
        </mc:Fallback>
      </mc:AlternateContent>
      <p:sp>
        <p:nvSpPr>
          <p:cNvPr id="15" name="Right Brace 14">
            <a:extLst>
              <a:ext uri="{FF2B5EF4-FFF2-40B4-BE49-F238E27FC236}">
                <a16:creationId xmlns:a16="http://schemas.microsoft.com/office/drawing/2014/main" id="{7A3EA391-AC61-60F2-E3E1-534BD1D887A1}"/>
              </a:ext>
            </a:extLst>
          </p:cNvPr>
          <p:cNvSpPr/>
          <p:nvPr/>
        </p:nvSpPr>
        <p:spPr>
          <a:xfrm>
            <a:off x="6455330" y="4136581"/>
            <a:ext cx="180376" cy="1097161"/>
          </a:xfrm>
          <a:prstGeom prst="rightBrace">
            <a:avLst>
              <a:gd name="adj1" fmla="val 81253"/>
              <a:gd name="adj2" fmla="val 5000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noProof="0" dirty="0"/>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D14B89D1-D1AC-EE60-CD8F-B42A57D5E4D0}"/>
                  </a:ext>
                </a:extLst>
              </p:cNvPr>
              <p:cNvSpPr txBox="1"/>
              <p:nvPr/>
            </p:nvSpPr>
            <p:spPr>
              <a:xfrm>
                <a:off x="6784273" y="4136581"/>
                <a:ext cx="1943096" cy="6282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fr-FR" b="0" i="1" noProof="0" smtClean="0">
                              <a:latin typeface="Cambria Math" panose="02040503050406030204" pitchFamily="18" charset="0"/>
                            </a:rPr>
                          </m:ctrlPr>
                        </m:fPr>
                        <m:num>
                          <m:r>
                            <a:rPr lang="fr-FR" i="1" noProof="0" smtClean="0">
                              <a:latin typeface="Cambria Math" panose="02040503050406030204" pitchFamily="18" charset="0"/>
                            </a:rPr>
                            <m:t>1</m:t>
                          </m:r>
                        </m:num>
                        <m:den>
                          <m:r>
                            <a:rPr lang="fr-FR" b="0" i="1" noProof="0" smtClean="0">
                              <a:latin typeface="Cambria Math" panose="02040503050406030204" pitchFamily="18" charset="0"/>
                            </a:rPr>
                            <m:t>𝑟</m:t>
                          </m:r>
                        </m:den>
                      </m:f>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m:t>
                          </m:r>
                        </m:num>
                        <m:den>
                          <m:r>
                            <a:rPr lang="fr-FR" b="0" i="1" noProof="0" smtClean="0">
                              <a:latin typeface="Cambria Math" panose="02040503050406030204" pitchFamily="18" charset="0"/>
                            </a:rPr>
                            <m:t>𝜕</m:t>
                          </m:r>
                          <m:r>
                            <a:rPr lang="fr-FR" b="0" i="1" noProof="0" smtClean="0">
                              <a:latin typeface="Cambria Math" panose="02040503050406030204" pitchFamily="18" charset="0"/>
                            </a:rPr>
                            <m:t>𝑟</m:t>
                          </m:r>
                        </m:den>
                      </m:f>
                      <m:d>
                        <m:dPr>
                          <m:ctrlPr>
                            <a:rPr lang="fr-FR" b="0" i="1" noProof="0" smtClean="0">
                              <a:latin typeface="Cambria Math" panose="02040503050406030204" pitchFamily="18" charset="0"/>
                            </a:rPr>
                          </m:ctrlPr>
                        </m:dPr>
                        <m:e>
                          <m:r>
                            <a:rPr lang="fr-FR" b="0" i="1" noProof="0" smtClean="0">
                              <a:latin typeface="Cambria Math" panose="02040503050406030204" pitchFamily="18" charset="0"/>
                            </a:rPr>
                            <m:t>𝑟</m:t>
                          </m:r>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m:t>
                              </m:r>
                              <m:r>
                                <a:rPr lang="fr-FR" b="0" i="1" noProof="0" smtClean="0">
                                  <a:latin typeface="Cambria Math" panose="02040503050406030204" pitchFamily="18" charset="0"/>
                                </a:rPr>
                                <m:t>𝐶</m:t>
                              </m:r>
                            </m:num>
                            <m:den>
                              <m:r>
                                <a:rPr lang="fr-FR" b="0" i="1" noProof="0" smtClean="0">
                                  <a:latin typeface="Cambria Math" panose="02040503050406030204" pitchFamily="18" charset="0"/>
                                </a:rPr>
                                <m:t>𝜕</m:t>
                              </m:r>
                              <m:r>
                                <a:rPr lang="fr-FR" b="0" i="1" noProof="0" smtClean="0">
                                  <a:latin typeface="Cambria Math" panose="02040503050406030204" pitchFamily="18" charset="0"/>
                                </a:rPr>
                                <m:t>𝑟</m:t>
                              </m:r>
                            </m:den>
                          </m:f>
                        </m:e>
                      </m:d>
                      <m:r>
                        <a:rPr lang="fr-FR" b="0" i="1" noProof="0" smtClean="0">
                          <a:latin typeface="Cambria Math" panose="02040503050406030204" pitchFamily="18" charset="0"/>
                          <a:ea typeface="Cambria Math" panose="02040503050406030204" pitchFamily="18" charset="0"/>
                        </a:rPr>
                        <m:t>=</m:t>
                      </m:r>
                      <m:sSup>
                        <m:sSupPr>
                          <m:ctrlPr>
                            <a:rPr lang="fr-FR" i="1">
                              <a:latin typeface="Cambria Math" panose="02040503050406030204" pitchFamily="18" charset="0"/>
                              <a:ea typeface="Cambria Math" panose="02040503050406030204" pitchFamily="18" charset="0"/>
                            </a:rPr>
                          </m:ctrlPr>
                        </m:sSupPr>
                        <m:e>
                          <m:r>
                            <m:rPr>
                              <m:sty m:val="p"/>
                            </m:rPr>
                            <a:rPr lang="fr-FR" i="1">
                              <a:latin typeface="Cambria Math" panose="02040503050406030204" pitchFamily="18" charset="0"/>
                              <a:ea typeface="Cambria Math" panose="02040503050406030204" pitchFamily="18" charset="0"/>
                            </a:rPr>
                            <m:t>∇</m:t>
                          </m:r>
                        </m:e>
                        <m:sup>
                          <m:r>
                            <a:rPr lang="fr-FR" i="1">
                              <a:latin typeface="Cambria Math" panose="02040503050406030204" pitchFamily="18" charset="0"/>
                              <a:ea typeface="Cambria Math" panose="02040503050406030204" pitchFamily="18" charset="0"/>
                            </a:rPr>
                            <m:t>2</m:t>
                          </m:r>
                        </m:sup>
                      </m:sSup>
                      <m:r>
                        <a:rPr lang="fr-FR" i="1">
                          <a:latin typeface="Cambria Math" panose="02040503050406030204" pitchFamily="18" charset="0"/>
                          <a:ea typeface="Cambria Math" panose="02040503050406030204" pitchFamily="18" charset="0"/>
                        </a:rPr>
                        <m:t>𝐶</m:t>
                      </m:r>
                    </m:oMath>
                  </m:oMathPara>
                </a14:m>
                <a:endParaRPr lang="fr-FR" noProof="0" dirty="0"/>
              </a:p>
            </p:txBody>
          </p:sp>
        </mc:Choice>
        <mc:Fallback xmlns="">
          <p:sp>
            <p:nvSpPr>
              <p:cNvPr id="17" name="TextBox 16">
                <a:extLst>
                  <a:ext uri="{FF2B5EF4-FFF2-40B4-BE49-F238E27FC236}">
                    <a16:creationId xmlns:a16="http://schemas.microsoft.com/office/drawing/2014/main" id="{D14B89D1-D1AC-EE60-CD8F-B42A57D5E4D0}"/>
                  </a:ext>
                </a:extLst>
              </p:cNvPr>
              <p:cNvSpPr txBox="1">
                <a:spLocks noRot="1" noChangeAspect="1" noMove="1" noResize="1" noEditPoints="1" noAdjustHandles="1" noChangeArrowheads="1" noChangeShapeType="1" noTextEdit="1"/>
              </p:cNvSpPr>
              <p:nvPr/>
            </p:nvSpPr>
            <p:spPr>
              <a:xfrm>
                <a:off x="6784273" y="4136581"/>
                <a:ext cx="1943096" cy="628249"/>
              </a:xfrm>
              <a:prstGeom prst="rect">
                <a:avLst/>
              </a:prstGeom>
              <a:blipFill>
                <a:blip r:embed="rId8"/>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64B8CA2B-34B6-E843-AB8E-12298B99EA0F}"/>
                  </a:ext>
                </a:extLst>
              </p:cNvPr>
              <p:cNvSpPr txBox="1"/>
              <p:nvPr/>
            </p:nvSpPr>
            <p:spPr>
              <a:xfrm>
                <a:off x="6784273" y="4781118"/>
                <a:ext cx="1830501" cy="55925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fr-FR" b="0" i="1" noProof="0" smtClean="0">
                              <a:latin typeface="Cambria Math" panose="02040503050406030204" pitchFamily="18" charset="0"/>
                            </a:rPr>
                          </m:ctrlPr>
                        </m:fPr>
                        <m:num>
                          <m:r>
                            <a:rPr lang="fr-FR" i="1" noProof="0" smtClean="0">
                              <a:latin typeface="Cambria Math" panose="02040503050406030204" pitchFamily="18" charset="0"/>
                            </a:rPr>
                            <m:t>1</m:t>
                          </m:r>
                        </m:num>
                        <m:den>
                          <m:r>
                            <a:rPr lang="fr-FR" b="0" i="1" noProof="0" smtClean="0">
                              <a:latin typeface="Cambria Math" panose="02040503050406030204" pitchFamily="18" charset="0"/>
                            </a:rPr>
                            <m:t>𝑟</m:t>
                          </m:r>
                        </m:den>
                      </m:f>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m:t>
                          </m:r>
                          <m:r>
                            <a:rPr lang="fr-FR" b="0" i="1" noProof="0" smtClean="0">
                              <a:latin typeface="Cambria Math" panose="02040503050406030204" pitchFamily="18" charset="0"/>
                            </a:rPr>
                            <m:t>𝐶</m:t>
                          </m:r>
                        </m:num>
                        <m:den>
                          <m:r>
                            <a:rPr lang="fr-FR" b="0" i="1" noProof="0" smtClean="0">
                              <a:latin typeface="Cambria Math" panose="02040503050406030204" pitchFamily="18" charset="0"/>
                            </a:rPr>
                            <m:t>𝜕</m:t>
                          </m:r>
                          <m:r>
                            <a:rPr lang="fr-FR" b="0" i="1" noProof="0" smtClean="0">
                              <a:latin typeface="Cambria Math" panose="02040503050406030204" pitchFamily="18" charset="0"/>
                            </a:rPr>
                            <m:t>𝑟</m:t>
                          </m:r>
                        </m:den>
                      </m:f>
                      <m:r>
                        <a:rPr lang="fr-FR" b="0" i="1" noProof="0" smtClean="0">
                          <a:latin typeface="Cambria Math" panose="02040503050406030204" pitchFamily="18" charset="0"/>
                        </a:rPr>
                        <m:t>+</m:t>
                      </m:r>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m:t>
                          </m:r>
                          <m:r>
                            <a:rPr lang="fr-FR" b="0" i="1" noProof="0" smtClean="0">
                              <a:latin typeface="Cambria Math" panose="02040503050406030204" pitchFamily="18" charset="0"/>
                            </a:rPr>
                            <m:t>²</m:t>
                          </m:r>
                          <m:r>
                            <a:rPr lang="fr-FR" b="0" i="1" noProof="0" smtClean="0">
                              <a:latin typeface="Cambria Math" panose="02040503050406030204" pitchFamily="18" charset="0"/>
                            </a:rPr>
                            <m:t>𝐶</m:t>
                          </m:r>
                        </m:num>
                        <m:den>
                          <m:r>
                            <a:rPr lang="fr-FR" b="0" i="1" noProof="0" smtClean="0">
                              <a:latin typeface="Cambria Math" panose="02040503050406030204" pitchFamily="18" charset="0"/>
                            </a:rPr>
                            <m:t>𝜕</m:t>
                          </m:r>
                          <m:r>
                            <a:rPr lang="fr-FR" b="0" i="1" noProof="0" smtClean="0">
                              <a:latin typeface="Cambria Math" panose="02040503050406030204" pitchFamily="18" charset="0"/>
                            </a:rPr>
                            <m:t>𝑟</m:t>
                          </m:r>
                          <m:r>
                            <a:rPr lang="fr-FR" b="0" i="1" noProof="0" smtClean="0">
                              <a:latin typeface="Cambria Math" panose="02040503050406030204" pitchFamily="18" charset="0"/>
                            </a:rPr>
                            <m:t>²</m:t>
                          </m:r>
                        </m:den>
                      </m:f>
                      <m:r>
                        <a:rPr lang="fr-FR" b="0" i="1" noProof="0" smtClean="0">
                          <a:latin typeface="Cambria Math" panose="02040503050406030204" pitchFamily="18" charset="0"/>
                          <a:ea typeface="Cambria Math" panose="02040503050406030204" pitchFamily="18" charset="0"/>
                        </a:rPr>
                        <m:t>=</m:t>
                      </m:r>
                      <m:sSup>
                        <m:sSupPr>
                          <m:ctrlPr>
                            <a:rPr lang="fr-FR" i="1">
                              <a:latin typeface="Cambria Math" panose="02040503050406030204" pitchFamily="18" charset="0"/>
                              <a:ea typeface="Cambria Math" panose="02040503050406030204" pitchFamily="18" charset="0"/>
                            </a:rPr>
                          </m:ctrlPr>
                        </m:sSupPr>
                        <m:e>
                          <m:r>
                            <m:rPr>
                              <m:sty m:val="p"/>
                            </m:rPr>
                            <a:rPr lang="fr-FR" i="1">
                              <a:latin typeface="Cambria Math" panose="02040503050406030204" pitchFamily="18" charset="0"/>
                              <a:ea typeface="Cambria Math" panose="02040503050406030204" pitchFamily="18" charset="0"/>
                            </a:rPr>
                            <m:t>∇</m:t>
                          </m:r>
                        </m:e>
                        <m:sup>
                          <m:r>
                            <a:rPr lang="fr-FR" i="1">
                              <a:latin typeface="Cambria Math" panose="02040503050406030204" pitchFamily="18" charset="0"/>
                              <a:ea typeface="Cambria Math" panose="02040503050406030204" pitchFamily="18" charset="0"/>
                            </a:rPr>
                            <m:t>2</m:t>
                          </m:r>
                        </m:sup>
                      </m:sSup>
                      <m:r>
                        <a:rPr lang="fr-FR" i="1">
                          <a:latin typeface="Cambria Math" panose="02040503050406030204" pitchFamily="18" charset="0"/>
                          <a:ea typeface="Cambria Math" panose="02040503050406030204" pitchFamily="18" charset="0"/>
                        </a:rPr>
                        <m:t>𝐶</m:t>
                      </m:r>
                    </m:oMath>
                  </m:oMathPara>
                </a14:m>
                <a:endParaRPr lang="fr-FR" noProof="0" dirty="0"/>
              </a:p>
            </p:txBody>
          </p:sp>
        </mc:Choice>
        <mc:Fallback xmlns="">
          <p:sp>
            <p:nvSpPr>
              <p:cNvPr id="18" name="TextBox 17">
                <a:extLst>
                  <a:ext uri="{FF2B5EF4-FFF2-40B4-BE49-F238E27FC236}">
                    <a16:creationId xmlns:a16="http://schemas.microsoft.com/office/drawing/2014/main" id="{64B8CA2B-34B6-E843-AB8E-12298B99EA0F}"/>
                  </a:ext>
                </a:extLst>
              </p:cNvPr>
              <p:cNvSpPr txBox="1">
                <a:spLocks noRot="1" noChangeAspect="1" noMove="1" noResize="1" noEditPoints="1" noAdjustHandles="1" noChangeArrowheads="1" noChangeShapeType="1" noTextEdit="1"/>
              </p:cNvSpPr>
              <p:nvPr/>
            </p:nvSpPr>
            <p:spPr>
              <a:xfrm>
                <a:off x="6784273" y="4781118"/>
                <a:ext cx="1830501" cy="559256"/>
              </a:xfrm>
              <a:prstGeom prst="rect">
                <a:avLst/>
              </a:prstGeom>
              <a:blipFill>
                <a:blip r:embed="rId9"/>
                <a:stretch>
                  <a:fillRect/>
                </a:stretch>
              </a:blipFill>
            </p:spPr>
            <p:txBody>
              <a:bodyPr/>
              <a:lstStyle/>
              <a:p>
                <a:r>
                  <a:rPr lang="en-GB">
                    <a:noFill/>
                  </a:rPr>
                  <a:t> </a:t>
                </a:r>
              </a:p>
            </p:txBody>
          </p:sp>
        </mc:Fallback>
      </mc:AlternateContent>
      <p:sp>
        <p:nvSpPr>
          <p:cNvPr id="20" name="Rectangle 19">
            <a:extLst>
              <a:ext uri="{FF2B5EF4-FFF2-40B4-BE49-F238E27FC236}">
                <a16:creationId xmlns:a16="http://schemas.microsoft.com/office/drawing/2014/main" id="{0A9073FB-1A65-43D2-A613-9EB3B1169DC4}"/>
              </a:ext>
            </a:extLst>
          </p:cNvPr>
          <p:cNvSpPr/>
          <p:nvPr/>
        </p:nvSpPr>
        <p:spPr>
          <a:xfrm>
            <a:off x="4649250" y="5523170"/>
            <a:ext cx="3447000" cy="76645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6E9846D3-47A3-2AE6-6383-AB77CC5B517E}"/>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A</a:t>
            </a:r>
          </a:p>
        </p:txBody>
      </p:sp>
      <p:sp>
        <p:nvSpPr>
          <p:cNvPr id="35" name="TextBox 34">
            <a:extLst>
              <a:ext uri="{FF2B5EF4-FFF2-40B4-BE49-F238E27FC236}">
                <a16:creationId xmlns:a16="http://schemas.microsoft.com/office/drawing/2014/main" id="{7A5412B6-0B42-D404-C987-4E69804FE7EA}"/>
              </a:ext>
            </a:extLst>
          </p:cNvPr>
          <p:cNvSpPr txBox="1"/>
          <p:nvPr/>
        </p:nvSpPr>
        <p:spPr>
          <a:xfrm>
            <a:off x="0" y="3535116"/>
            <a:ext cx="12070080"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décide de prendre les coordonnées cylindriques en raison de la géométrie du problème (i.e., étude d’un pilier cylindrique).</a:t>
            </a:r>
          </a:p>
        </p:txBody>
      </p:sp>
      <p:sp>
        <p:nvSpPr>
          <p:cNvPr id="39" name="Rectangle 38">
            <a:extLst>
              <a:ext uri="{FF2B5EF4-FFF2-40B4-BE49-F238E27FC236}">
                <a16:creationId xmlns:a16="http://schemas.microsoft.com/office/drawing/2014/main" id="{AECA565B-75E5-1F68-434E-112D93E38360}"/>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3" name="TextBox 22">
            <a:extLst>
              <a:ext uri="{FF2B5EF4-FFF2-40B4-BE49-F238E27FC236}">
                <a16:creationId xmlns:a16="http://schemas.microsoft.com/office/drawing/2014/main" id="{96F8C1F7-33DA-2A88-BE56-2E0648A83928}"/>
              </a:ext>
            </a:extLst>
          </p:cNvPr>
          <p:cNvSpPr txBox="1"/>
          <p:nvPr/>
        </p:nvSpPr>
        <p:spPr>
          <a:xfrm>
            <a:off x="0" y="627468"/>
            <a:ext cx="6096000"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Le système étudié est un pilier </a:t>
            </a:r>
            <a:r>
              <a:rPr lang="fr-FR" b="1" noProof="0" dirty="0">
                <a:latin typeface="Times New Roman" panose="02020603050405020304" pitchFamily="18" charset="0"/>
                <a:cs typeface="Times New Roman" panose="02020603050405020304" pitchFamily="18" charset="0"/>
              </a:rPr>
              <a:t>circulaire</a:t>
            </a:r>
            <a:r>
              <a:rPr lang="fr-FR" noProof="0" dirty="0">
                <a:latin typeface="Times New Roman" panose="02020603050405020304" pitchFamily="18" charset="0"/>
                <a:cs typeface="Times New Roman" panose="02020603050405020304" pitchFamily="18" charset="0"/>
              </a:rPr>
              <a:t> en béton d’un pont. </a:t>
            </a:r>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B0251520-F500-2B22-A0CF-416CA59E6ED4}"/>
                  </a:ext>
                </a:extLst>
              </p:cNvPr>
              <p:cNvSpPr txBox="1"/>
              <p:nvPr/>
            </p:nvSpPr>
            <p:spPr>
              <a:xfrm>
                <a:off x="0" y="1090917"/>
                <a:ext cx="6096000" cy="646331"/>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Le pilier à un rayon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𝑅</m:t>
                    </m:r>
                    <m:r>
                      <a:rPr lang="fr-FR" b="0" i="1" noProof="0" smtClean="0">
                        <a:latin typeface="Cambria Math" panose="02040503050406030204" pitchFamily="18" charset="0"/>
                        <a:cs typeface="Times New Roman" panose="02020603050405020304" pitchFamily="18" charset="0"/>
                      </a:rPr>
                      <m:t>=</m:t>
                    </m:r>
                    <m:f>
                      <m:fPr>
                        <m:type m:val="lin"/>
                        <m:ctrlPr>
                          <a:rPr lang="fr-FR" b="0" i="1" noProof="0" smtClean="0">
                            <a:latin typeface="Cambria Math" panose="02040503050406030204" pitchFamily="18" charset="0"/>
                            <a:cs typeface="Times New Roman" panose="02020603050405020304" pitchFamily="18" charset="0"/>
                          </a:rPr>
                        </m:ctrlPr>
                      </m:fPr>
                      <m:num>
                        <m:r>
                          <a:rPr lang="fr-FR" b="0" i="1" noProof="0" smtClean="0">
                            <a:latin typeface="Cambria Math" panose="02040503050406030204" pitchFamily="18" charset="0"/>
                            <a:cs typeface="Times New Roman" panose="02020603050405020304" pitchFamily="18" charset="0"/>
                          </a:rPr>
                          <m:t>𝐷</m:t>
                        </m:r>
                      </m:num>
                      <m:den>
                        <m:r>
                          <a:rPr lang="fr-FR" b="0" i="1" noProof="0" smtClean="0">
                            <a:latin typeface="Cambria Math" panose="02040503050406030204" pitchFamily="18" charset="0"/>
                            <a:cs typeface="Times New Roman" panose="02020603050405020304" pitchFamily="18" charset="0"/>
                          </a:rPr>
                          <m:t>2</m:t>
                        </m:r>
                      </m:den>
                    </m:f>
                    <m:r>
                      <a:rPr lang="fr-FR" b="0" i="1" noProof="0" smtClean="0">
                        <a:latin typeface="Cambria Math" panose="02040503050406030204" pitchFamily="18" charset="0"/>
                        <a:cs typeface="Times New Roman" panose="02020603050405020304" pitchFamily="18" charset="0"/>
                      </a:rPr>
                      <m:t>=0.5 </m:t>
                    </m:r>
                    <m:r>
                      <a:rPr lang="fr-FR" b="0" i="1" noProof="0" smtClean="0">
                        <a:latin typeface="Cambria Math" panose="02040503050406030204" pitchFamily="18" charset="0"/>
                        <a:cs typeface="Times New Roman" panose="02020603050405020304" pitchFamily="18" charset="0"/>
                      </a:rPr>
                      <m:t>𝑚</m:t>
                    </m:r>
                  </m:oMath>
                </a14:m>
                <a:r>
                  <a:rPr lang="fr-FR" noProof="0" dirty="0">
                    <a:latin typeface="Times New Roman" panose="02020603050405020304" pitchFamily="18" charset="0"/>
                    <a:cs typeface="Times New Roman" panose="02020603050405020304" pitchFamily="18" charset="0"/>
                  </a:rPr>
                  <a:t> et la hauteur / profondeur est supposée infinie.  </a:t>
                </a:r>
              </a:p>
            </p:txBody>
          </p:sp>
        </mc:Choice>
        <mc:Fallback xmlns="">
          <p:sp>
            <p:nvSpPr>
              <p:cNvPr id="25" name="TextBox 24">
                <a:extLst>
                  <a:ext uri="{FF2B5EF4-FFF2-40B4-BE49-F238E27FC236}">
                    <a16:creationId xmlns:a16="http://schemas.microsoft.com/office/drawing/2014/main" id="{B0251520-F500-2B22-A0CF-416CA59E6ED4}"/>
                  </a:ext>
                </a:extLst>
              </p:cNvPr>
              <p:cNvSpPr txBox="1">
                <a:spLocks noRot="1" noChangeAspect="1" noMove="1" noResize="1" noEditPoints="1" noAdjustHandles="1" noChangeArrowheads="1" noChangeShapeType="1" noTextEdit="1"/>
              </p:cNvSpPr>
              <p:nvPr/>
            </p:nvSpPr>
            <p:spPr>
              <a:xfrm>
                <a:off x="0" y="1090917"/>
                <a:ext cx="6096000" cy="646331"/>
              </a:xfrm>
              <a:prstGeom prst="rect">
                <a:avLst/>
              </a:prstGeom>
              <a:blipFill>
                <a:blip r:embed="rId11"/>
                <a:stretch>
                  <a:fillRect l="-800" t="-66038" r="-800" b="-59434"/>
                </a:stretch>
              </a:blipFill>
            </p:spPr>
            <p:txBody>
              <a:bodyPr/>
              <a:lstStyle/>
              <a:p>
                <a:r>
                  <a:rPr lang="en-CA">
                    <a:noFill/>
                  </a:rPr>
                  <a:t> </a:t>
                </a:r>
              </a:p>
            </p:txBody>
          </p:sp>
        </mc:Fallback>
      </mc:AlternateContent>
      <p:grpSp>
        <p:nvGrpSpPr>
          <p:cNvPr id="33" name="Group 32">
            <a:extLst>
              <a:ext uri="{FF2B5EF4-FFF2-40B4-BE49-F238E27FC236}">
                <a16:creationId xmlns:a16="http://schemas.microsoft.com/office/drawing/2014/main" id="{B0B3F136-5CA0-E7B9-BDC9-436116304C59}"/>
              </a:ext>
            </a:extLst>
          </p:cNvPr>
          <p:cNvGrpSpPr/>
          <p:nvPr/>
        </p:nvGrpSpPr>
        <p:grpSpPr>
          <a:xfrm>
            <a:off x="8561202" y="797726"/>
            <a:ext cx="3615265" cy="2160000"/>
            <a:chOff x="7951602" y="1161794"/>
            <a:chExt cx="3615265" cy="2160000"/>
          </a:xfrm>
        </p:grpSpPr>
        <p:sp>
          <p:nvSpPr>
            <p:cNvPr id="37" name="Rectangle 36">
              <a:extLst>
                <a:ext uri="{FF2B5EF4-FFF2-40B4-BE49-F238E27FC236}">
                  <a16:creationId xmlns:a16="http://schemas.microsoft.com/office/drawing/2014/main" id="{B52B966E-57FC-DB50-66D6-EB4B26CB7279}"/>
                </a:ext>
              </a:extLst>
            </p:cNvPr>
            <p:cNvSpPr/>
            <p:nvPr/>
          </p:nvSpPr>
          <p:spPr>
            <a:xfrm>
              <a:off x="7951602" y="1161794"/>
              <a:ext cx="2160000" cy="2160000"/>
            </a:xfrm>
            <a:prstGeom prst="rect">
              <a:avLst/>
            </a:prstGeom>
            <a:solidFill>
              <a:srgbClr val="BAE2F4"/>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38" name="Oval 37">
              <a:extLst>
                <a:ext uri="{FF2B5EF4-FFF2-40B4-BE49-F238E27FC236}">
                  <a16:creationId xmlns:a16="http://schemas.microsoft.com/office/drawing/2014/main" id="{EE437401-84E7-8168-5921-CAAC38C4A143}"/>
                </a:ext>
              </a:extLst>
            </p:cNvPr>
            <p:cNvSpPr/>
            <p:nvPr/>
          </p:nvSpPr>
          <p:spPr>
            <a:xfrm>
              <a:off x="8358501" y="1568694"/>
              <a:ext cx="1354166" cy="1354166"/>
            </a:xfrm>
            <a:prstGeom prst="ellipse">
              <a:avLst/>
            </a:prstGeom>
            <a:solidFill>
              <a:schemeClr val="bg2">
                <a:lumMod val="75000"/>
              </a:schemeClr>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40" name="TextBox 39">
              <a:extLst>
                <a:ext uri="{FF2B5EF4-FFF2-40B4-BE49-F238E27FC236}">
                  <a16:creationId xmlns:a16="http://schemas.microsoft.com/office/drawing/2014/main" id="{1BFACD9C-A7F3-00B4-67DE-6EAEFD967F1D}"/>
                </a:ext>
              </a:extLst>
            </p:cNvPr>
            <p:cNvSpPr txBox="1"/>
            <p:nvPr/>
          </p:nvSpPr>
          <p:spPr>
            <a:xfrm>
              <a:off x="10466201" y="1161794"/>
              <a:ext cx="956734"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Pilier </a:t>
              </a:r>
            </a:p>
          </p:txBody>
        </p:sp>
        <p:sp>
          <p:nvSpPr>
            <p:cNvPr id="41" name="TextBox 40">
              <a:extLst>
                <a:ext uri="{FF2B5EF4-FFF2-40B4-BE49-F238E27FC236}">
                  <a16:creationId xmlns:a16="http://schemas.microsoft.com/office/drawing/2014/main" id="{FEF0EBDF-EEDF-576E-EF80-6F6D90BCBCC6}"/>
                </a:ext>
              </a:extLst>
            </p:cNvPr>
            <p:cNvSpPr txBox="1"/>
            <p:nvPr/>
          </p:nvSpPr>
          <p:spPr>
            <a:xfrm>
              <a:off x="10466200" y="1531126"/>
              <a:ext cx="1100667"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Eau salée </a:t>
              </a:r>
            </a:p>
          </p:txBody>
        </p:sp>
        <p:cxnSp>
          <p:nvCxnSpPr>
            <p:cNvPr id="42" name="Straight Connector 41">
              <a:extLst>
                <a:ext uri="{FF2B5EF4-FFF2-40B4-BE49-F238E27FC236}">
                  <a16:creationId xmlns:a16="http://schemas.microsoft.com/office/drawing/2014/main" id="{6FDB5A4C-13F3-0375-7990-F0AD11248568}"/>
                </a:ext>
              </a:extLst>
            </p:cNvPr>
            <p:cNvCxnSpPr>
              <a:stCxn id="40" idx="1"/>
              <a:endCxn id="38" idx="7"/>
            </p:cNvCxnSpPr>
            <p:nvPr/>
          </p:nvCxnSpPr>
          <p:spPr>
            <a:xfrm flipH="1">
              <a:off x="9514354" y="1346460"/>
              <a:ext cx="951847" cy="420547"/>
            </a:xfrm>
            <a:prstGeom prst="line">
              <a:avLst/>
            </a:prstGeom>
            <a:ln w="28575"/>
          </p:spPr>
          <p:style>
            <a:lnRef idx="2">
              <a:schemeClr val="dk1"/>
            </a:lnRef>
            <a:fillRef idx="0">
              <a:schemeClr val="dk1"/>
            </a:fillRef>
            <a:effectRef idx="1">
              <a:schemeClr val="dk1"/>
            </a:effectRef>
            <a:fontRef idx="minor">
              <a:schemeClr val="tx1"/>
            </a:fontRef>
          </p:style>
        </p:cxnSp>
        <p:cxnSp>
          <p:nvCxnSpPr>
            <p:cNvPr id="43" name="Straight Connector 42">
              <a:extLst>
                <a:ext uri="{FF2B5EF4-FFF2-40B4-BE49-F238E27FC236}">
                  <a16:creationId xmlns:a16="http://schemas.microsoft.com/office/drawing/2014/main" id="{D98DEB6E-57BC-7702-41B5-01A457912C65}"/>
                </a:ext>
              </a:extLst>
            </p:cNvPr>
            <p:cNvCxnSpPr>
              <a:cxnSpLocks/>
              <a:stCxn id="41" idx="1"/>
            </p:cNvCxnSpPr>
            <p:nvPr/>
          </p:nvCxnSpPr>
          <p:spPr>
            <a:xfrm flipH="1">
              <a:off x="9862907" y="1715792"/>
              <a:ext cx="603293" cy="264356"/>
            </a:xfrm>
            <a:prstGeom prst="line">
              <a:avLst/>
            </a:prstGeom>
            <a:ln w="28575"/>
          </p:spPr>
          <p:style>
            <a:lnRef idx="2">
              <a:schemeClr val="dk1"/>
            </a:lnRef>
            <a:fillRef idx="0">
              <a:schemeClr val="dk1"/>
            </a:fillRef>
            <a:effectRef idx="1">
              <a:schemeClr val="dk1"/>
            </a:effectRef>
            <a:fontRef idx="minor">
              <a:schemeClr val="tx1"/>
            </a:fontRef>
          </p:style>
        </p:cxnSp>
      </p:grpSp>
      <p:sp>
        <p:nvSpPr>
          <p:cNvPr id="47" name="TextBox 46">
            <a:extLst>
              <a:ext uri="{FF2B5EF4-FFF2-40B4-BE49-F238E27FC236}">
                <a16:creationId xmlns:a16="http://schemas.microsoft.com/office/drawing/2014/main" id="{287A1C12-99B6-721C-C413-14666A5B4D36}"/>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2/10</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CFBB9004-C0F4-2D25-260E-6A323590B0FE}"/>
                  </a:ext>
                </a:extLst>
              </p:cNvPr>
              <p:cNvSpPr txBox="1"/>
              <p:nvPr/>
            </p:nvSpPr>
            <p:spPr>
              <a:xfrm>
                <a:off x="4655600" y="5583729"/>
                <a:ext cx="3373296" cy="62292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i="1">
                          <a:latin typeface="Cambria Math" panose="02040503050406030204" pitchFamily="18" charset="0"/>
                        </a:rPr>
                        <m:t>⇒</m:t>
                      </m:r>
                      <m:f>
                        <m:fPr>
                          <m:ctrlPr>
                            <a:rPr lang="fr-FR" i="1" smtClean="0">
                              <a:latin typeface="Cambria Math" panose="02040503050406030204" pitchFamily="18" charset="0"/>
                            </a:rPr>
                          </m:ctrlPr>
                        </m:fPr>
                        <m:num>
                          <m:r>
                            <a:rPr lang="fr-FR" i="1">
                              <a:latin typeface="Cambria Math" panose="02040503050406030204" pitchFamily="18" charset="0"/>
                            </a:rPr>
                            <m:t>𝜕</m:t>
                          </m:r>
                          <m:r>
                            <a:rPr lang="fr-FR" i="1">
                              <a:latin typeface="Cambria Math" panose="02040503050406030204" pitchFamily="18" charset="0"/>
                            </a:rPr>
                            <m:t>𝐶</m:t>
                          </m:r>
                        </m:num>
                        <m:den>
                          <m:r>
                            <a:rPr lang="fr-FR" i="1">
                              <a:latin typeface="Cambria Math" panose="02040503050406030204" pitchFamily="18" charset="0"/>
                            </a:rPr>
                            <m:t>𝜕</m:t>
                          </m:r>
                          <m:r>
                            <a:rPr lang="fr-FR" i="1">
                              <a:latin typeface="Cambria Math" panose="02040503050406030204" pitchFamily="18" charset="0"/>
                            </a:rPr>
                            <m:t>𝑡</m:t>
                          </m:r>
                        </m:den>
                      </m:f>
                      <m:r>
                        <a:rPr lang="fr-FR" b="0" i="1" noProof="0" smtClean="0">
                          <a:latin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rPr>
                            <m:t>𝐷</m:t>
                          </m:r>
                        </m:e>
                        <m:sub>
                          <m:r>
                            <a:rPr lang="fr-FR" i="1">
                              <a:latin typeface="Cambria Math" panose="02040503050406030204" pitchFamily="18" charset="0"/>
                            </a:rPr>
                            <m:t>𝑒𝑓𝑓</m:t>
                          </m:r>
                        </m:sub>
                      </m:sSub>
                      <m:d>
                        <m:dPr>
                          <m:begChr m:val="["/>
                          <m:endChr m:val="]"/>
                          <m:ctrlPr>
                            <a:rPr lang="fr-FR" i="1" smtClean="0">
                              <a:latin typeface="Cambria Math" panose="02040503050406030204" pitchFamily="18" charset="0"/>
                            </a:rPr>
                          </m:ctrlPr>
                        </m:dPr>
                        <m:e>
                          <m:f>
                            <m:fPr>
                              <m:ctrlPr>
                                <a:rPr lang="fr-FR" i="1">
                                  <a:latin typeface="Cambria Math" panose="02040503050406030204" pitchFamily="18" charset="0"/>
                                </a:rPr>
                              </m:ctrlPr>
                            </m:fPr>
                            <m:num>
                              <m:r>
                                <a:rPr lang="fr-FR" i="1">
                                  <a:latin typeface="Cambria Math" panose="02040503050406030204" pitchFamily="18" charset="0"/>
                                </a:rPr>
                                <m:t>1</m:t>
                              </m:r>
                            </m:num>
                            <m:den>
                              <m:r>
                                <a:rPr lang="fr-FR" i="1">
                                  <a:latin typeface="Cambria Math" panose="02040503050406030204" pitchFamily="18" charset="0"/>
                                </a:rPr>
                                <m:t>𝑟</m:t>
                              </m:r>
                            </m:den>
                          </m:f>
                          <m:f>
                            <m:fPr>
                              <m:ctrlPr>
                                <a:rPr lang="fr-FR" i="1">
                                  <a:latin typeface="Cambria Math" panose="02040503050406030204" pitchFamily="18" charset="0"/>
                                </a:rPr>
                              </m:ctrlPr>
                            </m:fPr>
                            <m:num>
                              <m:r>
                                <a:rPr lang="fr-FR" i="1">
                                  <a:latin typeface="Cambria Math" panose="02040503050406030204" pitchFamily="18" charset="0"/>
                                </a:rPr>
                                <m:t>𝜕</m:t>
                              </m:r>
                              <m:r>
                                <a:rPr lang="fr-FR" i="1">
                                  <a:latin typeface="Cambria Math" panose="02040503050406030204" pitchFamily="18" charset="0"/>
                                </a:rPr>
                                <m:t>𝐶</m:t>
                              </m:r>
                            </m:num>
                            <m:den>
                              <m:r>
                                <a:rPr lang="fr-FR" i="1">
                                  <a:latin typeface="Cambria Math" panose="02040503050406030204" pitchFamily="18" charset="0"/>
                                </a:rPr>
                                <m:t>𝜕</m:t>
                              </m:r>
                              <m:r>
                                <a:rPr lang="fr-FR" i="1">
                                  <a:latin typeface="Cambria Math" panose="02040503050406030204" pitchFamily="18" charset="0"/>
                                </a:rPr>
                                <m:t>𝑟</m:t>
                              </m:r>
                            </m:den>
                          </m:f>
                          <m:r>
                            <a:rPr lang="fr-FR" i="1">
                              <a:latin typeface="Cambria Math" panose="02040503050406030204" pitchFamily="18" charset="0"/>
                            </a:rPr>
                            <m:t>+</m:t>
                          </m:r>
                          <m:f>
                            <m:fPr>
                              <m:ctrlPr>
                                <a:rPr lang="fr-FR" i="1">
                                  <a:latin typeface="Cambria Math" panose="02040503050406030204" pitchFamily="18" charset="0"/>
                                </a:rPr>
                              </m:ctrlPr>
                            </m:fPr>
                            <m:num>
                              <m:r>
                                <a:rPr lang="fr-FR" i="1">
                                  <a:latin typeface="Cambria Math" panose="02040503050406030204" pitchFamily="18" charset="0"/>
                                </a:rPr>
                                <m:t>𝜕</m:t>
                              </m:r>
                              <m:r>
                                <a:rPr lang="fr-FR" i="1">
                                  <a:latin typeface="Cambria Math" panose="02040503050406030204" pitchFamily="18" charset="0"/>
                                </a:rPr>
                                <m:t>²</m:t>
                              </m:r>
                              <m:r>
                                <a:rPr lang="fr-FR" i="1">
                                  <a:latin typeface="Cambria Math" panose="02040503050406030204" pitchFamily="18" charset="0"/>
                                </a:rPr>
                                <m:t>𝐶</m:t>
                              </m:r>
                            </m:num>
                            <m:den>
                              <m:r>
                                <a:rPr lang="fr-FR" i="1">
                                  <a:latin typeface="Cambria Math" panose="02040503050406030204" pitchFamily="18" charset="0"/>
                                </a:rPr>
                                <m:t>𝜕</m:t>
                              </m:r>
                              <m:r>
                                <a:rPr lang="fr-FR" i="1">
                                  <a:latin typeface="Cambria Math" panose="02040503050406030204" pitchFamily="18" charset="0"/>
                                </a:rPr>
                                <m:t>𝑟</m:t>
                              </m:r>
                              <m:r>
                                <a:rPr lang="fr-FR" i="1">
                                  <a:latin typeface="Cambria Math" panose="02040503050406030204" pitchFamily="18" charset="0"/>
                                </a:rPr>
                                <m:t>²</m:t>
                              </m:r>
                            </m:den>
                          </m:f>
                        </m:e>
                      </m:d>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cs typeface="Times New Roman" panose="02020603050405020304" pitchFamily="18" charset="0"/>
                        </a:rPr>
                        <m:t>𝑘</m:t>
                      </m:r>
                      <m:r>
                        <a:rPr lang="fr-FR" i="1">
                          <a:latin typeface="Cambria Math" panose="02040503050406030204" pitchFamily="18" charset="0"/>
                          <a:ea typeface="Cambria Math" panose="02040503050406030204" pitchFamily="18" charset="0"/>
                          <a:cs typeface="Times New Roman" panose="02020603050405020304" pitchFamily="18" charset="0"/>
                        </a:rPr>
                        <m:t>∙</m:t>
                      </m:r>
                      <m:r>
                        <a:rPr lang="fr-FR" i="1">
                          <a:latin typeface="Cambria Math" panose="02040503050406030204" pitchFamily="18" charset="0"/>
                          <a:ea typeface="Cambria Math" panose="02040503050406030204" pitchFamily="18" charset="0"/>
                          <a:cs typeface="Times New Roman" panose="02020603050405020304" pitchFamily="18" charset="0"/>
                        </a:rPr>
                        <m:t>𝐶</m:t>
                      </m:r>
                    </m:oMath>
                  </m:oMathPara>
                </a14:m>
                <a:endParaRPr lang="fr-FR" noProof="0" dirty="0"/>
              </a:p>
            </p:txBody>
          </p:sp>
        </mc:Choice>
        <mc:Fallback xmlns="">
          <p:sp>
            <p:nvSpPr>
              <p:cNvPr id="11" name="TextBox 10">
                <a:extLst>
                  <a:ext uri="{FF2B5EF4-FFF2-40B4-BE49-F238E27FC236}">
                    <a16:creationId xmlns:a16="http://schemas.microsoft.com/office/drawing/2014/main" id="{CFBB9004-C0F4-2D25-260E-6A323590B0FE}"/>
                  </a:ext>
                </a:extLst>
              </p:cNvPr>
              <p:cNvSpPr txBox="1">
                <a:spLocks noRot="1" noChangeAspect="1" noMove="1" noResize="1" noEditPoints="1" noAdjustHandles="1" noChangeArrowheads="1" noChangeShapeType="1" noTextEdit="1"/>
              </p:cNvSpPr>
              <p:nvPr/>
            </p:nvSpPr>
            <p:spPr>
              <a:xfrm>
                <a:off x="4655600" y="5583729"/>
                <a:ext cx="3373296" cy="622927"/>
              </a:xfrm>
              <a:prstGeom prst="rect">
                <a:avLst/>
              </a:prstGeom>
              <a:blipFill>
                <a:blip r:embed="rId12"/>
                <a:stretch>
                  <a:fillRect b="-980"/>
                </a:stretch>
              </a:blipFill>
            </p:spPr>
            <p:txBody>
              <a:bodyPr/>
              <a:lstStyle/>
              <a:p>
                <a:r>
                  <a:rPr lang="en-GB">
                    <a:noFill/>
                  </a:rPr>
                  <a:t> </a:t>
                </a:r>
              </a:p>
            </p:txBody>
          </p:sp>
        </mc:Fallback>
      </mc:AlternateContent>
      <p:sp>
        <p:nvSpPr>
          <p:cNvPr id="12" name="TextBox 11">
            <a:extLst>
              <a:ext uri="{FF2B5EF4-FFF2-40B4-BE49-F238E27FC236}">
                <a16:creationId xmlns:a16="http://schemas.microsoft.com/office/drawing/2014/main" id="{80D26D4B-0DA4-BDB2-1E29-08FF8B68B040}"/>
              </a:ext>
            </a:extLst>
          </p:cNvPr>
          <p:cNvSpPr txBox="1"/>
          <p:nvPr/>
        </p:nvSpPr>
        <p:spPr>
          <a:xfrm>
            <a:off x="0" y="5583729"/>
            <a:ext cx="3587750"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Finalement, on obtient l’équation : </a:t>
            </a: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ED1F1C2A-6201-7D98-71C7-E6837F08E008}"/>
                  </a:ext>
                </a:extLst>
              </p:cNvPr>
              <p:cNvSpPr txBox="1"/>
              <p:nvPr/>
            </p:nvSpPr>
            <p:spPr>
              <a:xfrm>
                <a:off x="8498549" y="5753549"/>
                <a:ext cx="2285306" cy="2992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𝑟</m:t>
                      </m:r>
                      <m:r>
                        <a:rPr lang="fr-FR" b="0" i="1" smtClean="0">
                          <a:latin typeface="Cambria Math" panose="02040503050406030204" pitchFamily="18" charset="0"/>
                          <a:ea typeface="Cambria Math" panose="02040503050406030204" pitchFamily="18" charset="0"/>
                        </a:rPr>
                        <m:t>∈</m:t>
                      </m:r>
                      <m:d>
                        <m:dPr>
                          <m:begChr m:val="["/>
                          <m:endChr m:val="]"/>
                          <m:ctrlPr>
                            <a:rPr lang="fr-FR" b="0" i="1" smtClean="0">
                              <a:latin typeface="Cambria Math" panose="02040503050406030204" pitchFamily="18" charset="0"/>
                              <a:ea typeface="Cambria Math" panose="02040503050406030204" pitchFamily="18" charset="0"/>
                            </a:rPr>
                          </m:ctrlPr>
                        </m:dPr>
                        <m:e>
                          <m:r>
                            <a:rPr lang="fr-FR" b="0" i="1" smtClean="0">
                              <a:latin typeface="Cambria Math" panose="02040503050406030204" pitchFamily="18" charset="0"/>
                              <a:ea typeface="Cambria Math" panose="02040503050406030204" pitchFamily="18" charset="0"/>
                            </a:rPr>
                            <m:t>0;</m:t>
                          </m:r>
                          <m:r>
                            <a:rPr lang="fr-FR" b="0" i="1" smtClean="0">
                              <a:latin typeface="Cambria Math" panose="02040503050406030204" pitchFamily="18" charset="0"/>
                              <a:ea typeface="Cambria Math" panose="02040503050406030204" pitchFamily="18" charset="0"/>
                            </a:rPr>
                            <m:t>𝑅</m:t>
                          </m:r>
                        </m:e>
                      </m:d>
                      <m:r>
                        <a:rPr lang="fr-FR" b="0" i="1" smtClean="0">
                          <a:latin typeface="Cambria Math" panose="02040503050406030204" pitchFamily="18" charset="0"/>
                          <a:ea typeface="Cambria Math" panose="02040503050406030204" pitchFamily="18" charset="0"/>
                        </a:rPr>
                        <m:t>, ∀</m:t>
                      </m:r>
                      <m:r>
                        <a:rPr lang="fr-FR" b="0" i="1" smtClean="0">
                          <a:latin typeface="Cambria Math" panose="02040503050406030204" pitchFamily="18" charset="0"/>
                          <a:ea typeface="Cambria Math" panose="02040503050406030204" pitchFamily="18" charset="0"/>
                        </a:rPr>
                        <m:t>𝑡</m:t>
                      </m:r>
                      <m:r>
                        <a:rPr lang="fr-FR" b="0" i="1" smtClean="0">
                          <a:latin typeface="Cambria Math" panose="02040503050406030204" pitchFamily="18" charset="0"/>
                          <a:ea typeface="Cambria Math" panose="02040503050406030204" pitchFamily="18" charset="0"/>
                        </a:rPr>
                        <m:t>∈[0,</m:t>
                      </m:r>
                      <m:sSub>
                        <m:sSubPr>
                          <m:ctrlPr>
                            <a:rPr lang="fr-FR" b="0" i="1" smtClean="0">
                              <a:latin typeface="Cambria Math" panose="02040503050406030204" pitchFamily="18" charset="0"/>
                              <a:ea typeface="Cambria Math" panose="02040503050406030204" pitchFamily="18" charset="0"/>
                            </a:rPr>
                          </m:ctrlPr>
                        </m:sSubPr>
                        <m:e>
                          <m:r>
                            <a:rPr lang="fr-FR" b="0" i="1" smtClean="0">
                              <a:latin typeface="Cambria Math" panose="02040503050406030204" pitchFamily="18" charset="0"/>
                              <a:ea typeface="Cambria Math" panose="02040503050406030204" pitchFamily="18" charset="0"/>
                            </a:rPr>
                            <m:t>𝑡</m:t>
                          </m:r>
                        </m:e>
                        <m:sub>
                          <m:r>
                            <a:rPr lang="fr-FR" b="0" i="1" smtClean="0">
                              <a:latin typeface="Cambria Math" panose="02040503050406030204" pitchFamily="18" charset="0"/>
                              <a:ea typeface="Cambria Math" panose="02040503050406030204" pitchFamily="18" charset="0"/>
                            </a:rPr>
                            <m:t>𝑓</m:t>
                          </m:r>
                        </m:sub>
                      </m:sSub>
                      <m:r>
                        <a:rPr lang="fr-FR" b="0" i="1" smtClean="0">
                          <a:latin typeface="Cambria Math" panose="02040503050406030204" pitchFamily="18" charset="0"/>
                          <a:ea typeface="Cambria Math" panose="02040503050406030204" pitchFamily="18" charset="0"/>
                        </a:rPr>
                        <m:t>]</m:t>
                      </m:r>
                    </m:oMath>
                  </m:oMathPara>
                </a14:m>
                <a:endParaRPr lang="fr-FR" noProof="0" dirty="0"/>
              </a:p>
            </p:txBody>
          </p:sp>
        </mc:Choice>
        <mc:Fallback xmlns="">
          <p:sp>
            <p:nvSpPr>
              <p:cNvPr id="16" name="TextBox 15">
                <a:extLst>
                  <a:ext uri="{FF2B5EF4-FFF2-40B4-BE49-F238E27FC236}">
                    <a16:creationId xmlns:a16="http://schemas.microsoft.com/office/drawing/2014/main" id="{ED1F1C2A-6201-7D98-71C7-E6837F08E008}"/>
                  </a:ext>
                </a:extLst>
              </p:cNvPr>
              <p:cNvSpPr txBox="1">
                <a:spLocks noRot="1" noChangeAspect="1" noMove="1" noResize="1" noEditPoints="1" noAdjustHandles="1" noChangeArrowheads="1" noChangeShapeType="1" noTextEdit="1"/>
              </p:cNvSpPr>
              <p:nvPr/>
            </p:nvSpPr>
            <p:spPr>
              <a:xfrm>
                <a:off x="8498549" y="5753549"/>
                <a:ext cx="2285306" cy="299249"/>
              </a:xfrm>
              <a:prstGeom prst="rect">
                <a:avLst/>
              </a:prstGeom>
              <a:blipFill>
                <a:blip r:embed="rId13"/>
                <a:stretch>
                  <a:fillRect l="-1600" t="-2041" r="-3733" b="-28571"/>
                </a:stretch>
              </a:blipFill>
            </p:spPr>
            <p:txBody>
              <a:bodyPr/>
              <a:lstStyle/>
              <a:p>
                <a:r>
                  <a:rPr lang="en-GB">
                    <a:noFill/>
                  </a:rPr>
                  <a:t> </a:t>
                </a:r>
              </a:p>
            </p:txBody>
          </p:sp>
        </mc:Fallback>
      </mc:AlternateContent>
    </p:spTree>
    <p:extLst>
      <p:ext uri="{BB962C8B-B14F-4D97-AF65-F5344CB8AC3E}">
        <p14:creationId xmlns:p14="http://schemas.microsoft.com/office/powerpoint/2010/main" val="19667935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91580C-848D-E17B-0E9D-7458A328CFF8}"/>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0DD9D8E2-6A02-3C17-6B4A-972E3FEF8B78}"/>
                  </a:ext>
                </a:extLst>
              </p:cNvPr>
              <p:cNvSpPr txBox="1"/>
              <p:nvPr/>
            </p:nvSpPr>
            <p:spPr>
              <a:xfrm>
                <a:off x="0" y="1370511"/>
                <a:ext cx="7109864" cy="2308324"/>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Pour les conditions aux frontières et initiale, nous avons choisi :</a:t>
                </a:r>
              </a:p>
              <a:p>
                <a:pPr algn="just"/>
                <a:endParaRPr lang="fr-FR" noProof="0" dirty="0">
                  <a:latin typeface="Times New Roman" panose="02020603050405020304" pitchFamily="18" charset="0"/>
                  <a:cs typeface="Times New Roman" panose="02020603050405020304" pitchFamily="18" charset="0"/>
                </a:endParaRPr>
              </a:p>
              <a:p>
                <a:pPr marL="285750" indent="-285750" algn="just">
                  <a:buFontTx/>
                  <a:buChar char="-"/>
                </a:pPr>
                <a:r>
                  <a:rPr lang="fr-FR" noProof="0" dirty="0">
                    <a:latin typeface="Times New Roman" panose="02020603050405020304" pitchFamily="18" charset="0"/>
                    <a:cs typeface="Times New Roman" panose="02020603050405020304" pitchFamily="18" charset="0"/>
                  </a:rPr>
                  <a:t>Condition de Dirichlet en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𝑟</m:t>
                    </m:r>
                    <m:r>
                      <a:rPr lang="fr-FR" b="0" i="1" noProof="0" smtClean="0">
                        <a:latin typeface="Cambria Math" panose="02040503050406030204" pitchFamily="18" charset="0"/>
                        <a:cs typeface="Times New Roman" panose="02020603050405020304" pitchFamily="18" charset="0"/>
                      </a:rPr>
                      <m:t>=</m:t>
                    </m:r>
                    <m:r>
                      <a:rPr lang="fr-FR" b="0" i="1" noProof="0" smtClean="0">
                        <a:latin typeface="Cambria Math" panose="02040503050406030204" pitchFamily="18" charset="0"/>
                        <a:cs typeface="Times New Roman" panose="02020603050405020304" pitchFamily="18" charset="0"/>
                      </a:rPr>
                      <m:t>𝑅</m:t>
                    </m:r>
                  </m:oMath>
                </a14:m>
                <a:r>
                  <a:rPr lang="fr-FR" noProof="0" dirty="0">
                    <a:latin typeface="Times New Roman" panose="02020603050405020304" pitchFamily="18" charset="0"/>
                    <a:cs typeface="Times New Roman" panose="02020603050405020304" pitchFamily="18" charset="0"/>
                  </a:rPr>
                  <a:t>  : L’eau du lac induit une concentration de sel </a:t>
                </a:r>
                <a14:m>
                  <m:oMath xmlns:m="http://schemas.openxmlformats.org/officeDocument/2006/math">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𝐶</m:t>
                        </m:r>
                      </m:e>
                      <m:sub>
                        <m:r>
                          <a:rPr lang="fr-FR" b="0" i="1" noProof="0" smtClean="0">
                            <a:latin typeface="Cambria Math" panose="02040503050406030204" pitchFamily="18" charset="0"/>
                            <a:cs typeface="Times New Roman" panose="02020603050405020304" pitchFamily="18" charset="0"/>
                          </a:rPr>
                          <m:t>𝑒</m:t>
                        </m:r>
                      </m:sub>
                    </m:sSub>
                  </m:oMath>
                </a14:m>
                <a:endParaRPr lang="fr-FR" noProof="0" dirty="0">
                  <a:latin typeface="Times New Roman" panose="02020603050405020304" pitchFamily="18" charset="0"/>
                  <a:cs typeface="Times New Roman" panose="02020603050405020304" pitchFamily="18" charset="0"/>
                </a:endParaRPr>
              </a:p>
              <a:p>
                <a:pPr marL="285750" indent="-285750" algn="just">
                  <a:buFontTx/>
                  <a:buChar char="-"/>
                </a:pPr>
                <a:r>
                  <a:rPr lang="fr-FR" noProof="0" dirty="0">
                    <a:latin typeface="Times New Roman" panose="02020603050405020304" pitchFamily="18" charset="0"/>
                    <a:cs typeface="Times New Roman" panose="02020603050405020304" pitchFamily="18" charset="0"/>
                  </a:rPr>
                  <a:t>Condition de Neumann en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𝑟</m:t>
                    </m:r>
                    <m:r>
                      <a:rPr lang="fr-FR" b="0" i="1" noProof="0" smtClean="0">
                        <a:latin typeface="Cambria Math" panose="02040503050406030204" pitchFamily="18" charset="0"/>
                        <a:cs typeface="Times New Roman" panose="02020603050405020304" pitchFamily="18" charset="0"/>
                      </a:rPr>
                      <m:t>=0</m:t>
                    </m:r>
                  </m:oMath>
                </a14:m>
                <a:r>
                  <a:rPr lang="fr-FR" noProof="0" dirty="0">
                    <a:latin typeface="Times New Roman" panose="02020603050405020304" pitchFamily="18" charset="0"/>
                    <a:cs typeface="Times New Roman" panose="02020603050405020304" pitchFamily="18" charset="0"/>
                  </a:rPr>
                  <a:t> : En raison de l’axisymétrie du problème, le flux au centre du pilier est nul.</a:t>
                </a:r>
              </a:p>
              <a:p>
                <a:pPr marL="285750" indent="-285750" algn="just">
                  <a:buFontTx/>
                  <a:buChar char="-"/>
                </a:pPr>
                <a:r>
                  <a:rPr lang="fr-FR" dirty="0">
                    <a:latin typeface="Times New Roman" panose="02020603050405020304" pitchFamily="18" charset="0"/>
                    <a:cs typeface="Times New Roman" panose="02020603050405020304" pitchFamily="18" charset="0"/>
                  </a:rPr>
                  <a:t>Condition initiale : </a:t>
                </a:r>
                <a14:m>
                  <m:oMath xmlns:m="http://schemas.openxmlformats.org/officeDocument/2006/math">
                    <m:r>
                      <a:rPr lang="fr-FR" i="1" smtClean="0">
                        <a:latin typeface="Cambria Math" panose="02040503050406030204" pitchFamily="18" charset="0"/>
                        <a:ea typeface="Cambria Math" panose="02040503050406030204" pitchFamily="18" charset="0"/>
                        <a:cs typeface="Times New Roman" panose="02020603050405020304" pitchFamily="18" charset="0"/>
                      </a:rPr>
                      <m:t>∀</m:t>
                    </m:r>
                    <m:r>
                      <a:rPr lang="fr-FR" b="0" i="1" smtClean="0">
                        <a:latin typeface="Cambria Math" panose="02040503050406030204" pitchFamily="18" charset="0"/>
                        <a:ea typeface="Cambria Math" panose="02040503050406030204" pitchFamily="18" charset="0"/>
                        <a:cs typeface="Times New Roman" panose="02020603050405020304" pitchFamily="18" charset="0"/>
                      </a:rPr>
                      <m:t>𝑟</m:t>
                    </m:r>
                    <m:r>
                      <a:rPr lang="fr-FR" b="0" i="1" smtClean="0">
                        <a:latin typeface="Cambria Math" panose="02040503050406030204" pitchFamily="18" charset="0"/>
                        <a:ea typeface="Cambria Math" panose="02040503050406030204" pitchFamily="18" charset="0"/>
                        <a:cs typeface="Times New Roman" panose="02020603050405020304" pitchFamily="18" charset="0"/>
                      </a:rPr>
                      <m:t>, </m:t>
                    </m:r>
                    <m:r>
                      <a:rPr lang="fr-FR" b="0" i="1" smtClean="0">
                        <a:latin typeface="Cambria Math" panose="02040503050406030204" pitchFamily="18" charset="0"/>
                        <a:ea typeface="Cambria Math" panose="02040503050406030204" pitchFamily="18" charset="0"/>
                        <a:cs typeface="Times New Roman" panose="02020603050405020304" pitchFamily="18" charset="0"/>
                      </a:rPr>
                      <m:t>𝐶</m:t>
                    </m:r>
                    <m:d>
                      <m:dPr>
                        <m:ctrlPr>
                          <a:rPr lang="fr-FR"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fr-FR" b="0" i="1" smtClean="0">
                            <a:latin typeface="Cambria Math" panose="02040503050406030204" pitchFamily="18" charset="0"/>
                            <a:ea typeface="Cambria Math" panose="02040503050406030204" pitchFamily="18" charset="0"/>
                            <a:cs typeface="Times New Roman" panose="02020603050405020304" pitchFamily="18" charset="0"/>
                          </a:rPr>
                          <m:t>𝑡</m:t>
                        </m:r>
                        <m:r>
                          <a:rPr lang="fr-FR" b="0" i="1" smtClean="0">
                            <a:latin typeface="Cambria Math" panose="02040503050406030204" pitchFamily="18" charset="0"/>
                            <a:ea typeface="Cambria Math" panose="02040503050406030204" pitchFamily="18" charset="0"/>
                            <a:cs typeface="Times New Roman" panose="02020603050405020304" pitchFamily="18" charset="0"/>
                          </a:rPr>
                          <m:t>=0,</m:t>
                        </m:r>
                        <m:r>
                          <a:rPr lang="fr-FR" b="0" i="1" smtClean="0">
                            <a:latin typeface="Cambria Math" panose="02040503050406030204" pitchFamily="18" charset="0"/>
                            <a:ea typeface="Cambria Math" panose="02040503050406030204" pitchFamily="18" charset="0"/>
                            <a:cs typeface="Times New Roman" panose="02020603050405020304" pitchFamily="18" charset="0"/>
                          </a:rPr>
                          <m:t>𝑟</m:t>
                        </m:r>
                      </m:e>
                    </m:d>
                    <m:r>
                      <a:rPr lang="fr-FR" b="0" i="1" smtClean="0">
                        <a:latin typeface="Cambria Math" panose="02040503050406030204" pitchFamily="18" charset="0"/>
                        <a:ea typeface="Cambria Math" panose="02040503050406030204" pitchFamily="18" charset="0"/>
                        <a:cs typeface="Times New Roman" panose="02020603050405020304" pitchFamily="18" charset="0"/>
                      </a:rPr>
                      <m:t>=0</m:t>
                    </m:r>
                  </m:oMath>
                </a14:m>
                <a:r>
                  <a:rPr lang="fr-FR" noProof="0" dirty="0">
                    <a:latin typeface="Times New Roman" panose="02020603050405020304" pitchFamily="18" charset="0"/>
                    <a:cs typeface="Times New Roman" panose="02020603050405020304" pitchFamily="18" charset="0"/>
                  </a:rPr>
                  <a:t> : Concentration initiale nulle dans le pilier. </a:t>
                </a:r>
              </a:p>
            </p:txBody>
          </p:sp>
        </mc:Choice>
        <mc:Fallback xmlns="">
          <p:sp>
            <p:nvSpPr>
              <p:cNvPr id="2" name="TextBox 1">
                <a:extLst>
                  <a:ext uri="{FF2B5EF4-FFF2-40B4-BE49-F238E27FC236}">
                    <a16:creationId xmlns:a16="http://schemas.microsoft.com/office/drawing/2014/main" id="{0DD9D8E2-6A02-3C17-6B4A-972E3FEF8B78}"/>
                  </a:ext>
                </a:extLst>
              </p:cNvPr>
              <p:cNvSpPr txBox="1">
                <a:spLocks noRot="1" noChangeAspect="1" noMove="1" noResize="1" noEditPoints="1" noAdjustHandles="1" noChangeArrowheads="1" noChangeShapeType="1" noTextEdit="1"/>
              </p:cNvSpPr>
              <p:nvPr/>
            </p:nvSpPr>
            <p:spPr>
              <a:xfrm>
                <a:off x="0" y="1370511"/>
                <a:ext cx="7109864" cy="2308324"/>
              </a:xfrm>
              <a:prstGeom prst="rect">
                <a:avLst/>
              </a:prstGeom>
              <a:blipFill>
                <a:blip r:embed="rId2"/>
                <a:stretch>
                  <a:fillRect l="-686" t="-1587" r="-686" b="-3439"/>
                </a:stretch>
              </a:blipFill>
            </p:spPr>
            <p:txBody>
              <a:bodyPr/>
              <a:lstStyle/>
              <a:p>
                <a:r>
                  <a:rPr lang="en-GB">
                    <a:noFill/>
                  </a:rPr>
                  <a:t> </a:t>
                </a:r>
              </a:p>
            </p:txBody>
          </p:sp>
        </mc:Fallback>
      </mc:AlternateContent>
      <p:sp>
        <p:nvSpPr>
          <p:cNvPr id="6" name="Right Brace 5">
            <a:extLst>
              <a:ext uri="{FF2B5EF4-FFF2-40B4-BE49-F238E27FC236}">
                <a16:creationId xmlns:a16="http://schemas.microsoft.com/office/drawing/2014/main" id="{5BBDB4D0-9A92-6089-6661-C0A341FDEA0B}"/>
              </a:ext>
            </a:extLst>
          </p:cNvPr>
          <p:cNvSpPr/>
          <p:nvPr/>
        </p:nvSpPr>
        <p:spPr>
          <a:xfrm>
            <a:off x="7195905" y="2025917"/>
            <a:ext cx="180376" cy="422006"/>
          </a:xfrm>
          <a:prstGeom prst="rightBrace">
            <a:avLst>
              <a:gd name="adj1" fmla="val 81253"/>
              <a:gd name="adj2" fmla="val 5000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noProof="0" dirty="0"/>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6B2A08AA-F960-DA16-2E29-6E16E7EF6D86}"/>
                  </a:ext>
                </a:extLst>
              </p:cNvPr>
              <p:cNvSpPr txBox="1"/>
              <p:nvPr/>
            </p:nvSpPr>
            <p:spPr>
              <a:xfrm>
                <a:off x="7538988" y="2079482"/>
                <a:ext cx="148739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noProof="0" smtClean="0">
                          <a:latin typeface="Cambria Math" panose="02040503050406030204" pitchFamily="18" charset="0"/>
                        </a:rPr>
                        <m:t>𝐶</m:t>
                      </m:r>
                      <m:d>
                        <m:dPr>
                          <m:ctrlPr>
                            <a:rPr lang="fr-FR" b="0" i="1" noProof="0" smtClean="0">
                              <a:latin typeface="Cambria Math" panose="02040503050406030204" pitchFamily="18" charset="0"/>
                            </a:rPr>
                          </m:ctrlPr>
                        </m:dPr>
                        <m:e>
                          <m:r>
                            <a:rPr lang="fr-FR" b="0" i="1" noProof="0" smtClean="0">
                              <a:latin typeface="Cambria Math" panose="02040503050406030204" pitchFamily="18" charset="0"/>
                            </a:rPr>
                            <m:t>𝑟</m:t>
                          </m:r>
                          <m:r>
                            <a:rPr lang="fr-FR" b="0" i="1" noProof="0" smtClean="0">
                              <a:latin typeface="Cambria Math" panose="02040503050406030204" pitchFamily="18" charset="0"/>
                            </a:rPr>
                            <m:t>=</m:t>
                          </m:r>
                          <m:r>
                            <a:rPr lang="fr-FR" b="0" i="1" noProof="0" smtClean="0">
                              <a:latin typeface="Cambria Math" panose="02040503050406030204" pitchFamily="18" charset="0"/>
                            </a:rPr>
                            <m:t>𝑅</m:t>
                          </m:r>
                        </m:e>
                      </m:d>
                      <m:r>
                        <a:rPr lang="fr-FR" b="0" i="1" noProof="0" smtClean="0">
                          <a:latin typeface="Cambria Math" panose="02040503050406030204" pitchFamily="18" charset="0"/>
                        </a:rPr>
                        <m:t>=</m:t>
                      </m:r>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𝐶</m:t>
                          </m:r>
                        </m:e>
                        <m:sub>
                          <m:r>
                            <a:rPr lang="fr-FR" b="0" i="1" noProof="0" smtClean="0">
                              <a:latin typeface="Cambria Math" panose="02040503050406030204" pitchFamily="18" charset="0"/>
                            </a:rPr>
                            <m:t>𝑒</m:t>
                          </m:r>
                        </m:sub>
                      </m:sSub>
                    </m:oMath>
                  </m:oMathPara>
                </a14:m>
                <a:endParaRPr lang="fr-FR" noProof="0" dirty="0"/>
              </a:p>
            </p:txBody>
          </p:sp>
        </mc:Choice>
        <mc:Fallback xmlns="">
          <p:sp>
            <p:nvSpPr>
              <p:cNvPr id="7" name="TextBox 6">
                <a:extLst>
                  <a:ext uri="{FF2B5EF4-FFF2-40B4-BE49-F238E27FC236}">
                    <a16:creationId xmlns:a16="http://schemas.microsoft.com/office/drawing/2014/main" id="{6B2A08AA-F960-DA16-2E29-6E16E7EF6D86}"/>
                  </a:ext>
                </a:extLst>
              </p:cNvPr>
              <p:cNvSpPr txBox="1">
                <a:spLocks noRot="1" noChangeAspect="1" noMove="1" noResize="1" noEditPoints="1" noAdjustHandles="1" noChangeArrowheads="1" noChangeShapeType="1" noTextEdit="1"/>
              </p:cNvSpPr>
              <p:nvPr/>
            </p:nvSpPr>
            <p:spPr>
              <a:xfrm>
                <a:off x="7538988" y="2079482"/>
                <a:ext cx="1487395" cy="276999"/>
              </a:xfrm>
              <a:prstGeom prst="rect">
                <a:avLst/>
              </a:prstGeom>
              <a:blipFill>
                <a:blip r:embed="rId3"/>
                <a:stretch>
                  <a:fillRect l="-3689" r="-410" b="-1087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CDBBDA96-548C-5311-ADC2-47F677ACF600}"/>
                  </a:ext>
                </a:extLst>
              </p:cNvPr>
              <p:cNvSpPr txBox="1"/>
              <p:nvPr/>
            </p:nvSpPr>
            <p:spPr>
              <a:xfrm>
                <a:off x="7538988" y="2469172"/>
                <a:ext cx="1152560" cy="65409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fr-FR" b="0" i="1" noProof="0" smtClean="0">
                              <a:latin typeface="Cambria Math" panose="02040503050406030204" pitchFamily="18" charset="0"/>
                            </a:rPr>
                          </m:ctrlPr>
                        </m:sSubPr>
                        <m:e>
                          <m:d>
                            <m:dPr>
                              <m:begChr m:val=""/>
                              <m:endChr m:val="|"/>
                              <m:ctrlPr>
                                <a:rPr lang="fr-FR" i="1" noProof="0" smtClean="0">
                                  <a:latin typeface="Cambria Math" panose="02040503050406030204" pitchFamily="18" charset="0"/>
                                </a:rPr>
                              </m:ctrlPr>
                            </m:dPr>
                            <m:e>
                              <m:f>
                                <m:fPr>
                                  <m:ctrlPr>
                                    <a:rPr lang="fr-FR" i="1" noProof="0" smtClean="0">
                                      <a:latin typeface="Cambria Math" panose="02040503050406030204" pitchFamily="18" charset="0"/>
                                    </a:rPr>
                                  </m:ctrlPr>
                                </m:fPr>
                                <m:num>
                                  <m:r>
                                    <a:rPr lang="fr-FR" i="1" noProof="0" smtClean="0">
                                      <a:latin typeface="Cambria Math" panose="02040503050406030204" pitchFamily="18" charset="0"/>
                                    </a:rPr>
                                    <m:t>𝜕</m:t>
                                  </m:r>
                                  <m:r>
                                    <a:rPr lang="fr-FR" i="1" noProof="0">
                                      <a:latin typeface="Cambria Math" panose="02040503050406030204" pitchFamily="18" charset="0"/>
                                    </a:rPr>
                                    <m:t>𝐶</m:t>
                                  </m:r>
                                </m:num>
                                <m:den>
                                  <m:r>
                                    <a:rPr lang="fr-FR" i="1" noProof="0" smtClean="0">
                                      <a:latin typeface="Cambria Math" panose="02040503050406030204" pitchFamily="18" charset="0"/>
                                    </a:rPr>
                                    <m:t>𝜕</m:t>
                                  </m:r>
                                  <m:r>
                                    <a:rPr lang="fr-FR" i="1" noProof="0">
                                      <a:latin typeface="Cambria Math" panose="02040503050406030204" pitchFamily="18" charset="0"/>
                                    </a:rPr>
                                    <m:t>𝑟</m:t>
                                  </m:r>
                                </m:den>
                              </m:f>
                            </m:e>
                          </m:d>
                        </m:e>
                        <m:sub>
                          <m:r>
                            <a:rPr lang="fr-FR" b="0" i="1" noProof="0" smtClean="0">
                              <a:latin typeface="Cambria Math" panose="02040503050406030204" pitchFamily="18" charset="0"/>
                            </a:rPr>
                            <m:t>𝑟</m:t>
                          </m:r>
                          <m:r>
                            <a:rPr lang="fr-FR" b="0" i="1" noProof="0" smtClean="0">
                              <a:latin typeface="Cambria Math" panose="02040503050406030204" pitchFamily="18" charset="0"/>
                            </a:rPr>
                            <m:t>=0</m:t>
                          </m:r>
                        </m:sub>
                      </m:sSub>
                      <m:r>
                        <a:rPr lang="fr-FR" b="0" i="1" noProof="0" smtClean="0">
                          <a:latin typeface="Cambria Math" panose="02040503050406030204" pitchFamily="18" charset="0"/>
                        </a:rPr>
                        <m:t>=0</m:t>
                      </m:r>
                    </m:oMath>
                  </m:oMathPara>
                </a14:m>
                <a:endParaRPr lang="fr-FR" noProof="0" dirty="0"/>
              </a:p>
            </p:txBody>
          </p:sp>
        </mc:Choice>
        <mc:Fallback xmlns="">
          <p:sp>
            <p:nvSpPr>
              <p:cNvPr id="8" name="TextBox 7">
                <a:extLst>
                  <a:ext uri="{FF2B5EF4-FFF2-40B4-BE49-F238E27FC236}">
                    <a16:creationId xmlns:a16="http://schemas.microsoft.com/office/drawing/2014/main" id="{CDBBDA96-548C-5311-ADC2-47F677ACF600}"/>
                  </a:ext>
                </a:extLst>
              </p:cNvPr>
              <p:cNvSpPr txBox="1">
                <a:spLocks noRot="1" noChangeAspect="1" noMove="1" noResize="1" noEditPoints="1" noAdjustHandles="1" noChangeArrowheads="1" noChangeShapeType="1" noTextEdit="1"/>
              </p:cNvSpPr>
              <p:nvPr/>
            </p:nvSpPr>
            <p:spPr>
              <a:xfrm>
                <a:off x="7538988" y="2469172"/>
                <a:ext cx="1152560" cy="654090"/>
              </a:xfrm>
              <a:prstGeom prst="rect">
                <a:avLst/>
              </a:prstGeom>
              <a:blipFill>
                <a:blip r:embed="rId4"/>
                <a:stretch>
                  <a:fillRect b="-935"/>
                </a:stretch>
              </a:blipFill>
            </p:spPr>
            <p:txBody>
              <a:bodyPr/>
              <a:lstStyle/>
              <a:p>
                <a:r>
                  <a:rPr lang="en-GB">
                    <a:noFill/>
                  </a:rPr>
                  <a:t> </a:t>
                </a:r>
              </a:p>
            </p:txBody>
          </p:sp>
        </mc:Fallback>
      </mc:AlternateContent>
      <p:sp>
        <p:nvSpPr>
          <p:cNvPr id="9" name="Rectangle 8">
            <a:extLst>
              <a:ext uri="{FF2B5EF4-FFF2-40B4-BE49-F238E27FC236}">
                <a16:creationId xmlns:a16="http://schemas.microsoft.com/office/drawing/2014/main" id="{12F42263-6065-A83C-E411-4ED7173E4338}"/>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10" name="TextBox 9">
            <a:extLst>
              <a:ext uri="{FF2B5EF4-FFF2-40B4-BE49-F238E27FC236}">
                <a16:creationId xmlns:a16="http://schemas.microsoft.com/office/drawing/2014/main" id="{FE65A178-E024-8E58-B6D0-9640B4670699}"/>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A</a:t>
            </a:r>
          </a:p>
        </p:txBody>
      </p:sp>
      <p:sp>
        <p:nvSpPr>
          <p:cNvPr id="11" name="Rectangle 10">
            <a:extLst>
              <a:ext uri="{FF2B5EF4-FFF2-40B4-BE49-F238E27FC236}">
                <a16:creationId xmlns:a16="http://schemas.microsoft.com/office/drawing/2014/main" id="{C368F3E9-43F6-9985-334E-21C88E71758D}"/>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C6304A20-79B7-2C12-19AC-070605972BB4}"/>
                  </a:ext>
                </a:extLst>
              </p:cNvPr>
              <p:cNvSpPr txBox="1"/>
              <p:nvPr/>
            </p:nvSpPr>
            <p:spPr>
              <a:xfrm>
                <a:off x="0" y="650883"/>
                <a:ext cx="6236839"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Voici le schéma de discrétisation proposé (5 nœuds i.e.,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𝑁</m:t>
                    </m:r>
                    <m:r>
                      <a:rPr lang="fr-FR" b="0" i="1" noProof="0" smtClean="0">
                        <a:latin typeface="Cambria Math" panose="02040503050406030204" pitchFamily="18" charset="0"/>
                        <a:cs typeface="Times New Roman" panose="02020603050405020304" pitchFamily="18" charset="0"/>
                      </a:rPr>
                      <m:t>=5</m:t>
                    </m:r>
                  </m:oMath>
                </a14:m>
                <a:r>
                  <a:rPr lang="fr-FR" noProof="0" dirty="0">
                    <a:latin typeface="Times New Roman" panose="02020603050405020304" pitchFamily="18" charset="0"/>
                    <a:cs typeface="Times New Roman" panose="02020603050405020304" pitchFamily="18" charset="0"/>
                  </a:rPr>
                  <a:t>) : </a:t>
                </a:r>
              </a:p>
            </p:txBody>
          </p:sp>
        </mc:Choice>
        <mc:Fallback xmlns="">
          <p:sp>
            <p:nvSpPr>
              <p:cNvPr id="3" name="TextBox 2">
                <a:extLst>
                  <a:ext uri="{FF2B5EF4-FFF2-40B4-BE49-F238E27FC236}">
                    <a16:creationId xmlns:a16="http://schemas.microsoft.com/office/drawing/2014/main" id="{C6304A20-79B7-2C12-19AC-070605972BB4}"/>
                  </a:ext>
                </a:extLst>
              </p:cNvPr>
              <p:cNvSpPr txBox="1">
                <a:spLocks noRot="1" noChangeAspect="1" noMove="1" noResize="1" noEditPoints="1" noAdjustHandles="1" noChangeArrowheads="1" noChangeShapeType="1" noTextEdit="1"/>
              </p:cNvSpPr>
              <p:nvPr/>
            </p:nvSpPr>
            <p:spPr>
              <a:xfrm>
                <a:off x="0" y="650883"/>
                <a:ext cx="6236839" cy="369332"/>
              </a:xfrm>
              <a:prstGeom prst="rect">
                <a:avLst/>
              </a:prstGeom>
              <a:blipFill>
                <a:blip r:embed="rId5"/>
                <a:stretch>
                  <a:fillRect l="-782" t="-10000" b="-26667"/>
                </a:stretch>
              </a:blipFill>
            </p:spPr>
            <p:txBody>
              <a:bodyPr/>
              <a:lstStyle/>
              <a:p>
                <a:r>
                  <a:rPr lang="en-GB">
                    <a:noFill/>
                  </a:rPr>
                  <a:t> </a:t>
                </a:r>
              </a:p>
            </p:txBody>
          </p:sp>
        </mc:Fallback>
      </mc:AlternateContent>
      <p:sp>
        <p:nvSpPr>
          <p:cNvPr id="4" name="Oval 3">
            <a:extLst>
              <a:ext uri="{FF2B5EF4-FFF2-40B4-BE49-F238E27FC236}">
                <a16:creationId xmlns:a16="http://schemas.microsoft.com/office/drawing/2014/main" id="{6C8DEBA5-DA61-1066-6DD5-9ED99B65BDE2}"/>
              </a:ext>
            </a:extLst>
          </p:cNvPr>
          <p:cNvSpPr/>
          <p:nvPr/>
        </p:nvSpPr>
        <p:spPr>
          <a:xfrm>
            <a:off x="6766559" y="805945"/>
            <a:ext cx="162492" cy="162492"/>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fr-FR" noProof="0" dirty="0"/>
          </a:p>
        </p:txBody>
      </p:sp>
      <p:sp>
        <p:nvSpPr>
          <p:cNvPr id="12" name="Oval 11">
            <a:extLst>
              <a:ext uri="{FF2B5EF4-FFF2-40B4-BE49-F238E27FC236}">
                <a16:creationId xmlns:a16="http://schemas.microsoft.com/office/drawing/2014/main" id="{CD555B3B-1273-B030-5A00-48B9923A6D1D}"/>
              </a:ext>
            </a:extLst>
          </p:cNvPr>
          <p:cNvSpPr/>
          <p:nvPr/>
        </p:nvSpPr>
        <p:spPr>
          <a:xfrm>
            <a:off x="7601606" y="805945"/>
            <a:ext cx="162492" cy="162492"/>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fr-FR" noProof="0" dirty="0"/>
          </a:p>
        </p:txBody>
      </p:sp>
      <p:sp>
        <p:nvSpPr>
          <p:cNvPr id="16" name="Oval 15">
            <a:extLst>
              <a:ext uri="{FF2B5EF4-FFF2-40B4-BE49-F238E27FC236}">
                <a16:creationId xmlns:a16="http://schemas.microsoft.com/office/drawing/2014/main" id="{2DC757D9-32CE-64B4-6E3D-3D217D7E5F46}"/>
              </a:ext>
            </a:extLst>
          </p:cNvPr>
          <p:cNvSpPr/>
          <p:nvPr/>
        </p:nvSpPr>
        <p:spPr>
          <a:xfrm>
            <a:off x="8436653" y="805945"/>
            <a:ext cx="162492" cy="162492"/>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fr-FR" noProof="0" dirty="0"/>
          </a:p>
        </p:txBody>
      </p:sp>
      <p:sp>
        <p:nvSpPr>
          <p:cNvPr id="21" name="Oval 20">
            <a:extLst>
              <a:ext uri="{FF2B5EF4-FFF2-40B4-BE49-F238E27FC236}">
                <a16:creationId xmlns:a16="http://schemas.microsoft.com/office/drawing/2014/main" id="{3EC77938-36F5-9BEC-0F4B-506822FDA0D7}"/>
              </a:ext>
            </a:extLst>
          </p:cNvPr>
          <p:cNvSpPr/>
          <p:nvPr/>
        </p:nvSpPr>
        <p:spPr>
          <a:xfrm>
            <a:off x="9271700" y="805945"/>
            <a:ext cx="162492" cy="162492"/>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fr-FR" noProof="0" dirty="0"/>
          </a:p>
        </p:txBody>
      </p:sp>
      <p:sp>
        <p:nvSpPr>
          <p:cNvPr id="22" name="Oval 21">
            <a:extLst>
              <a:ext uri="{FF2B5EF4-FFF2-40B4-BE49-F238E27FC236}">
                <a16:creationId xmlns:a16="http://schemas.microsoft.com/office/drawing/2014/main" id="{076029C1-43EB-D64D-D844-7C346AFBB080}"/>
              </a:ext>
            </a:extLst>
          </p:cNvPr>
          <p:cNvSpPr/>
          <p:nvPr/>
        </p:nvSpPr>
        <p:spPr>
          <a:xfrm>
            <a:off x="10106746" y="805945"/>
            <a:ext cx="162492" cy="162492"/>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fr-FR" noProof="0" dirty="0"/>
          </a:p>
        </p:txBody>
      </p:sp>
      <p:cxnSp>
        <p:nvCxnSpPr>
          <p:cNvPr id="24" name="Straight Connector 23">
            <a:extLst>
              <a:ext uri="{FF2B5EF4-FFF2-40B4-BE49-F238E27FC236}">
                <a16:creationId xmlns:a16="http://schemas.microsoft.com/office/drawing/2014/main" id="{6F658F9A-65C2-7BA4-F770-1845190CFD82}"/>
              </a:ext>
            </a:extLst>
          </p:cNvPr>
          <p:cNvCxnSpPr>
            <a:cxnSpLocks/>
            <a:stCxn id="4" idx="6"/>
            <a:endCxn id="22" idx="2"/>
          </p:cNvCxnSpPr>
          <p:nvPr/>
        </p:nvCxnSpPr>
        <p:spPr>
          <a:xfrm>
            <a:off x="6929051" y="887191"/>
            <a:ext cx="3177695" cy="0"/>
          </a:xfrm>
          <a:prstGeom prst="line">
            <a:avLst/>
          </a:prstGeom>
          <a:ln w="38100">
            <a:solidFill>
              <a:schemeClr val="bg2">
                <a:lumMod val="10000"/>
              </a:schemeClr>
            </a:solidFill>
          </a:ln>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8913117D-71DC-16F9-2BD3-DA9D3BA1721B}"/>
              </a:ext>
            </a:extLst>
          </p:cNvPr>
          <p:cNvCxnSpPr/>
          <p:nvPr/>
        </p:nvCxnSpPr>
        <p:spPr>
          <a:xfrm>
            <a:off x="6583680" y="1297520"/>
            <a:ext cx="4086422" cy="0"/>
          </a:xfrm>
          <a:prstGeom prst="straightConnector1">
            <a:avLst/>
          </a:prstGeom>
          <a:ln>
            <a:solidFill>
              <a:schemeClr val="bg2">
                <a:lumMod val="10000"/>
              </a:schemeClr>
            </a:solidFill>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07EBCD55-934E-A1D6-843D-1695B2FD8ECB}"/>
                  </a:ext>
                </a:extLst>
              </p:cNvPr>
              <p:cNvSpPr txBox="1"/>
              <p:nvPr/>
            </p:nvSpPr>
            <p:spPr>
              <a:xfrm>
                <a:off x="10738389" y="1142180"/>
                <a:ext cx="16055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noProof="0" smtClean="0">
                          <a:latin typeface="Cambria Math" panose="02040503050406030204" pitchFamily="18" charset="0"/>
                        </a:rPr>
                        <m:t>𝑟</m:t>
                      </m:r>
                    </m:oMath>
                  </m:oMathPara>
                </a14:m>
                <a:endParaRPr lang="fr-FR" noProof="0" dirty="0"/>
              </a:p>
            </p:txBody>
          </p:sp>
        </mc:Choice>
        <mc:Fallback xmlns="">
          <p:sp>
            <p:nvSpPr>
              <p:cNvPr id="27" name="TextBox 26">
                <a:extLst>
                  <a:ext uri="{FF2B5EF4-FFF2-40B4-BE49-F238E27FC236}">
                    <a16:creationId xmlns:a16="http://schemas.microsoft.com/office/drawing/2014/main" id="{07EBCD55-934E-A1D6-843D-1695B2FD8ECB}"/>
                  </a:ext>
                </a:extLst>
              </p:cNvPr>
              <p:cNvSpPr txBox="1">
                <a:spLocks noRot="1" noChangeAspect="1" noMove="1" noResize="1" noEditPoints="1" noAdjustHandles="1" noChangeArrowheads="1" noChangeShapeType="1" noTextEdit="1"/>
              </p:cNvSpPr>
              <p:nvPr/>
            </p:nvSpPr>
            <p:spPr>
              <a:xfrm>
                <a:off x="10738389" y="1142180"/>
                <a:ext cx="160557" cy="276999"/>
              </a:xfrm>
              <a:prstGeom prst="rect">
                <a:avLst/>
              </a:prstGeom>
              <a:blipFill>
                <a:blip r:embed="rId6"/>
                <a:stretch>
                  <a:fillRect l="-23077" r="-2307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80F08257-A450-5C04-241D-1002B4DA1E8B}"/>
                  </a:ext>
                </a:extLst>
              </p:cNvPr>
              <p:cNvSpPr txBox="1"/>
              <p:nvPr/>
            </p:nvSpPr>
            <p:spPr>
              <a:xfrm>
                <a:off x="6552724" y="939287"/>
                <a:ext cx="59016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noProof="0" smtClean="0">
                          <a:latin typeface="Cambria Math" panose="02040503050406030204" pitchFamily="18" charset="0"/>
                        </a:rPr>
                        <m:t>𝑟</m:t>
                      </m:r>
                      <m:r>
                        <a:rPr lang="fr-FR" b="0" i="1" noProof="0" smtClean="0">
                          <a:latin typeface="Cambria Math" panose="02040503050406030204" pitchFamily="18" charset="0"/>
                        </a:rPr>
                        <m:t>=0</m:t>
                      </m:r>
                    </m:oMath>
                  </m:oMathPara>
                </a14:m>
                <a:endParaRPr lang="fr-FR" noProof="0" dirty="0"/>
              </a:p>
            </p:txBody>
          </p:sp>
        </mc:Choice>
        <mc:Fallback xmlns="">
          <p:sp>
            <p:nvSpPr>
              <p:cNvPr id="28" name="TextBox 27">
                <a:extLst>
                  <a:ext uri="{FF2B5EF4-FFF2-40B4-BE49-F238E27FC236}">
                    <a16:creationId xmlns:a16="http://schemas.microsoft.com/office/drawing/2014/main" id="{80F08257-A450-5C04-241D-1002B4DA1E8B}"/>
                  </a:ext>
                </a:extLst>
              </p:cNvPr>
              <p:cNvSpPr txBox="1">
                <a:spLocks noRot="1" noChangeAspect="1" noMove="1" noResize="1" noEditPoints="1" noAdjustHandles="1" noChangeArrowheads="1" noChangeShapeType="1" noTextEdit="1"/>
              </p:cNvSpPr>
              <p:nvPr/>
            </p:nvSpPr>
            <p:spPr>
              <a:xfrm>
                <a:off x="6552724" y="939287"/>
                <a:ext cx="590162" cy="276999"/>
              </a:xfrm>
              <a:prstGeom prst="rect">
                <a:avLst/>
              </a:prstGeom>
              <a:blipFill>
                <a:blip r:embed="rId7"/>
                <a:stretch>
                  <a:fillRect l="-6186" r="-9278" b="-652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CF2D0C7F-4528-1D12-5632-7B96F6D67486}"/>
                  </a:ext>
                </a:extLst>
              </p:cNvPr>
              <p:cNvSpPr txBox="1"/>
              <p:nvPr/>
            </p:nvSpPr>
            <p:spPr>
              <a:xfrm>
                <a:off x="9889730" y="966417"/>
                <a:ext cx="61613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noProof="0" smtClean="0">
                          <a:latin typeface="Cambria Math" panose="02040503050406030204" pitchFamily="18" charset="0"/>
                        </a:rPr>
                        <m:t>𝑟</m:t>
                      </m:r>
                      <m:r>
                        <a:rPr lang="fr-FR" b="0" i="1" noProof="0" smtClean="0">
                          <a:latin typeface="Cambria Math" panose="02040503050406030204" pitchFamily="18" charset="0"/>
                        </a:rPr>
                        <m:t>=</m:t>
                      </m:r>
                      <m:r>
                        <a:rPr lang="fr-FR" b="0" i="1" noProof="0" smtClean="0">
                          <a:latin typeface="Cambria Math" panose="02040503050406030204" pitchFamily="18" charset="0"/>
                        </a:rPr>
                        <m:t>𝑅</m:t>
                      </m:r>
                    </m:oMath>
                  </m:oMathPara>
                </a14:m>
                <a:endParaRPr lang="fr-FR" noProof="0" dirty="0"/>
              </a:p>
            </p:txBody>
          </p:sp>
        </mc:Choice>
        <mc:Fallback xmlns="">
          <p:sp>
            <p:nvSpPr>
              <p:cNvPr id="29" name="TextBox 28">
                <a:extLst>
                  <a:ext uri="{FF2B5EF4-FFF2-40B4-BE49-F238E27FC236}">
                    <a16:creationId xmlns:a16="http://schemas.microsoft.com/office/drawing/2014/main" id="{CF2D0C7F-4528-1D12-5632-7B96F6D67486}"/>
                  </a:ext>
                </a:extLst>
              </p:cNvPr>
              <p:cNvSpPr txBox="1">
                <a:spLocks noRot="1" noChangeAspect="1" noMove="1" noResize="1" noEditPoints="1" noAdjustHandles="1" noChangeArrowheads="1" noChangeShapeType="1" noTextEdit="1"/>
              </p:cNvSpPr>
              <p:nvPr/>
            </p:nvSpPr>
            <p:spPr>
              <a:xfrm>
                <a:off x="9889730" y="966417"/>
                <a:ext cx="616131" cy="276999"/>
              </a:xfrm>
              <a:prstGeom prst="rect">
                <a:avLst/>
              </a:prstGeom>
              <a:blipFill>
                <a:blip r:embed="rId8"/>
                <a:stretch>
                  <a:fillRect l="-5941" r="-8911" b="-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B95AA804-9E2B-DDFF-2C53-F06543210144}"/>
                  </a:ext>
                </a:extLst>
              </p:cNvPr>
              <p:cNvSpPr txBox="1"/>
              <p:nvPr/>
            </p:nvSpPr>
            <p:spPr>
              <a:xfrm>
                <a:off x="6552724" y="537939"/>
                <a:ext cx="55714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noProof="0" smtClean="0">
                          <a:latin typeface="Cambria Math" panose="02040503050406030204" pitchFamily="18" charset="0"/>
                        </a:rPr>
                        <m:t>𝑖</m:t>
                      </m:r>
                      <m:r>
                        <a:rPr lang="fr-FR" b="0" i="1" noProof="0" smtClean="0">
                          <a:latin typeface="Cambria Math" panose="02040503050406030204" pitchFamily="18" charset="0"/>
                        </a:rPr>
                        <m:t>=1</m:t>
                      </m:r>
                    </m:oMath>
                  </m:oMathPara>
                </a14:m>
                <a:endParaRPr lang="fr-FR" noProof="0" dirty="0"/>
              </a:p>
            </p:txBody>
          </p:sp>
        </mc:Choice>
        <mc:Fallback xmlns="">
          <p:sp>
            <p:nvSpPr>
              <p:cNvPr id="30" name="TextBox 29">
                <a:extLst>
                  <a:ext uri="{FF2B5EF4-FFF2-40B4-BE49-F238E27FC236}">
                    <a16:creationId xmlns:a16="http://schemas.microsoft.com/office/drawing/2014/main" id="{B95AA804-9E2B-DDFF-2C53-F06543210144}"/>
                  </a:ext>
                </a:extLst>
              </p:cNvPr>
              <p:cNvSpPr txBox="1">
                <a:spLocks noRot="1" noChangeAspect="1" noMove="1" noResize="1" noEditPoints="1" noAdjustHandles="1" noChangeArrowheads="1" noChangeShapeType="1" noTextEdit="1"/>
              </p:cNvSpPr>
              <p:nvPr/>
            </p:nvSpPr>
            <p:spPr>
              <a:xfrm>
                <a:off x="6552724" y="537939"/>
                <a:ext cx="557140" cy="276999"/>
              </a:xfrm>
              <a:prstGeom prst="rect">
                <a:avLst/>
              </a:prstGeom>
              <a:blipFill>
                <a:blip r:embed="rId9"/>
                <a:stretch>
                  <a:fillRect l="-10989" r="-9890" b="-652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B702B995-55B0-6F3A-DB50-C2AAA6DF1383}"/>
                  </a:ext>
                </a:extLst>
              </p:cNvPr>
              <p:cNvSpPr txBox="1"/>
              <p:nvPr/>
            </p:nvSpPr>
            <p:spPr>
              <a:xfrm>
                <a:off x="9900296" y="533345"/>
                <a:ext cx="55714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noProof="0" smtClean="0">
                          <a:latin typeface="Cambria Math" panose="02040503050406030204" pitchFamily="18" charset="0"/>
                        </a:rPr>
                        <m:t>𝑖</m:t>
                      </m:r>
                      <m:r>
                        <a:rPr lang="fr-FR" b="0" i="1" noProof="0" smtClean="0">
                          <a:latin typeface="Cambria Math" panose="02040503050406030204" pitchFamily="18" charset="0"/>
                        </a:rPr>
                        <m:t>=</m:t>
                      </m:r>
                      <m:r>
                        <a:rPr lang="fr-FR" b="0" i="0" noProof="0" smtClean="0">
                          <a:latin typeface="Cambria Math" panose="02040503050406030204" pitchFamily="18" charset="0"/>
                        </a:rPr>
                        <m:t>5</m:t>
                      </m:r>
                    </m:oMath>
                  </m:oMathPara>
                </a14:m>
                <a:endParaRPr lang="fr-FR" noProof="0" dirty="0"/>
              </a:p>
            </p:txBody>
          </p:sp>
        </mc:Choice>
        <mc:Fallback xmlns="">
          <p:sp>
            <p:nvSpPr>
              <p:cNvPr id="31" name="TextBox 30">
                <a:extLst>
                  <a:ext uri="{FF2B5EF4-FFF2-40B4-BE49-F238E27FC236}">
                    <a16:creationId xmlns:a16="http://schemas.microsoft.com/office/drawing/2014/main" id="{B702B995-55B0-6F3A-DB50-C2AAA6DF1383}"/>
                  </a:ext>
                </a:extLst>
              </p:cNvPr>
              <p:cNvSpPr txBox="1">
                <a:spLocks noRot="1" noChangeAspect="1" noMove="1" noResize="1" noEditPoints="1" noAdjustHandles="1" noChangeArrowheads="1" noChangeShapeType="1" noTextEdit="1"/>
              </p:cNvSpPr>
              <p:nvPr/>
            </p:nvSpPr>
            <p:spPr>
              <a:xfrm>
                <a:off x="9900296" y="533345"/>
                <a:ext cx="557140" cy="276999"/>
              </a:xfrm>
              <a:prstGeom prst="rect">
                <a:avLst/>
              </a:prstGeom>
              <a:blipFill>
                <a:blip r:embed="rId10"/>
                <a:stretch>
                  <a:fillRect l="-10989" r="-10989" b="-6522"/>
                </a:stretch>
              </a:blipFill>
            </p:spPr>
            <p:txBody>
              <a:bodyPr/>
              <a:lstStyle/>
              <a:p>
                <a:r>
                  <a:rPr lang="en-GB">
                    <a:noFill/>
                  </a:rPr>
                  <a:t> </a:t>
                </a:r>
              </a:p>
            </p:txBody>
          </p:sp>
        </mc:Fallback>
      </mc:AlternateContent>
      <p:cxnSp>
        <p:nvCxnSpPr>
          <p:cNvPr id="32" name="Straight Arrow Connector 31">
            <a:extLst>
              <a:ext uri="{FF2B5EF4-FFF2-40B4-BE49-F238E27FC236}">
                <a16:creationId xmlns:a16="http://schemas.microsoft.com/office/drawing/2014/main" id="{E7582D37-C97C-B041-C9D4-64A63AD497FB}"/>
              </a:ext>
            </a:extLst>
          </p:cNvPr>
          <p:cNvCxnSpPr>
            <a:cxnSpLocks/>
          </p:cNvCxnSpPr>
          <p:nvPr/>
        </p:nvCxnSpPr>
        <p:spPr>
          <a:xfrm>
            <a:off x="7793883" y="1618169"/>
            <a:ext cx="642770" cy="0"/>
          </a:xfrm>
          <a:prstGeom prst="straightConnector1">
            <a:avLst/>
          </a:prstGeom>
          <a:ln>
            <a:solidFill>
              <a:schemeClr val="bg2">
                <a:lumMod val="10000"/>
              </a:schemeClr>
            </a:solidFill>
            <a:headEnd type="triangle"/>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FFB0AD25-EAC1-F45C-A5E3-3E651AE94BA5}"/>
                  </a:ext>
                </a:extLst>
              </p:cNvPr>
              <p:cNvSpPr txBox="1"/>
              <p:nvPr/>
            </p:nvSpPr>
            <p:spPr>
              <a:xfrm>
                <a:off x="8599145" y="1348474"/>
                <a:ext cx="1633268" cy="51674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noProof="0" smtClean="0">
                          <a:latin typeface="Cambria Math" panose="02040503050406030204" pitchFamily="18" charset="0"/>
                          <a:ea typeface="Cambria Math" panose="02040503050406030204" pitchFamily="18" charset="0"/>
                        </a:rPr>
                        <m:t>∆</m:t>
                      </m:r>
                      <m:r>
                        <a:rPr lang="fr-FR" b="0" i="1" noProof="0" smtClean="0">
                          <a:latin typeface="Cambria Math" panose="02040503050406030204" pitchFamily="18" charset="0"/>
                        </a:rPr>
                        <m:t>𝑟</m:t>
                      </m:r>
                      <m:r>
                        <a:rPr lang="fr-FR" b="0" i="1" noProof="0" smtClean="0">
                          <a:latin typeface="Cambria Math" panose="02040503050406030204" pitchFamily="18" charset="0"/>
                        </a:rPr>
                        <m:t>=</m:t>
                      </m:r>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𝑅</m:t>
                          </m:r>
                        </m:num>
                        <m:den>
                          <m:r>
                            <a:rPr lang="fr-FR" b="0" i="1" noProof="0" smtClean="0">
                              <a:latin typeface="Cambria Math" panose="02040503050406030204" pitchFamily="18" charset="0"/>
                            </a:rPr>
                            <m:t>𝑁</m:t>
                          </m:r>
                          <m:r>
                            <a:rPr lang="fr-FR" b="0" i="1" noProof="0" smtClean="0">
                              <a:latin typeface="Cambria Math" panose="02040503050406030204" pitchFamily="18" charset="0"/>
                            </a:rPr>
                            <m:t>−1</m:t>
                          </m:r>
                        </m:den>
                      </m:f>
                      <m:r>
                        <a:rPr lang="fr-FR" b="0" i="1" noProof="0" smtClean="0">
                          <a:latin typeface="Cambria Math" panose="02040503050406030204" pitchFamily="18" charset="0"/>
                        </a:rPr>
                        <m:t>=</m:t>
                      </m:r>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𝑅</m:t>
                          </m:r>
                        </m:num>
                        <m:den>
                          <m:r>
                            <a:rPr lang="fr-FR" b="0" i="1" noProof="0" smtClean="0">
                              <a:latin typeface="Cambria Math" panose="02040503050406030204" pitchFamily="18" charset="0"/>
                            </a:rPr>
                            <m:t>4</m:t>
                          </m:r>
                        </m:den>
                      </m:f>
                    </m:oMath>
                  </m:oMathPara>
                </a14:m>
                <a:endParaRPr lang="fr-FR" noProof="0" dirty="0"/>
              </a:p>
            </p:txBody>
          </p:sp>
        </mc:Choice>
        <mc:Fallback xmlns="">
          <p:sp>
            <p:nvSpPr>
              <p:cNvPr id="34" name="TextBox 33">
                <a:extLst>
                  <a:ext uri="{FF2B5EF4-FFF2-40B4-BE49-F238E27FC236}">
                    <a16:creationId xmlns:a16="http://schemas.microsoft.com/office/drawing/2014/main" id="{FFB0AD25-EAC1-F45C-A5E3-3E651AE94BA5}"/>
                  </a:ext>
                </a:extLst>
              </p:cNvPr>
              <p:cNvSpPr txBox="1">
                <a:spLocks noRot="1" noChangeAspect="1" noMove="1" noResize="1" noEditPoints="1" noAdjustHandles="1" noChangeArrowheads="1" noChangeShapeType="1" noTextEdit="1"/>
              </p:cNvSpPr>
              <p:nvPr/>
            </p:nvSpPr>
            <p:spPr>
              <a:xfrm>
                <a:off x="8599145" y="1348474"/>
                <a:ext cx="1633268" cy="516745"/>
              </a:xfrm>
              <a:prstGeom prst="rect">
                <a:avLst/>
              </a:prstGeom>
              <a:blipFill>
                <a:blip r:embed="rId11"/>
                <a:stretch>
                  <a:fillRect/>
                </a:stretch>
              </a:blipFill>
            </p:spPr>
            <p:txBody>
              <a:bodyPr/>
              <a:lstStyle/>
              <a:p>
                <a:r>
                  <a:rPr lang="en-GB">
                    <a:noFill/>
                  </a:rPr>
                  <a:t> </a:t>
                </a:r>
              </a:p>
            </p:txBody>
          </p:sp>
        </mc:Fallback>
      </mc:AlternateContent>
      <p:sp>
        <p:nvSpPr>
          <p:cNvPr id="5" name="TextBox 4">
            <a:extLst>
              <a:ext uri="{FF2B5EF4-FFF2-40B4-BE49-F238E27FC236}">
                <a16:creationId xmlns:a16="http://schemas.microsoft.com/office/drawing/2014/main" id="{23191802-DDDD-42A4-5146-C9137EA1E7FC}"/>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3/10</a:t>
            </a:r>
          </a:p>
        </p:txBody>
      </p:sp>
      <p:sp>
        <p:nvSpPr>
          <p:cNvPr id="13" name="TextBox 12">
            <a:extLst>
              <a:ext uri="{FF2B5EF4-FFF2-40B4-BE49-F238E27FC236}">
                <a16:creationId xmlns:a16="http://schemas.microsoft.com/office/drawing/2014/main" id="{98EA529C-E744-4BAF-8E47-BD0975789A0B}"/>
              </a:ext>
            </a:extLst>
          </p:cNvPr>
          <p:cNvSpPr txBox="1"/>
          <p:nvPr/>
        </p:nvSpPr>
        <p:spPr>
          <a:xfrm>
            <a:off x="-1" y="3662847"/>
            <a:ext cx="5511625" cy="646331"/>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reprend le meilleur schéma de discrétisation spatiale du devoir précédent, càd :  </a:t>
            </a: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40DB695B-2F30-2E12-BD8A-E89A0F654758}"/>
                  </a:ext>
                </a:extLst>
              </p:cNvPr>
              <p:cNvSpPr txBox="1"/>
              <p:nvPr/>
            </p:nvSpPr>
            <p:spPr>
              <a:xfrm>
                <a:off x="5607133" y="3675194"/>
                <a:ext cx="2192520" cy="74623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fr-FR" i="1" noProof="0" smtClean="0">
                              <a:latin typeface="Cambria Math" panose="02040503050406030204" pitchFamily="18" charset="0"/>
                            </a:rPr>
                          </m:ctrlPr>
                        </m:sSubPr>
                        <m:e>
                          <m:d>
                            <m:dPr>
                              <m:begChr m:val=""/>
                              <m:endChr m:val="|"/>
                              <m:ctrlPr>
                                <a:rPr lang="fr-FR" i="1" noProof="0" smtClean="0">
                                  <a:latin typeface="Cambria Math" panose="02040503050406030204" pitchFamily="18" charset="0"/>
                                </a:rPr>
                              </m:ctrlPr>
                            </m:dPr>
                            <m:e>
                              <m:f>
                                <m:fPr>
                                  <m:ctrlPr>
                                    <a:rPr lang="fr-FR" i="1" noProof="0" smtClean="0">
                                      <a:latin typeface="Cambria Math" panose="02040503050406030204" pitchFamily="18" charset="0"/>
                                    </a:rPr>
                                  </m:ctrlPr>
                                </m:fPr>
                                <m:num>
                                  <m:r>
                                    <a:rPr lang="fr-FR" i="1" noProof="0" smtClean="0">
                                      <a:latin typeface="Cambria Math" panose="02040503050406030204" pitchFamily="18" charset="0"/>
                                    </a:rPr>
                                    <m:t>𝜕</m:t>
                                  </m:r>
                                  <m:r>
                                    <a:rPr lang="fr-FR" i="1" noProof="0">
                                      <a:latin typeface="Cambria Math" panose="02040503050406030204" pitchFamily="18" charset="0"/>
                                    </a:rPr>
                                    <m:t>𝐶</m:t>
                                  </m:r>
                                </m:num>
                                <m:den>
                                  <m:r>
                                    <a:rPr lang="fr-FR" i="1" noProof="0" smtClean="0">
                                      <a:latin typeface="Cambria Math" panose="02040503050406030204" pitchFamily="18" charset="0"/>
                                    </a:rPr>
                                    <m:t>𝜕</m:t>
                                  </m:r>
                                  <m:r>
                                    <a:rPr lang="fr-FR" i="1" noProof="0">
                                      <a:latin typeface="Cambria Math" panose="02040503050406030204" pitchFamily="18" charset="0"/>
                                    </a:rPr>
                                    <m:t>𝑟</m:t>
                                  </m:r>
                                </m:den>
                              </m:f>
                            </m:e>
                          </m:d>
                        </m:e>
                        <m:sub>
                          <m:r>
                            <a:rPr lang="fr-FR" b="0" i="1" noProof="0" smtClean="0">
                              <a:latin typeface="Cambria Math" panose="02040503050406030204" pitchFamily="18" charset="0"/>
                            </a:rPr>
                            <m:t>𝑖</m:t>
                          </m:r>
                        </m:sub>
                      </m:sSub>
                      <m:r>
                        <a:rPr lang="fr-FR" i="1" noProof="0">
                          <a:latin typeface="Cambria Math" panose="02040503050406030204" pitchFamily="18" charset="0"/>
                        </a:rPr>
                        <m:t>=</m:t>
                      </m:r>
                      <m:f>
                        <m:fPr>
                          <m:ctrlPr>
                            <a:rPr lang="fr-FR" i="1" noProof="0" smtClean="0">
                              <a:latin typeface="Cambria Math" panose="02040503050406030204" pitchFamily="18" charset="0"/>
                            </a:rPr>
                          </m:ctrlPr>
                        </m:fPr>
                        <m:num>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𝐶</m:t>
                              </m:r>
                            </m:e>
                            <m:sub>
                              <m:r>
                                <a:rPr lang="fr-FR" b="0" i="1" noProof="0" smtClean="0">
                                  <a:latin typeface="Cambria Math" panose="02040503050406030204" pitchFamily="18" charset="0"/>
                                </a:rPr>
                                <m:t>𝑖</m:t>
                              </m:r>
                              <m:r>
                                <a:rPr lang="fr-FR" b="0" i="1" noProof="0" smtClean="0">
                                  <a:latin typeface="Cambria Math" panose="02040503050406030204" pitchFamily="18" charset="0"/>
                                </a:rPr>
                                <m:t>+1</m:t>
                              </m:r>
                            </m:sub>
                          </m:sSub>
                          <m:r>
                            <a:rPr lang="fr-FR" b="0" i="1" noProof="0" smtClean="0">
                              <a:latin typeface="Cambria Math" panose="02040503050406030204" pitchFamily="18" charset="0"/>
                            </a:rPr>
                            <m:t>−</m:t>
                          </m:r>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𝐶</m:t>
                              </m:r>
                            </m:e>
                            <m:sub>
                              <m:r>
                                <a:rPr lang="fr-FR" b="0" i="1" noProof="0" smtClean="0">
                                  <a:latin typeface="Cambria Math" panose="02040503050406030204" pitchFamily="18" charset="0"/>
                                </a:rPr>
                                <m:t>𝑖</m:t>
                              </m:r>
                              <m:r>
                                <a:rPr lang="fr-FR" b="0" i="1" noProof="0" smtClean="0">
                                  <a:latin typeface="Cambria Math" panose="02040503050406030204" pitchFamily="18" charset="0"/>
                                </a:rPr>
                                <m:t>−1</m:t>
                              </m:r>
                            </m:sub>
                          </m:sSub>
                        </m:num>
                        <m:den>
                          <m:r>
                            <a:rPr lang="fr-FR" b="0" i="1" noProof="0" smtClean="0">
                              <a:latin typeface="Cambria Math" panose="02040503050406030204" pitchFamily="18" charset="0"/>
                            </a:rPr>
                            <m:t>2</m:t>
                          </m:r>
                          <m:r>
                            <a:rPr lang="fr-FR" i="1" noProof="0" smtClean="0">
                              <a:latin typeface="Cambria Math" panose="02040503050406030204" pitchFamily="18" charset="0"/>
                              <a:ea typeface="Cambria Math" panose="02040503050406030204" pitchFamily="18" charset="0"/>
                            </a:rPr>
                            <m:t>∆</m:t>
                          </m:r>
                          <m:r>
                            <a:rPr lang="fr-FR" b="0" i="1" noProof="0" smtClean="0">
                              <a:latin typeface="Cambria Math" panose="02040503050406030204" pitchFamily="18" charset="0"/>
                              <a:ea typeface="Cambria Math" panose="02040503050406030204" pitchFamily="18" charset="0"/>
                            </a:rPr>
                            <m:t>𝑟</m:t>
                          </m:r>
                        </m:den>
                      </m:f>
                    </m:oMath>
                  </m:oMathPara>
                </a14:m>
                <a:endParaRPr lang="fr-FR" noProof="0" dirty="0"/>
              </a:p>
            </p:txBody>
          </p:sp>
        </mc:Choice>
        <mc:Fallback xmlns="">
          <p:sp>
            <p:nvSpPr>
              <p:cNvPr id="14" name="TextBox 13">
                <a:extLst>
                  <a:ext uri="{FF2B5EF4-FFF2-40B4-BE49-F238E27FC236}">
                    <a16:creationId xmlns:a16="http://schemas.microsoft.com/office/drawing/2014/main" id="{40DB695B-2F30-2E12-BD8A-E89A0F654758}"/>
                  </a:ext>
                </a:extLst>
              </p:cNvPr>
              <p:cNvSpPr txBox="1">
                <a:spLocks noRot="1" noChangeAspect="1" noMove="1" noResize="1" noEditPoints="1" noAdjustHandles="1" noChangeArrowheads="1" noChangeShapeType="1" noTextEdit="1"/>
              </p:cNvSpPr>
              <p:nvPr/>
            </p:nvSpPr>
            <p:spPr>
              <a:xfrm>
                <a:off x="5607133" y="3675194"/>
                <a:ext cx="2192520" cy="746230"/>
              </a:xfrm>
              <a:prstGeom prst="rect">
                <a:avLst/>
              </a:prstGeom>
              <a:blipFill>
                <a:blip r:embed="rId1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CCF23DCD-A481-894A-771C-84260225CB02}"/>
                  </a:ext>
                </a:extLst>
              </p:cNvPr>
              <p:cNvSpPr txBox="1"/>
              <p:nvPr/>
            </p:nvSpPr>
            <p:spPr>
              <a:xfrm>
                <a:off x="8622546" y="3675194"/>
                <a:ext cx="2817827" cy="84837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fr-FR" i="1" noProof="0" smtClean="0">
                              <a:latin typeface="Cambria Math" panose="02040503050406030204" pitchFamily="18" charset="0"/>
                            </a:rPr>
                          </m:ctrlPr>
                        </m:sSubPr>
                        <m:e>
                          <m:d>
                            <m:dPr>
                              <m:begChr m:val=""/>
                              <m:endChr m:val="|"/>
                              <m:ctrlPr>
                                <a:rPr lang="fr-FR" i="1" noProof="0" smtClean="0">
                                  <a:latin typeface="Cambria Math" panose="02040503050406030204" pitchFamily="18" charset="0"/>
                                </a:rPr>
                              </m:ctrlPr>
                            </m:dPr>
                            <m:e>
                              <m:f>
                                <m:fPr>
                                  <m:ctrlPr>
                                    <a:rPr lang="fr-FR" i="1" noProof="0" smtClean="0">
                                      <a:latin typeface="Cambria Math" panose="02040503050406030204" pitchFamily="18" charset="0"/>
                                    </a:rPr>
                                  </m:ctrlPr>
                                </m:fPr>
                                <m:num>
                                  <m:r>
                                    <a:rPr lang="fr-FR" i="1" noProof="0" smtClean="0">
                                      <a:latin typeface="Cambria Math" panose="02040503050406030204" pitchFamily="18" charset="0"/>
                                    </a:rPr>
                                    <m:t>𝜕</m:t>
                                  </m:r>
                                  <m:r>
                                    <a:rPr lang="fr-FR" b="0" i="1" noProof="0" smtClean="0">
                                      <a:latin typeface="Cambria Math" panose="02040503050406030204" pitchFamily="18" charset="0"/>
                                    </a:rPr>
                                    <m:t>²</m:t>
                                  </m:r>
                                  <m:r>
                                    <a:rPr lang="fr-FR" i="1" noProof="0">
                                      <a:latin typeface="Cambria Math" panose="02040503050406030204" pitchFamily="18" charset="0"/>
                                    </a:rPr>
                                    <m:t>𝐶</m:t>
                                  </m:r>
                                </m:num>
                                <m:den>
                                  <m:r>
                                    <a:rPr lang="fr-FR" i="1" noProof="0" smtClean="0">
                                      <a:latin typeface="Cambria Math" panose="02040503050406030204" pitchFamily="18" charset="0"/>
                                    </a:rPr>
                                    <m:t>𝜕</m:t>
                                  </m:r>
                                  <m:r>
                                    <a:rPr lang="fr-FR" i="1" noProof="0">
                                      <a:latin typeface="Cambria Math" panose="02040503050406030204" pitchFamily="18" charset="0"/>
                                    </a:rPr>
                                    <m:t>𝑟</m:t>
                                  </m:r>
                                  <m:r>
                                    <a:rPr lang="fr-FR" b="0" i="1" noProof="0" smtClean="0">
                                      <a:latin typeface="Cambria Math" panose="02040503050406030204" pitchFamily="18" charset="0"/>
                                    </a:rPr>
                                    <m:t>²</m:t>
                                  </m:r>
                                </m:den>
                              </m:f>
                            </m:e>
                          </m:d>
                        </m:e>
                        <m:sub>
                          <m:r>
                            <a:rPr lang="fr-FR" b="0" i="1" noProof="0" smtClean="0">
                              <a:latin typeface="Cambria Math" panose="02040503050406030204" pitchFamily="18" charset="0"/>
                            </a:rPr>
                            <m:t>𝑖</m:t>
                          </m:r>
                        </m:sub>
                      </m:sSub>
                      <m:r>
                        <a:rPr lang="fr-FR" i="1" noProof="0">
                          <a:latin typeface="Cambria Math" panose="02040503050406030204" pitchFamily="18" charset="0"/>
                        </a:rPr>
                        <m:t>=</m:t>
                      </m:r>
                      <m:f>
                        <m:fPr>
                          <m:ctrlPr>
                            <a:rPr lang="fr-FR" i="1" noProof="0" smtClean="0">
                              <a:latin typeface="Cambria Math" panose="02040503050406030204" pitchFamily="18" charset="0"/>
                            </a:rPr>
                          </m:ctrlPr>
                        </m:fPr>
                        <m:num>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𝐶</m:t>
                              </m:r>
                            </m:e>
                            <m:sub>
                              <m:r>
                                <a:rPr lang="fr-FR" b="0" i="1" noProof="0" smtClean="0">
                                  <a:latin typeface="Cambria Math" panose="02040503050406030204" pitchFamily="18" charset="0"/>
                                </a:rPr>
                                <m:t>𝑖</m:t>
                              </m:r>
                              <m:r>
                                <a:rPr lang="fr-FR" b="0" i="1" noProof="0" smtClean="0">
                                  <a:latin typeface="Cambria Math" panose="02040503050406030204" pitchFamily="18" charset="0"/>
                                </a:rPr>
                                <m:t>+1</m:t>
                              </m:r>
                            </m:sub>
                          </m:sSub>
                          <m:r>
                            <a:rPr lang="fr-FR" b="0" i="1" noProof="0" smtClean="0">
                              <a:latin typeface="Cambria Math" panose="02040503050406030204" pitchFamily="18" charset="0"/>
                            </a:rPr>
                            <m:t>−</m:t>
                          </m:r>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2</m:t>
                              </m:r>
                              <m:r>
                                <a:rPr lang="fr-FR" b="0" i="1" noProof="0" smtClean="0">
                                  <a:latin typeface="Cambria Math" panose="02040503050406030204" pitchFamily="18" charset="0"/>
                                </a:rPr>
                                <m:t>𝐶</m:t>
                              </m:r>
                            </m:e>
                            <m:sub>
                              <m:r>
                                <a:rPr lang="fr-FR" b="0" i="1" noProof="0" smtClean="0">
                                  <a:latin typeface="Cambria Math" panose="02040503050406030204" pitchFamily="18" charset="0"/>
                                </a:rPr>
                                <m:t>𝑖</m:t>
                              </m:r>
                            </m:sub>
                          </m:sSub>
                          <m:r>
                            <a:rPr lang="fr-FR" b="0" i="1" noProof="0" smtClean="0">
                              <a:latin typeface="Cambria Math" panose="02040503050406030204" pitchFamily="18" charset="0"/>
                            </a:rPr>
                            <m:t>+</m:t>
                          </m:r>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𝐶</m:t>
                              </m:r>
                            </m:e>
                            <m:sub>
                              <m:r>
                                <a:rPr lang="fr-FR" b="0" i="1" noProof="0" smtClean="0">
                                  <a:latin typeface="Cambria Math" panose="02040503050406030204" pitchFamily="18" charset="0"/>
                                </a:rPr>
                                <m:t>𝑖</m:t>
                              </m:r>
                              <m:r>
                                <a:rPr lang="fr-FR" b="0" i="1" noProof="0" smtClean="0">
                                  <a:latin typeface="Cambria Math" panose="02040503050406030204" pitchFamily="18" charset="0"/>
                                </a:rPr>
                                <m:t>−1</m:t>
                              </m:r>
                            </m:sub>
                          </m:sSub>
                        </m:num>
                        <m:den>
                          <m:r>
                            <a:rPr lang="fr-FR" i="1" noProof="0" smtClean="0">
                              <a:latin typeface="Cambria Math" panose="02040503050406030204" pitchFamily="18" charset="0"/>
                              <a:ea typeface="Cambria Math" panose="02040503050406030204" pitchFamily="18" charset="0"/>
                            </a:rPr>
                            <m:t>∆</m:t>
                          </m:r>
                          <m:r>
                            <a:rPr lang="fr-FR" b="0" i="1" noProof="0" smtClean="0">
                              <a:latin typeface="Cambria Math" panose="02040503050406030204" pitchFamily="18" charset="0"/>
                              <a:ea typeface="Cambria Math" panose="02040503050406030204" pitchFamily="18" charset="0"/>
                            </a:rPr>
                            <m:t>𝑟</m:t>
                          </m:r>
                          <m:r>
                            <a:rPr lang="fr-FR" b="0" i="1" noProof="0" smtClean="0">
                              <a:latin typeface="Cambria Math" panose="02040503050406030204" pitchFamily="18" charset="0"/>
                              <a:ea typeface="Cambria Math" panose="02040503050406030204" pitchFamily="18" charset="0"/>
                            </a:rPr>
                            <m:t>²</m:t>
                          </m:r>
                        </m:den>
                      </m:f>
                    </m:oMath>
                  </m:oMathPara>
                </a14:m>
                <a:endParaRPr lang="fr-FR" noProof="0" dirty="0"/>
              </a:p>
            </p:txBody>
          </p:sp>
        </mc:Choice>
        <mc:Fallback xmlns="">
          <p:sp>
            <p:nvSpPr>
              <p:cNvPr id="15" name="TextBox 14">
                <a:extLst>
                  <a:ext uri="{FF2B5EF4-FFF2-40B4-BE49-F238E27FC236}">
                    <a16:creationId xmlns:a16="http://schemas.microsoft.com/office/drawing/2014/main" id="{CCF23DCD-A481-894A-771C-84260225CB02}"/>
                  </a:ext>
                </a:extLst>
              </p:cNvPr>
              <p:cNvSpPr txBox="1">
                <a:spLocks noRot="1" noChangeAspect="1" noMove="1" noResize="1" noEditPoints="1" noAdjustHandles="1" noChangeArrowheads="1" noChangeShapeType="1" noTextEdit="1"/>
              </p:cNvSpPr>
              <p:nvPr/>
            </p:nvSpPr>
            <p:spPr>
              <a:xfrm>
                <a:off x="8622546" y="3675194"/>
                <a:ext cx="2817827" cy="848374"/>
              </a:xfrm>
              <a:prstGeom prst="rect">
                <a:avLst/>
              </a:prstGeom>
              <a:blipFill>
                <a:blip r:embed="rId13"/>
                <a:stretch>
                  <a:fillRect/>
                </a:stretch>
              </a:blipFill>
            </p:spPr>
            <p:txBody>
              <a:bodyPr/>
              <a:lstStyle/>
              <a:p>
                <a:r>
                  <a:rPr lang="en-GB">
                    <a:noFill/>
                  </a:rPr>
                  <a:t> </a:t>
                </a:r>
              </a:p>
            </p:txBody>
          </p:sp>
        </mc:Fallback>
      </mc:AlternateContent>
      <p:sp>
        <p:nvSpPr>
          <p:cNvPr id="17" name="TextBox 16">
            <a:extLst>
              <a:ext uri="{FF2B5EF4-FFF2-40B4-BE49-F238E27FC236}">
                <a16:creationId xmlns:a16="http://schemas.microsoft.com/office/drawing/2014/main" id="{DB511BFB-E97C-E434-8F6C-EAEA1ABCE60D}"/>
              </a:ext>
            </a:extLst>
          </p:cNvPr>
          <p:cNvSpPr txBox="1"/>
          <p:nvPr/>
        </p:nvSpPr>
        <p:spPr>
          <a:xfrm>
            <a:off x="7642699" y="3661264"/>
            <a:ext cx="798785" cy="307777"/>
          </a:xfrm>
          <a:prstGeom prst="rect">
            <a:avLst/>
          </a:prstGeom>
          <a:noFill/>
        </p:spPr>
        <p:txBody>
          <a:bodyPr wrap="square" rtlCol="0">
            <a:spAutoFit/>
          </a:bodyPr>
          <a:lstStyle/>
          <a:p>
            <a:pPr algn="just"/>
            <a:r>
              <a:rPr lang="fr-FR" sz="1400" i="1" noProof="0" dirty="0">
                <a:latin typeface="Times New Roman" panose="02020603050405020304" pitchFamily="18" charset="0"/>
                <a:cs typeface="Times New Roman" panose="02020603050405020304" pitchFamily="18" charset="0"/>
              </a:rPr>
              <a:t>Ordre 2</a:t>
            </a:r>
          </a:p>
        </p:txBody>
      </p:sp>
      <p:sp>
        <p:nvSpPr>
          <p:cNvPr id="18" name="TextBox 17">
            <a:extLst>
              <a:ext uri="{FF2B5EF4-FFF2-40B4-BE49-F238E27FC236}">
                <a16:creationId xmlns:a16="http://schemas.microsoft.com/office/drawing/2014/main" id="{084AB1FD-7605-A391-EC23-98B73DCD8FD2}"/>
              </a:ext>
            </a:extLst>
          </p:cNvPr>
          <p:cNvSpPr txBox="1"/>
          <p:nvPr/>
        </p:nvSpPr>
        <p:spPr>
          <a:xfrm>
            <a:off x="11392553" y="3661265"/>
            <a:ext cx="798785" cy="307777"/>
          </a:xfrm>
          <a:prstGeom prst="rect">
            <a:avLst/>
          </a:prstGeom>
          <a:noFill/>
        </p:spPr>
        <p:txBody>
          <a:bodyPr wrap="square" rtlCol="0">
            <a:spAutoFit/>
          </a:bodyPr>
          <a:lstStyle/>
          <a:p>
            <a:pPr algn="just"/>
            <a:r>
              <a:rPr lang="fr-FR" sz="1400" i="1" noProof="0" dirty="0">
                <a:latin typeface="Times New Roman" panose="02020603050405020304" pitchFamily="18" charset="0"/>
                <a:cs typeface="Times New Roman" panose="02020603050405020304" pitchFamily="18" charset="0"/>
              </a:rPr>
              <a:t>Ordre 2</a:t>
            </a:r>
          </a:p>
        </p:txBody>
      </p:sp>
      <p:sp>
        <p:nvSpPr>
          <p:cNvPr id="23" name="Right Brace 22">
            <a:extLst>
              <a:ext uri="{FF2B5EF4-FFF2-40B4-BE49-F238E27FC236}">
                <a16:creationId xmlns:a16="http://schemas.microsoft.com/office/drawing/2014/main" id="{F78D0179-8290-FC15-59F6-EF431C557003}"/>
              </a:ext>
            </a:extLst>
          </p:cNvPr>
          <p:cNvSpPr/>
          <p:nvPr/>
        </p:nvSpPr>
        <p:spPr>
          <a:xfrm>
            <a:off x="5498924" y="3705380"/>
            <a:ext cx="180376" cy="600158"/>
          </a:xfrm>
          <a:prstGeom prst="rightBrace">
            <a:avLst>
              <a:gd name="adj1" fmla="val 81253"/>
              <a:gd name="adj2" fmla="val 5000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noProof="0" dirty="0"/>
          </a:p>
        </p:txBody>
      </p:sp>
      <p:sp>
        <p:nvSpPr>
          <p:cNvPr id="25" name="Right Brace 24">
            <a:extLst>
              <a:ext uri="{FF2B5EF4-FFF2-40B4-BE49-F238E27FC236}">
                <a16:creationId xmlns:a16="http://schemas.microsoft.com/office/drawing/2014/main" id="{6B677DCA-3107-4B03-731F-A5CA43DC76BD}"/>
              </a:ext>
            </a:extLst>
          </p:cNvPr>
          <p:cNvSpPr/>
          <p:nvPr/>
        </p:nvSpPr>
        <p:spPr>
          <a:xfrm>
            <a:off x="7195905" y="2494009"/>
            <a:ext cx="180376" cy="604787"/>
          </a:xfrm>
          <a:prstGeom prst="rightBrace">
            <a:avLst>
              <a:gd name="adj1" fmla="val 81253"/>
              <a:gd name="adj2" fmla="val 5000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noProof="0" dirty="0"/>
          </a:p>
        </p:txBody>
      </p:sp>
      <p:sp>
        <p:nvSpPr>
          <p:cNvPr id="33" name="TextBox 32">
            <a:extLst>
              <a:ext uri="{FF2B5EF4-FFF2-40B4-BE49-F238E27FC236}">
                <a16:creationId xmlns:a16="http://schemas.microsoft.com/office/drawing/2014/main" id="{306278AB-779B-27FE-3AB8-3F82CA3AB0DB}"/>
              </a:ext>
            </a:extLst>
          </p:cNvPr>
          <p:cNvSpPr txBox="1"/>
          <p:nvPr/>
        </p:nvSpPr>
        <p:spPr>
          <a:xfrm>
            <a:off x="-12701" y="4523568"/>
            <a:ext cx="12204701" cy="646331"/>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Pour le schéma temporel, nous souhaitons utiliser deux méthodes afin de pouvoir comparer la précision de ses dernières. En effet, nous utiliserons la méthode </a:t>
            </a:r>
            <a:r>
              <a:rPr lang="fr-FR" b="1" noProof="0" dirty="0">
                <a:latin typeface="Times New Roman" panose="02020603050405020304" pitchFamily="18" charset="0"/>
                <a:cs typeface="Times New Roman" panose="02020603050405020304" pitchFamily="18" charset="0"/>
              </a:rPr>
              <a:t>d’Euler implicite </a:t>
            </a:r>
            <a:r>
              <a:rPr lang="fr-FR" noProof="0" dirty="0">
                <a:latin typeface="Times New Roman" panose="02020603050405020304" pitchFamily="18" charset="0"/>
                <a:cs typeface="Times New Roman" panose="02020603050405020304" pitchFamily="18" charset="0"/>
              </a:rPr>
              <a:t>ainsi que la méthode de </a:t>
            </a:r>
            <a:r>
              <a:rPr lang="fr-FR" b="1" noProof="0" dirty="0" err="1">
                <a:latin typeface="Times New Roman" panose="02020603050405020304" pitchFamily="18" charset="0"/>
                <a:cs typeface="Times New Roman" panose="02020603050405020304" pitchFamily="18" charset="0"/>
              </a:rPr>
              <a:t>Cranck</a:t>
            </a:r>
            <a:r>
              <a:rPr lang="fr-FR" b="1" noProof="0" dirty="0">
                <a:latin typeface="Times New Roman" panose="02020603050405020304" pitchFamily="18" charset="0"/>
                <a:cs typeface="Times New Roman" panose="02020603050405020304" pitchFamily="18" charset="0"/>
              </a:rPr>
              <a:t>-Nicholson</a:t>
            </a:r>
            <a:r>
              <a:rPr lang="fr-FR" noProof="0" dirty="0">
                <a:latin typeface="Times New Roman" panose="02020603050405020304" pitchFamily="18" charset="0"/>
                <a:cs typeface="Times New Roman" panose="02020603050405020304" pitchFamily="18" charset="0"/>
              </a:rPr>
              <a:t> :  </a:t>
            </a:r>
          </a:p>
        </p:txBody>
      </p:sp>
      <p:cxnSp>
        <p:nvCxnSpPr>
          <p:cNvPr id="36" name="Straight Connector 35">
            <a:extLst>
              <a:ext uri="{FF2B5EF4-FFF2-40B4-BE49-F238E27FC236}">
                <a16:creationId xmlns:a16="http://schemas.microsoft.com/office/drawing/2014/main" id="{F6037464-CF49-C20E-DBB9-EAAA9EA384F2}"/>
              </a:ext>
            </a:extLst>
          </p:cNvPr>
          <p:cNvCxnSpPr>
            <a:cxnSpLocks/>
          </p:cNvCxnSpPr>
          <p:nvPr/>
        </p:nvCxnSpPr>
        <p:spPr>
          <a:xfrm>
            <a:off x="6096000" y="5410200"/>
            <a:ext cx="0" cy="572326"/>
          </a:xfrm>
          <a:prstGeom prst="line">
            <a:avLst/>
          </a:prstGeom>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2C9564CE-F341-B781-0CE9-DB7D830EB775}"/>
                  </a:ext>
                </a:extLst>
              </p:cNvPr>
              <p:cNvSpPr txBox="1"/>
              <p:nvPr/>
            </p:nvSpPr>
            <p:spPr>
              <a:xfrm>
                <a:off x="7306937" y="5584725"/>
                <a:ext cx="3592009" cy="5186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fr-FR" b="0" i="1" smtClean="0">
                              <a:latin typeface="Cambria Math" panose="02040503050406030204" pitchFamily="18" charset="0"/>
                            </a:rPr>
                          </m:ctrlPr>
                        </m:sSupPr>
                        <m:e>
                          <m:r>
                            <a:rPr lang="fr-FR" b="0" i="1" smtClean="0">
                              <a:latin typeface="Cambria Math" panose="02040503050406030204" pitchFamily="18" charset="0"/>
                            </a:rPr>
                            <m:t>𝐶</m:t>
                          </m:r>
                        </m:e>
                        <m:sup>
                          <m:r>
                            <a:rPr lang="fr-FR" b="0" i="1" smtClean="0">
                              <a:latin typeface="Cambria Math" panose="02040503050406030204" pitchFamily="18" charset="0"/>
                            </a:rPr>
                            <m:t>𝑛</m:t>
                          </m:r>
                          <m:r>
                            <a:rPr lang="fr-FR" b="0" i="1" smtClean="0">
                              <a:latin typeface="Cambria Math" panose="02040503050406030204" pitchFamily="18" charset="0"/>
                            </a:rPr>
                            <m:t>+1</m:t>
                          </m:r>
                        </m:sup>
                      </m:sSup>
                      <m:r>
                        <a:rPr lang="fr-FR" b="0" i="1" smtClean="0">
                          <a:latin typeface="Cambria Math" panose="02040503050406030204" pitchFamily="18" charset="0"/>
                        </a:rPr>
                        <m:t>=</m:t>
                      </m:r>
                      <m:sSup>
                        <m:sSupPr>
                          <m:ctrlPr>
                            <a:rPr lang="fr-FR" b="0" i="1" smtClean="0">
                              <a:latin typeface="Cambria Math" panose="02040503050406030204" pitchFamily="18" charset="0"/>
                            </a:rPr>
                          </m:ctrlPr>
                        </m:sSupPr>
                        <m:e>
                          <m:r>
                            <a:rPr lang="fr-FR" b="0" i="1" smtClean="0">
                              <a:latin typeface="Cambria Math" panose="02040503050406030204" pitchFamily="18" charset="0"/>
                            </a:rPr>
                            <m:t>𝐶</m:t>
                          </m:r>
                        </m:e>
                        <m:sup>
                          <m:r>
                            <a:rPr lang="fr-FR" b="0" i="1" smtClean="0">
                              <a:latin typeface="Cambria Math" panose="02040503050406030204" pitchFamily="18" charset="0"/>
                            </a:rPr>
                            <m:t>𝑛</m:t>
                          </m:r>
                        </m:sup>
                      </m:sSup>
                      <m:r>
                        <a:rPr lang="fr-FR" b="0" i="1" smtClean="0">
                          <a:latin typeface="Cambria Math" panose="02040503050406030204" pitchFamily="18" charset="0"/>
                        </a:rPr>
                        <m:t>+</m:t>
                      </m:r>
                      <m:f>
                        <m:fPr>
                          <m:ctrlPr>
                            <a:rPr lang="fr-FR" b="0" i="1" smtClean="0">
                              <a:latin typeface="Cambria Math" panose="02040503050406030204" pitchFamily="18" charset="0"/>
                              <a:ea typeface="Cambria Math" panose="02040503050406030204" pitchFamily="18" charset="0"/>
                            </a:rPr>
                          </m:ctrlPr>
                        </m:fPr>
                        <m:num>
                          <m:r>
                            <a:rPr lang="fr-FR" b="0"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𝑡</m:t>
                          </m:r>
                        </m:num>
                        <m:den>
                          <m:r>
                            <a:rPr lang="fr-FR" b="0" i="1" smtClean="0">
                              <a:latin typeface="Cambria Math" panose="02040503050406030204" pitchFamily="18" charset="0"/>
                              <a:ea typeface="Cambria Math" panose="02040503050406030204" pitchFamily="18" charset="0"/>
                            </a:rPr>
                            <m:t>2</m:t>
                          </m:r>
                        </m:den>
                      </m:f>
                      <m:d>
                        <m:dPr>
                          <m:begChr m:val="["/>
                          <m:endChr m:val="]"/>
                          <m:ctrlPr>
                            <a:rPr lang="fr-FR" b="0" i="1" smtClean="0">
                              <a:latin typeface="Cambria Math" panose="02040503050406030204" pitchFamily="18" charset="0"/>
                              <a:ea typeface="Cambria Math" panose="02040503050406030204" pitchFamily="18" charset="0"/>
                            </a:rPr>
                          </m:ctrlPr>
                        </m:dPr>
                        <m:e>
                          <m:sSup>
                            <m:sSupPr>
                              <m:ctrlPr>
                                <a:rPr lang="fr-FR" b="0" i="1" smtClean="0">
                                  <a:latin typeface="Cambria Math" panose="02040503050406030204" pitchFamily="18" charset="0"/>
                                  <a:ea typeface="Cambria Math" panose="02040503050406030204" pitchFamily="18" charset="0"/>
                                </a:rPr>
                              </m:ctrlPr>
                            </m:sSupPr>
                            <m:e>
                              <m:r>
                                <a:rPr lang="fr-FR" b="0" i="1" smtClean="0">
                                  <a:latin typeface="Cambria Math" panose="02040503050406030204" pitchFamily="18" charset="0"/>
                                  <a:ea typeface="Cambria Math" panose="02040503050406030204" pitchFamily="18" charset="0"/>
                                </a:rPr>
                                <m:t>𝐻</m:t>
                              </m:r>
                            </m:e>
                            <m:sup>
                              <m:r>
                                <a:rPr lang="fr-FR" b="0" i="1" smtClean="0">
                                  <a:latin typeface="Cambria Math" panose="02040503050406030204" pitchFamily="18" charset="0"/>
                                  <a:ea typeface="Cambria Math" panose="02040503050406030204" pitchFamily="18" charset="0"/>
                                </a:rPr>
                                <m:t>𝑛</m:t>
                              </m:r>
                              <m:r>
                                <a:rPr lang="fr-FR" b="0" i="1" smtClean="0">
                                  <a:latin typeface="Cambria Math" panose="02040503050406030204" pitchFamily="18" charset="0"/>
                                  <a:ea typeface="Cambria Math" panose="02040503050406030204" pitchFamily="18" charset="0"/>
                                </a:rPr>
                                <m:t>+1</m:t>
                              </m:r>
                            </m:sup>
                          </m:sSup>
                          <m:d>
                            <m:dPr>
                              <m:ctrlPr>
                                <a:rPr lang="fr-FR" b="0" i="1" smtClean="0">
                                  <a:latin typeface="Cambria Math" panose="02040503050406030204" pitchFamily="18" charset="0"/>
                                  <a:ea typeface="Cambria Math" panose="02040503050406030204" pitchFamily="18" charset="0"/>
                                </a:rPr>
                              </m:ctrlPr>
                            </m:dPr>
                            <m:e>
                              <m:r>
                                <a:rPr lang="fr-FR" b="0" i="1" smtClean="0">
                                  <a:latin typeface="Cambria Math" panose="02040503050406030204" pitchFamily="18" charset="0"/>
                                  <a:ea typeface="Cambria Math" panose="02040503050406030204" pitchFamily="18" charset="0"/>
                                </a:rPr>
                                <m:t>𝐶</m:t>
                              </m:r>
                            </m:e>
                          </m:d>
                          <m:r>
                            <a:rPr lang="fr-FR" b="0" i="1" smtClean="0">
                              <a:latin typeface="Cambria Math" panose="02040503050406030204" pitchFamily="18" charset="0"/>
                              <a:ea typeface="Cambria Math" panose="02040503050406030204" pitchFamily="18" charset="0"/>
                            </a:rPr>
                            <m:t>+</m:t>
                          </m:r>
                          <m:sSup>
                            <m:sSupPr>
                              <m:ctrlPr>
                                <a:rPr lang="fr-FR" b="0" i="1" smtClean="0">
                                  <a:latin typeface="Cambria Math" panose="02040503050406030204" pitchFamily="18" charset="0"/>
                                  <a:ea typeface="Cambria Math" panose="02040503050406030204" pitchFamily="18" charset="0"/>
                                </a:rPr>
                              </m:ctrlPr>
                            </m:sSupPr>
                            <m:e>
                              <m:r>
                                <a:rPr lang="fr-FR" b="0" i="1" smtClean="0">
                                  <a:latin typeface="Cambria Math" panose="02040503050406030204" pitchFamily="18" charset="0"/>
                                  <a:ea typeface="Cambria Math" panose="02040503050406030204" pitchFamily="18" charset="0"/>
                                </a:rPr>
                                <m:t>𝐻</m:t>
                              </m:r>
                            </m:e>
                            <m:sup>
                              <m:r>
                                <a:rPr lang="fr-FR" b="0" i="1" smtClean="0">
                                  <a:latin typeface="Cambria Math" panose="02040503050406030204" pitchFamily="18" charset="0"/>
                                  <a:ea typeface="Cambria Math" panose="02040503050406030204" pitchFamily="18" charset="0"/>
                                </a:rPr>
                                <m:t>𝑛</m:t>
                              </m:r>
                            </m:sup>
                          </m:sSup>
                          <m:r>
                            <a:rPr lang="fr-FR" b="0"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𝐶</m:t>
                          </m:r>
                          <m:r>
                            <a:rPr lang="fr-FR" b="0" i="1" smtClean="0">
                              <a:latin typeface="Cambria Math" panose="02040503050406030204" pitchFamily="18" charset="0"/>
                              <a:ea typeface="Cambria Math" panose="02040503050406030204" pitchFamily="18" charset="0"/>
                            </a:rPr>
                            <m:t>)</m:t>
                          </m:r>
                        </m:e>
                      </m:d>
                    </m:oMath>
                  </m:oMathPara>
                </a14:m>
                <a:endParaRPr lang="en-GB" dirty="0"/>
              </a:p>
            </p:txBody>
          </p:sp>
        </mc:Choice>
        <mc:Fallback xmlns="">
          <p:sp>
            <p:nvSpPr>
              <p:cNvPr id="37" name="TextBox 36">
                <a:extLst>
                  <a:ext uri="{FF2B5EF4-FFF2-40B4-BE49-F238E27FC236}">
                    <a16:creationId xmlns:a16="http://schemas.microsoft.com/office/drawing/2014/main" id="{2C9564CE-F341-B781-0CE9-DB7D830EB775}"/>
                  </a:ext>
                </a:extLst>
              </p:cNvPr>
              <p:cNvSpPr txBox="1">
                <a:spLocks noRot="1" noChangeAspect="1" noMove="1" noResize="1" noEditPoints="1" noAdjustHandles="1" noChangeArrowheads="1" noChangeShapeType="1" noTextEdit="1"/>
              </p:cNvSpPr>
              <p:nvPr/>
            </p:nvSpPr>
            <p:spPr>
              <a:xfrm>
                <a:off x="7306937" y="5584725"/>
                <a:ext cx="3592009" cy="518604"/>
              </a:xfrm>
              <a:prstGeom prst="rect">
                <a:avLst/>
              </a:prstGeom>
              <a:blipFill>
                <a:blip r:embed="rId1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DFEB765A-EAC9-F3DA-8926-28A8F4479072}"/>
                  </a:ext>
                </a:extLst>
              </p:cNvPr>
              <p:cNvSpPr txBox="1"/>
              <p:nvPr/>
            </p:nvSpPr>
            <p:spPr>
              <a:xfrm>
                <a:off x="1988141" y="5705527"/>
                <a:ext cx="248016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fr-FR" b="0" i="1" smtClean="0">
                              <a:latin typeface="Cambria Math" panose="02040503050406030204" pitchFamily="18" charset="0"/>
                            </a:rPr>
                          </m:ctrlPr>
                        </m:sSupPr>
                        <m:e>
                          <m:r>
                            <a:rPr lang="fr-FR" b="0" i="1" smtClean="0">
                              <a:latin typeface="Cambria Math" panose="02040503050406030204" pitchFamily="18" charset="0"/>
                            </a:rPr>
                            <m:t>𝐶</m:t>
                          </m:r>
                        </m:e>
                        <m:sup>
                          <m:r>
                            <a:rPr lang="fr-FR" b="0" i="1" smtClean="0">
                              <a:latin typeface="Cambria Math" panose="02040503050406030204" pitchFamily="18" charset="0"/>
                            </a:rPr>
                            <m:t>𝑛</m:t>
                          </m:r>
                          <m:r>
                            <a:rPr lang="fr-FR" b="0" i="1" smtClean="0">
                              <a:latin typeface="Cambria Math" panose="02040503050406030204" pitchFamily="18" charset="0"/>
                            </a:rPr>
                            <m:t>+1</m:t>
                          </m:r>
                        </m:sup>
                      </m:sSup>
                      <m:r>
                        <a:rPr lang="fr-FR" b="0" i="1" smtClean="0">
                          <a:latin typeface="Cambria Math" panose="02040503050406030204" pitchFamily="18" charset="0"/>
                        </a:rPr>
                        <m:t>=</m:t>
                      </m:r>
                      <m:sSup>
                        <m:sSupPr>
                          <m:ctrlPr>
                            <a:rPr lang="fr-FR" b="0" i="1" smtClean="0">
                              <a:latin typeface="Cambria Math" panose="02040503050406030204" pitchFamily="18" charset="0"/>
                            </a:rPr>
                          </m:ctrlPr>
                        </m:sSupPr>
                        <m:e>
                          <m:r>
                            <a:rPr lang="fr-FR" b="0" i="1" smtClean="0">
                              <a:latin typeface="Cambria Math" panose="02040503050406030204" pitchFamily="18" charset="0"/>
                            </a:rPr>
                            <m:t>𝐶</m:t>
                          </m:r>
                        </m:e>
                        <m:sup>
                          <m:r>
                            <a:rPr lang="fr-FR" b="0" i="1" smtClean="0">
                              <a:latin typeface="Cambria Math" panose="02040503050406030204" pitchFamily="18" charset="0"/>
                            </a:rPr>
                            <m:t>𝑛</m:t>
                          </m:r>
                        </m:sup>
                      </m:sSup>
                      <m:r>
                        <a:rPr lang="fr-FR" b="0" i="1" smtClean="0">
                          <a:latin typeface="Cambria Math" panose="02040503050406030204" pitchFamily="18" charset="0"/>
                        </a:rPr>
                        <m:t>+</m:t>
                      </m:r>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ea typeface="Cambria Math" panose="02040503050406030204" pitchFamily="18" charset="0"/>
                        </a:rPr>
                        <m:t>𝑡</m:t>
                      </m:r>
                      <m:sSup>
                        <m:sSupPr>
                          <m:ctrlPr>
                            <a:rPr lang="fr-FR" i="1">
                              <a:latin typeface="Cambria Math" panose="02040503050406030204" pitchFamily="18" charset="0"/>
                              <a:ea typeface="Cambria Math" panose="02040503050406030204" pitchFamily="18" charset="0"/>
                            </a:rPr>
                          </m:ctrlPr>
                        </m:sSupPr>
                        <m:e>
                          <m:r>
                            <a:rPr lang="fr-FR" i="1">
                              <a:latin typeface="Cambria Math" panose="02040503050406030204" pitchFamily="18" charset="0"/>
                              <a:ea typeface="Cambria Math" panose="02040503050406030204" pitchFamily="18" charset="0"/>
                            </a:rPr>
                            <m:t>𝐻</m:t>
                          </m:r>
                        </m:e>
                        <m:sup>
                          <m:r>
                            <a:rPr lang="fr-FR" i="1">
                              <a:latin typeface="Cambria Math" panose="02040503050406030204" pitchFamily="18" charset="0"/>
                              <a:ea typeface="Cambria Math" panose="02040503050406030204" pitchFamily="18" charset="0"/>
                            </a:rPr>
                            <m:t>𝑛</m:t>
                          </m:r>
                          <m:r>
                            <a:rPr lang="fr-FR" b="0" i="1" smtClean="0">
                              <a:latin typeface="Cambria Math" panose="02040503050406030204" pitchFamily="18" charset="0"/>
                              <a:ea typeface="Cambria Math" panose="02040503050406030204" pitchFamily="18" charset="0"/>
                            </a:rPr>
                            <m:t>+1</m:t>
                          </m:r>
                        </m:sup>
                      </m:sSup>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ea typeface="Cambria Math" panose="02040503050406030204" pitchFamily="18" charset="0"/>
                        </a:rPr>
                        <m:t>𝐶</m:t>
                      </m:r>
                      <m:r>
                        <a:rPr lang="fr-FR" b="0" i="1" smtClean="0">
                          <a:latin typeface="Cambria Math" panose="02040503050406030204" pitchFamily="18" charset="0"/>
                          <a:ea typeface="Cambria Math" panose="02040503050406030204" pitchFamily="18" charset="0"/>
                        </a:rPr>
                        <m:t>)</m:t>
                      </m:r>
                    </m:oMath>
                  </m:oMathPara>
                </a14:m>
                <a:endParaRPr lang="en-GB" dirty="0"/>
              </a:p>
            </p:txBody>
          </p:sp>
        </mc:Choice>
        <mc:Fallback xmlns="">
          <p:sp>
            <p:nvSpPr>
              <p:cNvPr id="38" name="TextBox 37">
                <a:extLst>
                  <a:ext uri="{FF2B5EF4-FFF2-40B4-BE49-F238E27FC236}">
                    <a16:creationId xmlns:a16="http://schemas.microsoft.com/office/drawing/2014/main" id="{DFEB765A-EAC9-F3DA-8926-28A8F4479072}"/>
                  </a:ext>
                </a:extLst>
              </p:cNvPr>
              <p:cNvSpPr txBox="1">
                <a:spLocks noRot="1" noChangeAspect="1" noMove="1" noResize="1" noEditPoints="1" noAdjustHandles="1" noChangeArrowheads="1" noChangeShapeType="1" noTextEdit="1"/>
              </p:cNvSpPr>
              <p:nvPr/>
            </p:nvSpPr>
            <p:spPr>
              <a:xfrm>
                <a:off x="1988141" y="5705527"/>
                <a:ext cx="2480166" cy="276999"/>
              </a:xfrm>
              <a:prstGeom prst="rect">
                <a:avLst/>
              </a:prstGeom>
              <a:blipFill>
                <a:blip r:embed="rId15"/>
                <a:stretch>
                  <a:fillRect l="-1720" t="-4444" r="-2948" b="-35556"/>
                </a:stretch>
              </a:blipFill>
            </p:spPr>
            <p:txBody>
              <a:bodyPr/>
              <a:lstStyle/>
              <a:p>
                <a:r>
                  <a:rPr lang="en-GB">
                    <a:noFill/>
                  </a:rPr>
                  <a:t> </a:t>
                </a:r>
              </a:p>
            </p:txBody>
          </p:sp>
        </mc:Fallback>
      </mc:AlternateContent>
      <p:sp>
        <p:nvSpPr>
          <p:cNvPr id="39" name="TextBox 38">
            <a:extLst>
              <a:ext uri="{FF2B5EF4-FFF2-40B4-BE49-F238E27FC236}">
                <a16:creationId xmlns:a16="http://schemas.microsoft.com/office/drawing/2014/main" id="{F60055F9-A3CD-6CAA-01CF-ABB1AB329D0F}"/>
              </a:ext>
            </a:extLst>
          </p:cNvPr>
          <p:cNvSpPr txBox="1"/>
          <p:nvPr/>
        </p:nvSpPr>
        <p:spPr>
          <a:xfrm>
            <a:off x="1590424" y="5262496"/>
            <a:ext cx="3055988" cy="369332"/>
          </a:xfrm>
          <a:prstGeom prst="rect">
            <a:avLst/>
          </a:prstGeom>
          <a:noFill/>
        </p:spPr>
        <p:txBody>
          <a:bodyPr wrap="square" rtlCol="0">
            <a:spAutoFit/>
          </a:bodyPr>
          <a:lstStyle/>
          <a:p>
            <a:pPr algn="ctr"/>
            <a:r>
              <a:rPr lang="fr-FR" b="1" noProof="0" dirty="0">
                <a:latin typeface="Times New Roman" panose="02020603050405020304" pitchFamily="18" charset="0"/>
                <a:cs typeface="Times New Roman" panose="02020603050405020304" pitchFamily="18" charset="0"/>
              </a:rPr>
              <a:t>Euler implicite </a:t>
            </a:r>
            <a:r>
              <a:rPr lang="fr-FR" noProof="0" dirty="0">
                <a:latin typeface="Times New Roman" panose="02020603050405020304" pitchFamily="18" charset="0"/>
                <a:cs typeface="Times New Roman" panose="02020603050405020304" pitchFamily="18" charset="0"/>
              </a:rPr>
              <a:t>(ordre 1)</a:t>
            </a:r>
          </a:p>
        </p:txBody>
      </p:sp>
      <p:sp>
        <p:nvSpPr>
          <p:cNvPr id="40" name="TextBox 39">
            <a:extLst>
              <a:ext uri="{FF2B5EF4-FFF2-40B4-BE49-F238E27FC236}">
                <a16:creationId xmlns:a16="http://schemas.microsoft.com/office/drawing/2014/main" id="{D7E3EACB-E1FE-064C-EE58-B264BA9FBDDD}"/>
              </a:ext>
            </a:extLst>
          </p:cNvPr>
          <p:cNvSpPr txBox="1"/>
          <p:nvPr/>
        </p:nvSpPr>
        <p:spPr>
          <a:xfrm>
            <a:off x="7762679" y="5262496"/>
            <a:ext cx="3055988" cy="369332"/>
          </a:xfrm>
          <a:prstGeom prst="rect">
            <a:avLst/>
          </a:prstGeom>
          <a:noFill/>
        </p:spPr>
        <p:txBody>
          <a:bodyPr wrap="square" rtlCol="0">
            <a:spAutoFit/>
          </a:bodyPr>
          <a:lstStyle/>
          <a:p>
            <a:pPr algn="ctr"/>
            <a:r>
              <a:rPr lang="fr-FR" b="1" noProof="0" dirty="0" err="1">
                <a:latin typeface="Times New Roman" panose="02020603050405020304" pitchFamily="18" charset="0"/>
                <a:cs typeface="Times New Roman" panose="02020603050405020304" pitchFamily="18" charset="0"/>
              </a:rPr>
              <a:t>Cranck</a:t>
            </a:r>
            <a:r>
              <a:rPr lang="fr-FR" b="1" noProof="0" dirty="0">
                <a:latin typeface="Times New Roman" panose="02020603050405020304" pitchFamily="18" charset="0"/>
                <a:cs typeface="Times New Roman" panose="02020603050405020304" pitchFamily="18" charset="0"/>
              </a:rPr>
              <a:t>-Nicholson </a:t>
            </a:r>
            <a:r>
              <a:rPr lang="fr-FR" noProof="0" dirty="0">
                <a:latin typeface="Times New Roman" panose="02020603050405020304" pitchFamily="18" charset="0"/>
                <a:cs typeface="Times New Roman" panose="02020603050405020304" pitchFamily="18" charset="0"/>
              </a:rPr>
              <a:t>(ordre 2)</a:t>
            </a:r>
          </a:p>
        </p:txBody>
      </p:sp>
      <p:sp>
        <p:nvSpPr>
          <p:cNvPr id="42" name="TextBox 41">
            <a:extLst>
              <a:ext uri="{FF2B5EF4-FFF2-40B4-BE49-F238E27FC236}">
                <a16:creationId xmlns:a16="http://schemas.microsoft.com/office/drawing/2014/main" id="{3BFB7DBA-05F3-17B0-D65B-3A74FED17DD4}"/>
              </a:ext>
            </a:extLst>
          </p:cNvPr>
          <p:cNvSpPr txBox="1"/>
          <p:nvPr/>
        </p:nvSpPr>
        <p:spPr>
          <a:xfrm>
            <a:off x="0" y="6310439"/>
            <a:ext cx="850900"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Avec : </a:t>
            </a:r>
          </a:p>
        </p:txBody>
      </p:sp>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D28DF491-181B-9391-5F73-7A51F79E0E05}"/>
                  </a:ext>
                </a:extLst>
              </p:cNvPr>
              <p:cNvSpPr txBox="1"/>
              <p:nvPr/>
            </p:nvSpPr>
            <p:spPr>
              <a:xfrm>
                <a:off x="523869" y="6084784"/>
                <a:ext cx="8722389" cy="80047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fr-FR" i="1" smtClean="0">
                              <a:latin typeface="Cambria Math" panose="02040503050406030204" pitchFamily="18" charset="0"/>
                              <a:ea typeface="Cambria Math" panose="02040503050406030204" pitchFamily="18" charset="0"/>
                            </a:rPr>
                          </m:ctrlPr>
                        </m:sSupPr>
                        <m:e>
                          <m:r>
                            <a:rPr lang="fr-FR" i="1">
                              <a:latin typeface="Cambria Math" panose="02040503050406030204" pitchFamily="18" charset="0"/>
                              <a:ea typeface="Cambria Math" panose="02040503050406030204" pitchFamily="18" charset="0"/>
                            </a:rPr>
                            <m:t>𝐻</m:t>
                          </m:r>
                        </m:e>
                        <m:sup>
                          <m:r>
                            <a:rPr lang="fr-FR" i="1">
                              <a:latin typeface="Cambria Math" panose="02040503050406030204" pitchFamily="18" charset="0"/>
                              <a:ea typeface="Cambria Math" panose="02040503050406030204" pitchFamily="18" charset="0"/>
                            </a:rPr>
                            <m:t>𝑛</m:t>
                          </m:r>
                          <m:r>
                            <a:rPr lang="fr-FR" b="0" i="1" smtClean="0">
                              <a:latin typeface="Cambria Math" panose="02040503050406030204" pitchFamily="18" charset="0"/>
                              <a:ea typeface="Cambria Math" panose="02040503050406030204" pitchFamily="18" charset="0"/>
                            </a:rPr>
                            <m:t>+1</m:t>
                          </m:r>
                        </m:sup>
                      </m:sSup>
                      <m:d>
                        <m:dPr>
                          <m:ctrlPr>
                            <a:rPr lang="fr-FR" i="1">
                              <a:latin typeface="Cambria Math" panose="02040503050406030204" pitchFamily="18" charset="0"/>
                              <a:ea typeface="Cambria Math" panose="02040503050406030204" pitchFamily="18" charset="0"/>
                            </a:rPr>
                          </m:ctrlPr>
                        </m:dPr>
                        <m:e>
                          <m:r>
                            <a:rPr lang="fr-FR" i="1">
                              <a:latin typeface="Cambria Math" panose="02040503050406030204" pitchFamily="18" charset="0"/>
                              <a:ea typeface="Cambria Math" panose="02040503050406030204" pitchFamily="18" charset="0"/>
                            </a:rPr>
                            <m:t>𝐶</m:t>
                          </m:r>
                        </m:e>
                      </m:d>
                      <m:r>
                        <a:rPr lang="fr-FR" b="0" i="1" smtClean="0">
                          <a:latin typeface="Cambria Math" panose="02040503050406030204" pitchFamily="18" charset="0"/>
                          <a:ea typeface="Cambria Math" panose="02040503050406030204" pitchFamily="18" charset="0"/>
                        </a:rPr>
                        <m:t>=</m:t>
                      </m:r>
                      <m:sSup>
                        <m:sSupPr>
                          <m:ctrlPr>
                            <a:rPr lang="fr-FR" b="0" i="1" smtClean="0">
                              <a:latin typeface="Cambria Math" panose="02040503050406030204" pitchFamily="18" charset="0"/>
                              <a:ea typeface="Cambria Math" panose="02040503050406030204" pitchFamily="18" charset="0"/>
                            </a:rPr>
                          </m:ctrlPr>
                        </m:sSupPr>
                        <m:e>
                          <m:sSub>
                            <m:sSubPr>
                              <m:ctrlPr>
                                <a:rPr lang="fr-FR" b="0" i="1" smtClean="0">
                                  <a:latin typeface="Cambria Math" panose="02040503050406030204" pitchFamily="18" charset="0"/>
                                  <a:ea typeface="Cambria Math" panose="02040503050406030204" pitchFamily="18" charset="0"/>
                                </a:rPr>
                              </m:ctrlPr>
                            </m:sSubPr>
                            <m:e>
                              <m:d>
                                <m:dPr>
                                  <m:begChr m:val="["/>
                                  <m:endChr m:val="]"/>
                                  <m:ctrlPr>
                                    <a:rPr lang="fr-FR" b="0" i="1" smtClean="0">
                                      <a:latin typeface="Cambria Math" panose="02040503050406030204" pitchFamily="18" charset="0"/>
                                      <a:ea typeface="Cambria Math" panose="02040503050406030204" pitchFamily="18" charset="0"/>
                                    </a:rPr>
                                  </m:ctrlPr>
                                </m:dPr>
                                <m:e>
                                  <m:f>
                                    <m:fPr>
                                      <m:ctrlPr>
                                        <a:rPr lang="fr-FR" i="1">
                                          <a:latin typeface="Cambria Math" panose="02040503050406030204" pitchFamily="18" charset="0"/>
                                          <a:ea typeface="Cambria Math" panose="02040503050406030204" pitchFamily="18" charset="0"/>
                                        </a:rPr>
                                      </m:ctrlPr>
                                    </m:fPr>
                                    <m:num>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ea typeface="Cambria Math" panose="02040503050406030204" pitchFamily="18" charset="0"/>
                                        </a:rPr>
                                        <m:t>𝐶</m:t>
                                      </m:r>
                                    </m:num>
                                    <m:den>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ea typeface="Cambria Math" panose="02040503050406030204" pitchFamily="18" charset="0"/>
                                        </a:rPr>
                                        <m:t>𝑡</m:t>
                                      </m:r>
                                    </m:den>
                                  </m:f>
                                </m:e>
                              </m:d>
                            </m:e>
                            <m:sub>
                              <m:r>
                                <a:rPr lang="fr-FR" b="0" i="1" smtClean="0">
                                  <a:latin typeface="Cambria Math" panose="02040503050406030204" pitchFamily="18" charset="0"/>
                                  <a:ea typeface="Cambria Math" panose="02040503050406030204" pitchFamily="18" charset="0"/>
                                </a:rPr>
                                <m:t>𝑖</m:t>
                              </m:r>
                            </m:sub>
                          </m:sSub>
                        </m:e>
                        <m:sup>
                          <m:r>
                            <a:rPr lang="fr-FR" b="0" i="1" smtClean="0">
                              <a:latin typeface="Cambria Math" panose="02040503050406030204" pitchFamily="18" charset="0"/>
                              <a:ea typeface="Cambria Math" panose="02040503050406030204" pitchFamily="18" charset="0"/>
                            </a:rPr>
                            <m:t>𝑛</m:t>
                          </m:r>
                          <m:r>
                            <a:rPr lang="fr-FR" b="0" i="1" smtClean="0">
                              <a:latin typeface="Cambria Math" panose="02040503050406030204" pitchFamily="18" charset="0"/>
                              <a:ea typeface="Cambria Math" panose="02040503050406030204" pitchFamily="18" charset="0"/>
                            </a:rPr>
                            <m:t>+1</m:t>
                          </m:r>
                        </m:sup>
                      </m:sSup>
                      <m:r>
                        <a:rPr lang="fr-FR" b="0" i="1" smtClean="0">
                          <a:latin typeface="Cambria Math" panose="02040503050406030204" pitchFamily="18" charset="0"/>
                          <a:ea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rPr>
                            <m:t>𝐷</m:t>
                          </m:r>
                        </m:e>
                        <m:sub>
                          <m:r>
                            <a:rPr lang="fr-FR" i="1">
                              <a:latin typeface="Cambria Math" panose="02040503050406030204" pitchFamily="18" charset="0"/>
                            </a:rPr>
                            <m:t>𝑒𝑓𝑓</m:t>
                          </m:r>
                        </m:sub>
                      </m:sSub>
                      <m:d>
                        <m:dPr>
                          <m:begChr m:val="["/>
                          <m:endChr m:val="]"/>
                          <m:ctrlPr>
                            <a:rPr lang="fr-FR" i="1">
                              <a:latin typeface="Cambria Math" panose="02040503050406030204" pitchFamily="18" charset="0"/>
                            </a:rPr>
                          </m:ctrlPr>
                        </m:dPr>
                        <m:e>
                          <m:f>
                            <m:fPr>
                              <m:ctrlPr>
                                <a:rPr lang="fr-FR" i="1">
                                  <a:latin typeface="Cambria Math" panose="02040503050406030204" pitchFamily="18" charset="0"/>
                                </a:rPr>
                              </m:ctrlPr>
                            </m:fPr>
                            <m:num>
                              <m:r>
                                <a:rPr lang="fr-FR" i="1">
                                  <a:latin typeface="Cambria Math" panose="02040503050406030204" pitchFamily="18" charset="0"/>
                                </a:rPr>
                                <m:t>1</m:t>
                              </m:r>
                            </m:num>
                            <m:den>
                              <m:r>
                                <a:rPr lang="fr-FR" i="1">
                                  <a:latin typeface="Cambria Math" panose="02040503050406030204" pitchFamily="18" charset="0"/>
                                </a:rPr>
                                <m:t>𝑟</m:t>
                              </m:r>
                            </m:den>
                          </m:f>
                          <m:f>
                            <m:fPr>
                              <m:ctrlPr>
                                <a:rPr lang="fr-FR" i="1">
                                  <a:latin typeface="Cambria Math" panose="02040503050406030204" pitchFamily="18" charset="0"/>
                                </a:rPr>
                              </m:ctrlPr>
                            </m:fPr>
                            <m:num>
                              <m:sSubSup>
                                <m:sSubSupPr>
                                  <m:ctrlPr>
                                    <a:rPr lang="fr-FR" b="0" i="1" smtClean="0">
                                      <a:latin typeface="Cambria Math" panose="02040503050406030204" pitchFamily="18" charset="0"/>
                                    </a:rPr>
                                  </m:ctrlPr>
                                </m:sSubSupPr>
                                <m:e>
                                  <m:r>
                                    <a:rPr lang="fr-FR" i="1">
                                      <a:latin typeface="Cambria Math" panose="02040503050406030204" pitchFamily="18" charset="0"/>
                                    </a:rPr>
                                    <m:t>𝐶</m:t>
                                  </m:r>
                                </m:e>
                                <m:sub>
                                  <m:r>
                                    <a:rPr lang="fr-FR" i="1">
                                      <a:latin typeface="Cambria Math" panose="02040503050406030204" pitchFamily="18" charset="0"/>
                                    </a:rPr>
                                    <m:t>𝑖</m:t>
                                  </m:r>
                                  <m:r>
                                    <a:rPr lang="fr-FR" i="1">
                                      <a:latin typeface="Cambria Math" panose="02040503050406030204" pitchFamily="18" charset="0"/>
                                    </a:rPr>
                                    <m:t>+1</m:t>
                                  </m:r>
                                </m:sub>
                                <m:sup>
                                  <m:r>
                                    <a:rPr lang="fr-FR" b="0" i="1" smtClean="0">
                                      <a:latin typeface="Cambria Math" panose="02040503050406030204" pitchFamily="18" charset="0"/>
                                    </a:rPr>
                                    <m:t>𝑛</m:t>
                                  </m:r>
                                  <m:r>
                                    <a:rPr lang="fr-FR" b="0" i="1" smtClean="0">
                                      <a:latin typeface="Cambria Math" panose="02040503050406030204" pitchFamily="18" charset="0"/>
                                    </a:rPr>
                                    <m:t>+1</m:t>
                                  </m:r>
                                </m:sup>
                              </m:sSubSup>
                              <m:r>
                                <a:rPr lang="fr-FR" i="1">
                                  <a:latin typeface="Cambria Math" panose="02040503050406030204" pitchFamily="18" charset="0"/>
                                </a:rPr>
                                <m:t>−</m:t>
                              </m:r>
                              <m:sSubSup>
                                <m:sSubSupPr>
                                  <m:ctrlPr>
                                    <a:rPr lang="fr-FR" b="0" i="1" smtClean="0">
                                      <a:latin typeface="Cambria Math" panose="02040503050406030204" pitchFamily="18" charset="0"/>
                                    </a:rPr>
                                  </m:ctrlPr>
                                </m:sSubSupPr>
                                <m:e>
                                  <m:r>
                                    <a:rPr lang="fr-FR" i="1">
                                      <a:latin typeface="Cambria Math" panose="02040503050406030204" pitchFamily="18" charset="0"/>
                                    </a:rPr>
                                    <m:t>𝐶</m:t>
                                  </m:r>
                                </m:e>
                                <m:sub>
                                  <m:r>
                                    <a:rPr lang="fr-FR" i="1">
                                      <a:latin typeface="Cambria Math" panose="02040503050406030204" pitchFamily="18" charset="0"/>
                                    </a:rPr>
                                    <m:t>𝑖</m:t>
                                  </m:r>
                                  <m:r>
                                    <a:rPr lang="fr-FR" i="1">
                                      <a:latin typeface="Cambria Math" panose="02040503050406030204" pitchFamily="18" charset="0"/>
                                    </a:rPr>
                                    <m:t>−1</m:t>
                                  </m:r>
                                </m:sub>
                                <m:sup>
                                  <m:r>
                                    <a:rPr lang="fr-FR" b="0" i="1" smtClean="0">
                                      <a:latin typeface="Cambria Math" panose="02040503050406030204" pitchFamily="18" charset="0"/>
                                    </a:rPr>
                                    <m:t>𝑛</m:t>
                                  </m:r>
                                  <m:r>
                                    <a:rPr lang="fr-FR" b="0" i="1" smtClean="0">
                                      <a:latin typeface="Cambria Math" panose="02040503050406030204" pitchFamily="18" charset="0"/>
                                    </a:rPr>
                                    <m:t>+1</m:t>
                                  </m:r>
                                </m:sup>
                              </m:sSubSup>
                            </m:num>
                            <m:den>
                              <m:r>
                                <a:rPr lang="fr-FR" i="1">
                                  <a:latin typeface="Cambria Math" panose="02040503050406030204" pitchFamily="18" charset="0"/>
                                </a:rPr>
                                <m:t>2</m:t>
                              </m:r>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ea typeface="Cambria Math" panose="02040503050406030204" pitchFamily="18" charset="0"/>
                                </a:rPr>
                                <m:t>𝑟</m:t>
                              </m:r>
                            </m:den>
                          </m:f>
                          <m:r>
                            <a:rPr lang="fr-FR" i="1">
                              <a:latin typeface="Cambria Math" panose="02040503050406030204" pitchFamily="18" charset="0"/>
                            </a:rPr>
                            <m:t>+</m:t>
                          </m:r>
                          <m:f>
                            <m:fPr>
                              <m:ctrlPr>
                                <a:rPr lang="fr-FR" i="1">
                                  <a:latin typeface="Cambria Math" panose="02040503050406030204" pitchFamily="18" charset="0"/>
                                </a:rPr>
                              </m:ctrlPr>
                            </m:fPr>
                            <m:num>
                              <m:sSubSup>
                                <m:sSubSupPr>
                                  <m:ctrlPr>
                                    <a:rPr lang="fr-FR" b="0" i="1" smtClean="0">
                                      <a:latin typeface="Cambria Math" panose="02040503050406030204" pitchFamily="18" charset="0"/>
                                    </a:rPr>
                                  </m:ctrlPr>
                                </m:sSubSupPr>
                                <m:e>
                                  <m:r>
                                    <a:rPr lang="fr-FR" i="1">
                                      <a:latin typeface="Cambria Math" panose="02040503050406030204" pitchFamily="18" charset="0"/>
                                    </a:rPr>
                                    <m:t>𝐶</m:t>
                                  </m:r>
                                </m:e>
                                <m:sub>
                                  <m:r>
                                    <a:rPr lang="fr-FR" i="1">
                                      <a:latin typeface="Cambria Math" panose="02040503050406030204" pitchFamily="18" charset="0"/>
                                    </a:rPr>
                                    <m:t>𝑖</m:t>
                                  </m:r>
                                  <m:r>
                                    <a:rPr lang="fr-FR" i="1">
                                      <a:latin typeface="Cambria Math" panose="02040503050406030204" pitchFamily="18" charset="0"/>
                                    </a:rPr>
                                    <m:t>+1</m:t>
                                  </m:r>
                                </m:sub>
                                <m:sup>
                                  <m:r>
                                    <a:rPr lang="fr-FR" b="0" i="1" smtClean="0">
                                      <a:latin typeface="Cambria Math" panose="02040503050406030204" pitchFamily="18" charset="0"/>
                                    </a:rPr>
                                    <m:t>𝑛</m:t>
                                  </m:r>
                                  <m:r>
                                    <a:rPr lang="fr-FR" b="0" i="1" smtClean="0">
                                      <a:latin typeface="Cambria Math" panose="02040503050406030204" pitchFamily="18" charset="0"/>
                                    </a:rPr>
                                    <m:t>+1</m:t>
                                  </m:r>
                                </m:sup>
                              </m:sSubSup>
                              <m:r>
                                <a:rPr lang="fr-FR" i="1">
                                  <a:latin typeface="Cambria Math" panose="02040503050406030204" pitchFamily="18" charset="0"/>
                                </a:rPr>
                                <m:t>−</m:t>
                              </m:r>
                              <m:sSubSup>
                                <m:sSubSupPr>
                                  <m:ctrlPr>
                                    <a:rPr lang="fr-FR" b="0" i="1" smtClean="0">
                                      <a:latin typeface="Cambria Math" panose="02040503050406030204" pitchFamily="18" charset="0"/>
                                    </a:rPr>
                                  </m:ctrlPr>
                                </m:sSubSupPr>
                                <m:e>
                                  <m:r>
                                    <a:rPr lang="fr-FR" i="1">
                                      <a:latin typeface="Cambria Math" panose="02040503050406030204" pitchFamily="18" charset="0"/>
                                    </a:rPr>
                                    <m:t>2</m:t>
                                  </m:r>
                                  <m:r>
                                    <a:rPr lang="fr-FR" i="1">
                                      <a:latin typeface="Cambria Math" panose="02040503050406030204" pitchFamily="18" charset="0"/>
                                    </a:rPr>
                                    <m:t>𝐶</m:t>
                                  </m:r>
                                </m:e>
                                <m:sub>
                                  <m:r>
                                    <a:rPr lang="fr-FR" i="1">
                                      <a:latin typeface="Cambria Math" panose="02040503050406030204" pitchFamily="18" charset="0"/>
                                    </a:rPr>
                                    <m:t>𝑖</m:t>
                                  </m:r>
                                </m:sub>
                                <m:sup>
                                  <m:r>
                                    <a:rPr lang="fr-FR" b="0" i="1" smtClean="0">
                                      <a:latin typeface="Cambria Math" panose="02040503050406030204" pitchFamily="18" charset="0"/>
                                    </a:rPr>
                                    <m:t>𝑛</m:t>
                                  </m:r>
                                  <m:r>
                                    <a:rPr lang="fr-FR" b="0" i="1" smtClean="0">
                                      <a:latin typeface="Cambria Math" panose="02040503050406030204" pitchFamily="18" charset="0"/>
                                    </a:rPr>
                                    <m:t>+1</m:t>
                                  </m:r>
                                </m:sup>
                              </m:sSubSup>
                              <m:r>
                                <a:rPr lang="fr-FR" i="1">
                                  <a:latin typeface="Cambria Math" panose="02040503050406030204" pitchFamily="18" charset="0"/>
                                </a:rPr>
                                <m:t>+</m:t>
                              </m:r>
                              <m:sSubSup>
                                <m:sSubSupPr>
                                  <m:ctrlPr>
                                    <a:rPr lang="fr-FR" b="0" i="1" smtClean="0">
                                      <a:latin typeface="Cambria Math" panose="02040503050406030204" pitchFamily="18" charset="0"/>
                                    </a:rPr>
                                  </m:ctrlPr>
                                </m:sSubSupPr>
                                <m:e>
                                  <m:r>
                                    <a:rPr lang="fr-FR" i="1">
                                      <a:latin typeface="Cambria Math" panose="02040503050406030204" pitchFamily="18" charset="0"/>
                                    </a:rPr>
                                    <m:t>𝐶</m:t>
                                  </m:r>
                                </m:e>
                                <m:sub>
                                  <m:r>
                                    <a:rPr lang="fr-FR" i="1">
                                      <a:latin typeface="Cambria Math" panose="02040503050406030204" pitchFamily="18" charset="0"/>
                                    </a:rPr>
                                    <m:t>𝑖</m:t>
                                  </m:r>
                                  <m:r>
                                    <a:rPr lang="fr-FR" i="1">
                                      <a:latin typeface="Cambria Math" panose="02040503050406030204" pitchFamily="18" charset="0"/>
                                    </a:rPr>
                                    <m:t>−1</m:t>
                                  </m:r>
                                </m:sub>
                                <m:sup>
                                  <m:r>
                                    <a:rPr lang="fr-FR" b="0" i="1" smtClean="0">
                                      <a:latin typeface="Cambria Math" panose="02040503050406030204" pitchFamily="18" charset="0"/>
                                    </a:rPr>
                                    <m:t>𝑛</m:t>
                                  </m:r>
                                  <m:r>
                                    <a:rPr lang="fr-FR" b="0" i="1" smtClean="0">
                                      <a:latin typeface="Cambria Math" panose="02040503050406030204" pitchFamily="18" charset="0"/>
                                    </a:rPr>
                                    <m:t>+1</m:t>
                                  </m:r>
                                </m:sup>
                              </m:sSubSup>
                            </m:num>
                            <m:den>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ea typeface="Cambria Math" panose="02040503050406030204" pitchFamily="18" charset="0"/>
                                </a:rPr>
                                <m:t>𝑟</m:t>
                              </m:r>
                              <m:r>
                                <a:rPr lang="fr-FR" i="1">
                                  <a:latin typeface="Cambria Math" panose="02040503050406030204" pitchFamily="18" charset="0"/>
                                  <a:ea typeface="Cambria Math" panose="02040503050406030204" pitchFamily="18" charset="0"/>
                                </a:rPr>
                                <m:t>²</m:t>
                              </m:r>
                            </m:den>
                          </m:f>
                        </m:e>
                      </m:d>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cs typeface="Times New Roman" panose="02020603050405020304" pitchFamily="18" charset="0"/>
                        </a:rPr>
                        <m:t>𝑘</m:t>
                      </m:r>
                      <m:r>
                        <a:rPr lang="fr-FR" i="1">
                          <a:latin typeface="Cambria Math" panose="02040503050406030204" pitchFamily="18" charset="0"/>
                          <a:ea typeface="Cambria Math" panose="02040503050406030204" pitchFamily="18" charset="0"/>
                          <a:cs typeface="Times New Roman" panose="02020603050405020304" pitchFamily="18" charset="0"/>
                        </a:rPr>
                        <m:t>∙</m:t>
                      </m:r>
                      <m:sSubSup>
                        <m:sSubSupPr>
                          <m:ctrlPr>
                            <a:rPr lang="fr-FR" b="0" i="1" smtClean="0">
                              <a:latin typeface="Cambria Math" panose="02040503050406030204" pitchFamily="18" charset="0"/>
                              <a:ea typeface="Cambria Math" panose="02040503050406030204" pitchFamily="18" charset="0"/>
                              <a:cs typeface="Times New Roman" panose="02020603050405020304" pitchFamily="18" charset="0"/>
                            </a:rPr>
                          </m:ctrlPr>
                        </m:sSubSupPr>
                        <m:e>
                          <m:r>
                            <a:rPr lang="fr-FR" b="0" i="1" smtClean="0">
                              <a:latin typeface="Cambria Math" panose="02040503050406030204" pitchFamily="18" charset="0"/>
                              <a:ea typeface="Cambria Math" panose="02040503050406030204" pitchFamily="18" charset="0"/>
                              <a:cs typeface="Times New Roman" panose="02020603050405020304" pitchFamily="18" charset="0"/>
                            </a:rPr>
                            <m:t>𝐶</m:t>
                          </m:r>
                        </m:e>
                        <m:sub>
                          <m:r>
                            <a:rPr lang="fr-FR" b="0" i="1" smtClean="0">
                              <a:latin typeface="Cambria Math" panose="02040503050406030204" pitchFamily="18" charset="0"/>
                              <a:ea typeface="Cambria Math" panose="02040503050406030204" pitchFamily="18" charset="0"/>
                              <a:cs typeface="Times New Roman" panose="02020603050405020304" pitchFamily="18" charset="0"/>
                            </a:rPr>
                            <m:t>𝑖</m:t>
                          </m:r>
                        </m:sub>
                        <m:sup>
                          <m:r>
                            <a:rPr lang="fr-FR" b="0" i="1" smtClean="0">
                              <a:latin typeface="Cambria Math" panose="02040503050406030204" pitchFamily="18" charset="0"/>
                              <a:ea typeface="Cambria Math" panose="02040503050406030204" pitchFamily="18" charset="0"/>
                              <a:cs typeface="Times New Roman" panose="02020603050405020304" pitchFamily="18" charset="0"/>
                            </a:rPr>
                            <m:t>𝑛</m:t>
                          </m:r>
                          <m:r>
                            <a:rPr lang="fr-FR" b="0" i="1" smtClean="0">
                              <a:latin typeface="Cambria Math" panose="02040503050406030204" pitchFamily="18" charset="0"/>
                              <a:ea typeface="Cambria Math" panose="02040503050406030204" pitchFamily="18" charset="0"/>
                              <a:cs typeface="Times New Roman" panose="02020603050405020304" pitchFamily="18" charset="0"/>
                            </a:rPr>
                            <m:t>+1</m:t>
                          </m:r>
                        </m:sup>
                      </m:sSubSup>
                    </m:oMath>
                  </m:oMathPara>
                </a14:m>
                <a:endParaRPr lang="en-GB" dirty="0"/>
              </a:p>
            </p:txBody>
          </p:sp>
        </mc:Choice>
        <mc:Fallback xmlns="">
          <p:sp>
            <p:nvSpPr>
              <p:cNvPr id="44" name="TextBox 43">
                <a:extLst>
                  <a:ext uri="{FF2B5EF4-FFF2-40B4-BE49-F238E27FC236}">
                    <a16:creationId xmlns:a16="http://schemas.microsoft.com/office/drawing/2014/main" id="{D28DF491-181B-9391-5F73-7A51F79E0E05}"/>
                  </a:ext>
                </a:extLst>
              </p:cNvPr>
              <p:cNvSpPr txBox="1">
                <a:spLocks noRot="1" noChangeAspect="1" noMove="1" noResize="1" noEditPoints="1" noAdjustHandles="1" noChangeArrowheads="1" noChangeShapeType="1" noTextEdit="1"/>
              </p:cNvSpPr>
              <p:nvPr/>
            </p:nvSpPr>
            <p:spPr>
              <a:xfrm>
                <a:off x="523869" y="6084784"/>
                <a:ext cx="8722389" cy="800476"/>
              </a:xfrm>
              <a:prstGeom prst="rect">
                <a:avLst/>
              </a:prstGeom>
              <a:blipFill>
                <a:blip r:embed="rId16"/>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24879556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3B2EF3-0E7F-1E58-C085-8FAA0A866685}"/>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05CC19FB-93A6-7B7E-030C-93869ED24504}"/>
              </a:ext>
            </a:extLst>
          </p:cNvPr>
          <p:cNvSpPr txBox="1"/>
          <p:nvPr/>
        </p:nvSpPr>
        <p:spPr>
          <a:xfrm>
            <a:off x="-1" y="627468"/>
            <a:ext cx="11091333"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exprime les équations à résoudre pour les deux méthodes proposée</a:t>
            </a:r>
            <a:r>
              <a:rPr lang="fr-FR" dirty="0">
                <a:latin typeface="Times New Roman" panose="02020603050405020304" pitchFamily="18" charset="0"/>
                <a:cs typeface="Times New Roman" panose="02020603050405020304" pitchFamily="18" charset="0"/>
              </a:rPr>
              <a:t>s. Pour </a:t>
            </a:r>
            <a:r>
              <a:rPr lang="fr-FR" b="1" dirty="0">
                <a:latin typeface="Times New Roman" panose="02020603050405020304" pitchFamily="18" charset="0"/>
                <a:cs typeface="Times New Roman" panose="02020603050405020304" pitchFamily="18" charset="0"/>
              </a:rPr>
              <a:t>Euler implicite</a:t>
            </a:r>
            <a:r>
              <a:rPr lang="fr-FR" dirty="0">
                <a:latin typeface="Times New Roman" panose="02020603050405020304" pitchFamily="18" charset="0"/>
                <a:cs typeface="Times New Roman" panose="02020603050405020304" pitchFamily="18" charset="0"/>
              </a:rPr>
              <a:t>, nous avons : </a:t>
            </a:r>
            <a:endParaRPr lang="fr-FR" noProof="0" dirty="0">
              <a:latin typeface="Times New Roman" panose="02020603050405020304" pitchFamily="18" charset="0"/>
              <a:cs typeface="Times New Roman" panose="02020603050405020304" pitchFamily="18" charset="0"/>
            </a:endParaRPr>
          </a:p>
        </p:txBody>
      </p:sp>
      <p:sp>
        <p:nvSpPr>
          <p:cNvPr id="23" name="Rectangle 22">
            <a:extLst>
              <a:ext uri="{FF2B5EF4-FFF2-40B4-BE49-F238E27FC236}">
                <a16:creationId xmlns:a16="http://schemas.microsoft.com/office/drawing/2014/main" id="{BED9A86C-FF9A-C128-4EB8-D274AE3E8BF7}"/>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4" name="TextBox 23">
            <a:extLst>
              <a:ext uri="{FF2B5EF4-FFF2-40B4-BE49-F238E27FC236}">
                <a16:creationId xmlns:a16="http://schemas.microsoft.com/office/drawing/2014/main" id="{E8F0C840-A352-80B4-7942-931AE92B24C5}"/>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A</a:t>
            </a:r>
          </a:p>
        </p:txBody>
      </p:sp>
      <p:sp>
        <p:nvSpPr>
          <p:cNvPr id="25" name="Rectangle 24">
            <a:extLst>
              <a:ext uri="{FF2B5EF4-FFF2-40B4-BE49-F238E27FC236}">
                <a16:creationId xmlns:a16="http://schemas.microsoft.com/office/drawing/2014/main" id="{A50E72EF-D39D-0127-7E14-9CF42BC472EC}"/>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 name="TextBox 1">
            <a:extLst>
              <a:ext uri="{FF2B5EF4-FFF2-40B4-BE49-F238E27FC236}">
                <a16:creationId xmlns:a16="http://schemas.microsoft.com/office/drawing/2014/main" id="{4FA79B38-D3AB-4505-1979-87518BA4F11D}"/>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4/10</a:t>
            </a:r>
          </a:p>
        </p:txBody>
      </p:sp>
      <p:sp>
        <p:nvSpPr>
          <p:cNvPr id="14" name="TextBox 13">
            <a:extLst>
              <a:ext uri="{FF2B5EF4-FFF2-40B4-BE49-F238E27FC236}">
                <a16:creationId xmlns:a16="http://schemas.microsoft.com/office/drawing/2014/main" id="{11655FE0-E6C7-4B1B-8EF9-5645E35FC04C}"/>
              </a:ext>
            </a:extLst>
          </p:cNvPr>
          <p:cNvSpPr txBox="1"/>
          <p:nvPr/>
        </p:nvSpPr>
        <p:spPr>
          <a:xfrm>
            <a:off x="0" y="1009071"/>
            <a:ext cx="1100666"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Pour i : </a:t>
            </a:r>
          </a:p>
        </p:txBody>
      </p:sp>
      <mc:AlternateContent xmlns:mc="http://schemas.openxmlformats.org/markup-compatibility/2006">
        <mc:Choice xmlns:a14="http://schemas.microsoft.com/office/drawing/2010/main" Requires="a14">
          <p:sp>
            <p:nvSpPr>
              <p:cNvPr id="27" name="TextBox 26">
                <a:extLst>
                  <a:ext uri="{FF2B5EF4-FFF2-40B4-BE49-F238E27FC236}">
                    <a16:creationId xmlns:a16="http://schemas.microsoft.com/office/drawing/2014/main" id="{A57D4E70-5F66-2847-4FB7-AFA893BB109A}"/>
                  </a:ext>
                </a:extLst>
              </p:cNvPr>
              <p:cNvSpPr txBox="1"/>
              <p:nvPr/>
            </p:nvSpPr>
            <p:spPr>
              <a:xfrm>
                <a:off x="101599" y="1378403"/>
                <a:ext cx="10101844" cy="56393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fr-FR" sz="1600" b="0" i="1" smtClean="0">
                              <a:latin typeface="Cambria Math" panose="02040503050406030204" pitchFamily="18" charset="0"/>
                            </a:rPr>
                          </m:ctrlPr>
                        </m:sSubSupPr>
                        <m:e>
                          <m:r>
                            <a:rPr lang="fr-FR" sz="1600" b="0" i="1" smtClean="0">
                              <a:latin typeface="Cambria Math" panose="02040503050406030204" pitchFamily="18" charset="0"/>
                            </a:rPr>
                            <m:t>𝐶</m:t>
                          </m:r>
                        </m:e>
                        <m:sub>
                          <m:r>
                            <a:rPr lang="fr-FR" sz="1600" b="0" i="1" smtClean="0">
                              <a:latin typeface="Cambria Math" panose="02040503050406030204" pitchFamily="18" charset="0"/>
                            </a:rPr>
                            <m:t>𝑖</m:t>
                          </m:r>
                        </m:sub>
                        <m:sup>
                          <m:r>
                            <a:rPr lang="fr-FR" sz="1600" b="0" i="1" smtClean="0">
                              <a:latin typeface="Cambria Math" panose="02040503050406030204" pitchFamily="18" charset="0"/>
                            </a:rPr>
                            <m:t>𝑛</m:t>
                          </m:r>
                          <m:r>
                            <a:rPr lang="fr-FR" sz="1600" b="0" i="1" smtClean="0">
                              <a:latin typeface="Cambria Math" panose="02040503050406030204" pitchFamily="18" charset="0"/>
                            </a:rPr>
                            <m:t>+1</m:t>
                          </m:r>
                        </m:sup>
                      </m:sSubSup>
                      <m:r>
                        <a:rPr lang="fr-FR" sz="1600" b="0" i="1" smtClean="0">
                          <a:latin typeface="Cambria Math" panose="02040503050406030204" pitchFamily="18" charset="0"/>
                        </a:rPr>
                        <m:t>=</m:t>
                      </m:r>
                      <m:sSubSup>
                        <m:sSubSupPr>
                          <m:ctrlPr>
                            <a:rPr lang="fr-FR" sz="1600" b="0" i="1" smtClean="0">
                              <a:latin typeface="Cambria Math" panose="02040503050406030204" pitchFamily="18" charset="0"/>
                            </a:rPr>
                          </m:ctrlPr>
                        </m:sSubSupPr>
                        <m:e>
                          <m:r>
                            <a:rPr lang="fr-FR" sz="1600" b="0" i="1" smtClean="0">
                              <a:latin typeface="Cambria Math" panose="02040503050406030204" pitchFamily="18" charset="0"/>
                            </a:rPr>
                            <m:t>𝐶</m:t>
                          </m:r>
                        </m:e>
                        <m:sub>
                          <m:r>
                            <a:rPr lang="fr-FR" sz="1600" b="0" i="1" smtClean="0">
                              <a:latin typeface="Cambria Math" panose="02040503050406030204" pitchFamily="18" charset="0"/>
                            </a:rPr>
                            <m:t>𝑖</m:t>
                          </m:r>
                        </m:sub>
                        <m:sup>
                          <m:r>
                            <a:rPr lang="fr-FR" sz="1600" b="0" i="1" smtClean="0">
                              <a:latin typeface="Cambria Math" panose="02040503050406030204" pitchFamily="18" charset="0"/>
                            </a:rPr>
                            <m:t>𝑛</m:t>
                          </m:r>
                        </m:sup>
                      </m:sSubSup>
                      <m:r>
                        <a:rPr lang="fr-FR" sz="1600" b="0" i="1" smtClean="0">
                          <a:latin typeface="Cambria Math" panose="02040503050406030204" pitchFamily="18" charset="0"/>
                        </a:rPr>
                        <m:t>+</m:t>
                      </m:r>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𝑡</m:t>
                      </m:r>
                      <m:d>
                        <m:dPr>
                          <m:begChr m:val="["/>
                          <m:endChr m:val="]"/>
                          <m:ctrlPr>
                            <a:rPr lang="fr-FR" sz="1600" i="1" smtClean="0">
                              <a:latin typeface="Cambria Math" panose="02040503050406030204" pitchFamily="18" charset="0"/>
                              <a:ea typeface="Cambria Math" panose="02040503050406030204" pitchFamily="18" charset="0"/>
                            </a:rPr>
                          </m:ctrlPr>
                        </m:dPr>
                        <m:e>
                          <m:sSub>
                            <m:sSubPr>
                              <m:ctrlPr>
                                <a:rPr lang="fr-FR" sz="1600" i="1">
                                  <a:latin typeface="Cambria Math" panose="02040503050406030204" pitchFamily="18" charset="0"/>
                                </a:rPr>
                              </m:ctrlPr>
                            </m:sSubPr>
                            <m:e>
                              <m:r>
                                <a:rPr lang="fr-FR" sz="1600" i="1">
                                  <a:latin typeface="Cambria Math" panose="02040503050406030204" pitchFamily="18" charset="0"/>
                                </a:rPr>
                                <m:t>𝐷</m:t>
                              </m:r>
                            </m:e>
                            <m:sub>
                              <m:r>
                                <a:rPr lang="fr-FR" sz="1600" i="1">
                                  <a:latin typeface="Cambria Math" panose="02040503050406030204" pitchFamily="18" charset="0"/>
                                </a:rPr>
                                <m:t>𝑒𝑓𝑓</m:t>
                              </m:r>
                            </m:sub>
                          </m:sSub>
                          <m:d>
                            <m:dPr>
                              <m:begChr m:val="["/>
                              <m:endChr m:val="]"/>
                              <m:ctrlPr>
                                <a:rPr lang="fr-FR" sz="1600" i="1">
                                  <a:latin typeface="Cambria Math" panose="02040503050406030204" pitchFamily="18" charset="0"/>
                                </a:rPr>
                              </m:ctrlPr>
                            </m:dPr>
                            <m:e>
                              <m:f>
                                <m:fPr>
                                  <m:ctrlPr>
                                    <a:rPr lang="fr-FR" sz="1600" i="1">
                                      <a:latin typeface="Cambria Math" panose="02040503050406030204" pitchFamily="18" charset="0"/>
                                    </a:rPr>
                                  </m:ctrlPr>
                                </m:fPr>
                                <m:num>
                                  <m:r>
                                    <a:rPr lang="fr-FR" sz="1600" i="1">
                                      <a:latin typeface="Cambria Math" panose="02040503050406030204" pitchFamily="18" charset="0"/>
                                    </a:rPr>
                                    <m:t>1</m:t>
                                  </m:r>
                                </m:num>
                                <m:den>
                                  <m:r>
                                    <a:rPr lang="fr-FR" sz="1600" i="1">
                                      <a:latin typeface="Cambria Math" panose="02040503050406030204" pitchFamily="18" charset="0"/>
                                    </a:rPr>
                                    <m:t>𝑟</m:t>
                                  </m:r>
                                </m:den>
                              </m:f>
                              <m:f>
                                <m:fPr>
                                  <m:ctrlPr>
                                    <a:rPr lang="fr-FR" sz="1600" i="1">
                                      <a:latin typeface="Cambria Math" panose="02040503050406030204" pitchFamily="18" charset="0"/>
                                    </a:rPr>
                                  </m:ctrlPr>
                                </m:fPr>
                                <m:num>
                                  <m:sSubSup>
                                    <m:sSubSupPr>
                                      <m:ctrlPr>
                                        <a:rPr lang="fr-FR" sz="1600" i="1">
                                          <a:latin typeface="Cambria Math" panose="02040503050406030204" pitchFamily="18" charset="0"/>
                                        </a:rPr>
                                      </m:ctrlPr>
                                    </m:sSubSupPr>
                                    <m:e>
                                      <m:r>
                                        <a:rPr lang="fr-FR" sz="1600" i="1">
                                          <a:latin typeface="Cambria Math" panose="02040503050406030204" pitchFamily="18" charset="0"/>
                                        </a:rPr>
                                        <m:t>𝐶</m:t>
                                      </m:r>
                                    </m:e>
                                    <m:sub>
                                      <m:r>
                                        <a:rPr lang="fr-FR" sz="1600" i="1">
                                          <a:latin typeface="Cambria Math" panose="02040503050406030204" pitchFamily="18" charset="0"/>
                                        </a:rPr>
                                        <m:t>𝑖</m:t>
                                      </m:r>
                                      <m:r>
                                        <a:rPr lang="fr-FR" sz="1600" i="1">
                                          <a:latin typeface="Cambria Math" panose="02040503050406030204" pitchFamily="18" charset="0"/>
                                        </a:rPr>
                                        <m:t>+1</m:t>
                                      </m:r>
                                    </m:sub>
                                    <m:sup>
                                      <m:r>
                                        <a:rPr lang="fr-FR" sz="1600" i="1">
                                          <a:latin typeface="Cambria Math" panose="02040503050406030204" pitchFamily="18" charset="0"/>
                                        </a:rPr>
                                        <m:t>𝑛</m:t>
                                      </m:r>
                                      <m:r>
                                        <a:rPr lang="fr-FR" sz="1600" i="1">
                                          <a:latin typeface="Cambria Math" panose="02040503050406030204" pitchFamily="18" charset="0"/>
                                        </a:rPr>
                                        <m:t>+1</m:t>
                                      </m:r>
                                    </m:sup>
                                  </m:sSubSup>
                                  <m:r>
                                    <a:rPr lang="fr-FR" sz="1600" i="1">
                                      <a:latin typeface="Cambria Math" panose="02040503050406030204" pitchFamily="18" charset="0"/>
                                    </a:rPr>
                                    <m:t>−</m:t>
                                  </m:r>
                                  <m:sSubSup>
                                    <m:sSubSupPr>
                                      <m:ctrlPr>
                                        <a:rPr lang="fr-FR" sz="1600" i="1">
                                          <a:latin typeface="Cambria Math" panose="02040503050406030204" pitchFamily="18" charset="0"/>
                                        </a:rPr>
                                      </m:ctrlPr>
                                    </m:sSubSupPr>
                                    <m:e>
                                      <m:r>
                                        <a:rPr lang="fr-FR" sz="1600" i="1">
                                          <a:latin typeface="Cambria Math" panose="02040503050406030204" pitchFamily="18" charset="0"/>
                                        </a:rPr>
                                        <m:t>𝐶</m:t>
                                      </m:r>
                                    </m:e>
                                    <m:sub>
                                      <m:r>
                                        <a:rPr lang="fr-FR" sz="1600" i="1">
                                          <a:latin typeface="Cambria Math" panose="02040503050406030204" pitchFamily="18" charset="0"/>
                                        </a:rPr>
                                        <m:t>𝑖</m:t>
                                      </m:r>
                                      <m:r>
                                        <a:rPr lang="fr-FR" sz="1600" i="1">
                                          <a:latin typeface="Cambria Math" panose="02040503050406030204" pitchFamily="18" charset="0"/>
                                        </a:rPr>
                                        <m:t>−1</m:t>
                                      </m:r>
                                    </m:sub>
                                    <m:sup>
                                      <m:r>
                                        <a:rPr lang="fr-FR" sz="1600" i="1">
                                          <a:latin typeface="Cambria Math" panose="02040503050406030204" pitchFamily="18" charset="0"/>
                                        </a:rPr>
                                        <m:t>𝑛</m:t>
                                      </m:r>
                                      <m:r>
                                        <a:rPr lang="fr-FR" sz="1600" i="1">
                                          <a:latin typeface="Cambria Math" panose="02040503050406030204" pitchFamily="18" charset="0"/>
                                        </a:rPr>
                                        <m:t>+1</m:t>
                                      </m:r>
                                    </m:sup>
                                  </m:sSubSup>
                                </m:num>
                                <m:den>
                                  <m:r>
                                    <a:rPr lang="fr-FR" sz="1600" i="1">
                                      <a:latin typeface="Cambria Math" panose="02040503050406030204" pitchFamily="18" charset="0"/>
                                    </a:rPr>
                                    <m:t>2</m:t>
                                  </m:r>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𝑟</m:t>
                                  </m:r>
                                </m:den>
                              </m:f>
                              <m:r>
                                <a:rPr lang="fr-FR" sz="1600" i="1">
                                  <a:latin typeface="Cambria Math" panose="02040503050406030204" pitchFamily="18" charset="0"/>
                                </a:rPr>
                                <m:t>+</m:t>
                              </m:r>
                              <m:f>
                                <m:fPr>
                                  <m:ctrlPr>
                                    <a:rPr lang="fr-FR" sz="1600" i="1">
                                      <a:latin typeface="Cambria Math" panose="02040503050406030204" pitchFamily="18" charset="0"/>
                                    </a:rPr>
                                  </m:ctrlPr>
                                </m:fPr>
                                <m:num>
                                  <m:sSubSup>
                                    <m:sSubSupPr>
                                      <m:ctrlPr>
                                        <a:rPr lang="fr-FR" sz="1600" i="1">
                                          <a:latin typeface="Cambria Math" panose="02040503050406030204" pitchFamily="18" charset="0"/>
                                        </a:rPr>
                                      </m:ctrlPr>
                                    </m:sSubSupPr>
                                    <m:e>
                                      <m:r>
                                        <a:rPr lang="fr-FR" sz="1600" i="1">
                                          <a:latin typeface="Cambria Math" panose="02040503050406030204" pitchFamily="18" charset="0"/>
                                        </a:rPr>
                                        <m:t>𝐶</m:t>
                                      </m:r>
                                    </m:e>
                                    <m:sub>
                                      <m:r>
                                        <a:rPr lang="fr-FR" sz="1600" i="1">
                                          <a:latin typeface="Cambria Math" panose="02040503050406030204" pitchFamily="18" charset="0"/>
                                        </a:rPr>
                                        <m:t>𝑖</m:t>
                                      </m:r>
                                      <m:r>
                                        <a:rPr lang="fr-FR" sz="1600" i="1">
                                          <a:latin typeface="Cambria Math" panose="02040503050406030204" pitchFamily="18" charset="0"/>
                                        </a:rPr>
                                        <m:t>+1</m:t>
                                      </m:r>
                                    </m:sub>
                                    <m:sup>
                                      <m:r>
                                        <a:rPr lang="fr-FR" sz="1600" i="1">
                                          <a:latin typeface="Cambria Math" panose="02040503050406030204" pitchFamily="18" charset="0"/>
                                        </a:rPr>
                                        <m:t>𝑛</m:t>
                                      </m:r>
                                      <m:r>
                                        <a:rPr lang="fr-FR" sz="1600" i="1">
                                          <a:latin typeface="Cambria Math" panose="02040503050406030204" pitchFamily="18" charset="0"/>
                                        </a:rPr>
                                        <m:t>+1</m:t>
                                      </m:r>
                                    </m:sup>
                                  </m:sSubSup>
                                  <m:r>
                                    <a:rPr lang="fr-FR" sz="1600" i="1">
                                      <a:latin typeface="Cambria Math" panose="02040503050406030204" pitchFamily="18" charset="0"/>
                                    </a:rPr>
                                    <m:t>−</m:t>
                                  </m:r>
                                  <m:sSubSup>
                                    <m:sSubSupPr>
                                      <m:ctrlPr>
                                        <a:rPr lang="fr-FR" sz="1600" i="1">
                                          <a:latin typeface="Cambria Math" panose="02040503050406030204" pitchFamily="18" charset="0"/>
                                        </a:rPr>
                                      </m:ctrlPr>
                                    </m:sSubSupPr>
                                    <m:e>
                                      <m:r>
                                        <a:rPr lang="fr-FR" sz="1600" i="1">
                                          <a:latin typeface="Cambria Math" panose="02040503050406030204" pitchFamily="18" charset="0"/>
                                        </a:rPr>
                                        <m:t>2</m:t>
                                      </m:r>
                                      <m:r>
                                        <a:rPr lang="fr-FR" sz="1600" i="1">
                                          <a:latin typeface="Cambria Math" panose="02040503050406030204" pitchFamily="18" charset="0"/>
                                        </a:rPr>
                                        <m:t>𝐶</m:t>
                                      </m:r>
                                    </m:e>
                                    <m:sub>
                                      <m:r>
                                        <a:rPr lang="fr-FR" sz="1600" i="1">
                                          <a:latin typeface="Cambria Math" panose="02040503050406030204" pitchFamily="18" charset="0"/>
                                        </a:rPr>
                                        <m:t>𝑖</m:t>
                                      </m:r>
                                    </m:sub>
                                    <m:sup>
                                      <m:r>
                                        <a:rPr lang="fr-FR" sz="1600" i="1">
                                          <a:latin typeface="Cambria Math" panose="02040503050406030204" pitchFamily="18" charset="0"/>
                                        </a:rPr>
                                        <m:t>𝑛</m:t>
                                      </m:r>
                                      <m:r>
                                        <a:rPr lang="fr-FR" sz="1600" i="1">
                                          <a:latin typeface="Cambria Math" panose="02040503050406030204" pitchFamily="18" charset="0"/>
                                        </a:rPr>
                                        <m:t>+1</m:t>
                                      </m:r>
                                    </m:sup>
                                  </m:sSubSup>
                                  <m:r>
                                    <a:rPr lang="fr-FR" sz="1600" i="1">
                                      <a:latin typeface="Cambria Math" panose="02040503050406030204" pitchFamily="18" charset="0"/>
                                    </a:rPr>
                                    <m:t>+</m:t>
                                  </m:r>
                                  <m:sSubSup>
                                    <m:sSubSupPr>
                                      <m:ctrlPr>
                                        <a:rPr lang="fr-FR" sz="1600" i="1">
                                          <a:latin typeface="Cambria Math" panose="02040503050406030204" pitchFamily="18" charset="0"/>
                                        </a:rPr>
                                      </m:ctrlPr>
                                    </m:sSubSupPr>
                                    <m:e>
                                      <m:r>
                                        <a:rPr lang="fr-FR" sz="1600" i="1">
                                          <a:latin typeface="Cambria Math" panose="02040503050406030204" pitchFamily="18" charset="0"/>
                                        </a:rPr>
                                        <m:t>𝐶</m:t>
                                      </m:r>
                                    </m:e>
                                    <m:sub>
                                      <m:r>
                                        <a:rPr lang="fr-FR" sz="1600" i="1">
                                          <a:latin typeface="Cambria Math" panose="02040503050406030204" pitchFamily="18" charset="0"/>
                                        </a:rPr>
                                        <m:t>𝑖</m:t>
                                      </m:r>
                                      <m:r>
                                        <a:rPr lang="fr-FR" sz="1600" i="1">
                                          <a:latin typeface="Cambria Math" panose="02040503050406030204" pitchFamily="18" charset="0"/>
                                        </a:rPr>
                                        <m:t>−1</m:t>
                                      </m:r>
                                    </m:sub>
                                    <m:sup>
                                      <m:r>
                                        <a:rPr lang="fr-FR" sz="1600" i="1">
                                          <a:latin typeface="Cambria Math" panose="02040503050406030204" pitchFamily="18" charset="0"/>
                                        </a:rPr>
                                        <m:t>𝑛</m:t>
                                      </m:r>
                                      <m:r>
                                        <a:rPr lang="fr-FR" sz="1600" i="1">
                                          <a:latin typeface="Cambria Math" panose="02040503050406030204" pitchFamily="18" charset="0"/>
                                        </a:rPr>
                                        <m:t>+1</m:t>
                                      </m:r>
                                    </m:sup>
                                  </m:sSubSup>
                                </m:num>
                                <m:den>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𝑟</m:t>
                                  </m:r>
                                  <m:r>
                                    <a:rPr lang="fr-FR" sz="1600" i="1">
                                      <a:latin typeface="Cambria Math" panose="02040503050406030204" pitchFamily="18" charset="0"/>
                                      <a:ea typeface="Cambria Math" panose="02040503050406030204" pitchFamily="18" charset="0"/>
                                    </a:rPr>
                                    <m:t>²</m:t>
                                  </m:r>
                                </m:den>
                              </m:f>
                            </m:e>
                          </m:d>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cs typeface="Times New Roman" panose="02020603050405020304" pitchFamily="18" charset="0"/>
                            </a:rPr>
                            <m:t>𝑘</m:t>
                          </m:r>
                          <m:r>
                            <a:rPr lang="fr-FR" sz="1600" i="1">
                              <a:latin typeface="Cambria Math" panose="02040503050406030204" pitchFamily="18" charset="0"/>
                              <a:ea typeface="Cambria Math" panose="02040503050406030204" pitchFamily="18" charset="0"/>
                              <a:cs typeface="Times New Roman" panose="02020603050405020304" pitchFamily="18" charset="0"/>
                            </a:rPr>
                            <m:t>∙</m:t>
                          </m:r>
                          <m:sSubSup>
                            <m:sSubSupPr>
                              <m:ctrlPr>
                                <a:rPr lang="fr-FR" sz="1600" i="1">
                                  <a:latin typeface="Cambria Math" panose="02040503050406030204" pitchFamily="18" charset="0"/>
                                  <a:ea typeface="Cambria Math" panose="02040503050406030204" pitchFamily="18" charset="0"/>
                                  <a:cs typeface="Times New Roman" panose="02020603050405020304" pitchFamily="18" charset="0"/>
                                </a:rPr>
                              </m:ctrlPr>
                            </m:sSubSupPr>
                            <m:e>
                              <m:r>
                                <a:rPr lang="fr-FR" sz="1600" i="1">
                                  <a:latin typeface="Cambria Math" panose="02040503050406030204" pitchFamily="18" charset="0"/>
                                  <a:ea typeface="Cambria Math" panose="02040503050406030204" pitchFamily="18" charset="0"/>
                                  <a:cs typeface="Times New Roman" panose="02020603050405020304" pitchFamily="18" charset="0"/>
                                </a:rPr>
                                <m:t>𝐶</m:t>
                              </m:r>
                            </m:e>
                            <m:sub>
                              <m:r>
                                <a:rPr lang="fr-FR" sz="1600" i="1">
                                  <a:latin typeface="Cambria Math" panose="02040503050406030204" pitchFamily="18" charset="0"/>
                                  <a:ea typeface="Cambria Math" panose="02040503050406030204" pitchFamily="18" charset="0"/>
                                  <a:cs typeface="Times New Roman" panose="02020603050405020304" pitchFamily="18" charset="0"/>
                                </a:rPr>
                                <m:t>𝑖</m:t>
                              </m:r>
                            </m:sub>
                            <m:sup>
                              <m:r>
                                <a:rPr lang="fr-FR" sz="1600" i="1">
                                  <a:latin typeface="Cambria Math" panose="02040503050406030204" pitchFamily="18" charset="0"/>
                                  <a:ea typeface="Cambria Math" panose="02040503050406030204" pitchFamily="18" charset="0"/>
                                  <a:cs typeface="Times New Roman" panose="02020603050405020304" pitchFamily="18" charset="0"/>
                                </a:rPr>
                                <m:t>𝑛</m:t>
                              </m:r>
                              <m:r>
                                <a:rPr lang="fr-FR" sz="1600" i="1">
                                  <a:latin typeface="Cambria Math" panose="02040503050406030204" pitchFamily="18" charset="0"/>
                                  <a:ea typeface="Cambria Math" panose="02040503050406030204" pitchFamily="18" charset="0"/>
                                  <a:cs typeface="Times New Roman" panose="02020603050405020304" pitchFamily="18" charset="0"/>
                                </a:rPr>
                                <m:t>+1</m:t>
                              </m:r>
                            </m:sup>
                          </m:sSubSup>
                        </m:e>
                      </m:d>
                    </m:oMath>
                  </m:oMathPara>
                </a14:m>
                <a:endParaRPr lang="en-GB" sz="1600" dirty="0"/>
              </a:p>
            </p:txBody>
          </p:sp>
        </mc:Choice>
        <mc:Fallback>
          <p:sp>
            <p:nvSpPr>
              <p:cNvPr id="27" name="TextBox 26">
                <a:extLst>
                  <a:ext uri="{FF2B5EF4-FFF2-40B4-BE49-F238E27FC236}">
                    <a16:creationId xmlns:a16="http://schemas.microsoft.com/office/drawing/2014/main" id="{A57D4E70-5F66-2847-4FB7-AFA893BB109A}"/>
                  </a:ext>
                </a:extLst>
              </p:cNvPr>
              <p:cNvSpPr txBox="1">
                <a:spLocks noRot="1" noChangeAspect="1" noMove="1" noResize="1" noEditPoints="1" noAdjustHandles="1" noChangeArrowheads="1" noChangeShapeType="1" noTextEdit="1"/>
              </p:cNvSpPr>
              <p:nvPr/>
            </p:nvSpPr>
            <p:spPr>
              <a:xfrm>
                <a:off x="101599" y="1378403"/>
                <a:ext cx="10101844" cy="563937"/>
              </a:xfrm>
              <a:prstGeom prst="rect">
                <a:avLst/>
              </a:prstGeom>
              <a:blipFill>
                <a:blip r:embed="rId2"/>
                <a:stretch>
                  <a:fillRect/>
                </a:stretch>
              </a:blipFill>
            </p:spPr>
            <p:txBody>
              <a:bodyPr/>
              <a:lstStyle/>
              <a:p>
                <a:r>
                  <a:rPr lang="en-GB">
                    <a:noFill/>
                  </a:rPr>
                  <a:t> </a:t>
                </a:r>
              </a:p>
            </p:txBody>
          </p:sp>
        </mc:Fallback>
      </mc:AlternateContent>
      <p:sp>
        <p:nvSpPr>
          <p:cNvPr id="29" name="TextBox 28">
            <a:extLst>
              <a:ext uri="{FF2B5EF4-FFF2-40B4-BE49-F238E27FC236}">
                <a16:creationId xmlns:a16="http://schemas.microsoft.com/office/drawing/2014/main" id="{2C39ECED-0550-6942-0A97-71191155A357}"/>
              </a:ext>
            </a:extLst>
          </p:cNvPr>
          <p:cNvSpPr txBox="1"/>
          <p:nvPr/>
        </p:nvSpPr>
        <p:spPr>
          <a:xfrm>
            <a:off x="0" y="1871743"/>
            <a:ext cx="3060700"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En réorganisant les termes : </a:t>
            </a:r>
          </a:p>
        </p:txBody>
      </p:sp>
      <mc:AlternateContent xmlns:mc="http://schemas.openxmlformats.org/markup-compatibility/2006">
        <mc:Choice xmlns:a14="http://schemas.microsoft.com/office/drawing/2010/main" Requires="a14">
          <p:sp>
            <p:nvSpPr>
              <p:cNvPr id="30" name="TextBox 29">
                <a:extLst>
                  <a:ext uri="{FF2B5EF4-FFF2-40B4-BE49-F238E27FC236}">
                    <a16:creationId xmlns:a16="http://schemas.microsoft.com/office/drawing/2014/main" id="{0A911727-5506-3DA4-DF10-5F641C407277}"/>
                  </a:ext>
                </a:extLst>
              </p:cNvPr>
              <p:cNvSpPr txBox="1"/>
              <p:nvPr/>
            </p:nvSpPr>
            <p:spPr>
              <a:xfrm>
                <a:off x="101599" y="2253346"/>
                <a:ext cx="8827509" cy="55322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fr-FR" sz="1600" i="1" smtClean="0">
                              <a:latin typeface="Cambria Math" panose="02040503050406030204" pitchFamily="18" charset="0"/>
                            </a:rPr>
                          </m:ctrlPr>
                        </m:sSubSupPr>
                        <m:e>
                          <m:r>
                            <a:rPr lang="fr-FR" sz="1600" i="1">
                              <a:latin typeface="Cambria Math" panose="02040503050406030204" pitchFamily="18" charset="0"/>
                            </a:rPr>
                            <m:t>𝐶</m:t>
                          </m:r>
                        </m:e>
                        <m:sub>
                          <m:r>
                            <a:rPr lang="fr-FR" sz="1600" i="1">
                              <a:latin typeface="Cambria Math" panose="02040503050406030204" pitchFamily="18" charset="0"/>
                            </a:rPr>
                            <m:t>𝑖</m:t>
                          </m:r>
                          <m:r>
                            <a:rPr lang="fr-FR" sz="1600" i="1">
                              <a:latin typeface="Cambria Math" panose="02040503050406030204" pitchFamily="18" charset="0"/>
                            </a:rPr>
                            <m:t>−1</m:t>
                          </m:r>
                        </m:sub>
                        <m:sup>
                          <m:r>
                            <a:rPr lang="fr-FR" sz="1600" i="1">
                              <a:latin typeface="Cambria Math" panose="02040503050406030204" pitchFamily="18" charset="0"/>
                            </a:rPr>
                            <m:t>𝑛</m:t>
                          </m:r>
                          <m:r>
                            <a:rPr lang="fr-FR" sz="1600" i="1">
                              <a:latin typeface="Cambria Math" panose="02040503050406030204" pitchFamily="18" charset="0"/>
                            </a:rPr>
                            <m:t>+1</m:t>
                          </m:r>
                        </m:sup>
                      </m:sSubSup>
                      <m:d>
                        <m:dPr>
                          <m:begChr m:val="["/>
                          <m:endChr m:val="]"/>
                          <m:ctrlPr>
                            <a:rPr lang="fr-FR" sz="1600" i="1" smtClean="0">
                              <a:latin typeface="Cambria Math" panose="02040503050406030204" pitchFamily="18" charset="0"/>
                            </a:rPr>
                          </m:ctrlPr>
                        </m:dPr>
                        <m:e>
                          <m:sSub>
                            <m:sSubPr>
                              <m:ctrlPr>
                                <a:rPr lang="fr-FR" sz="1600" i="1">
                                  <a:latin typeface="Cambria Math" panose="02040503050406030204" pitchFamily="18" charset="0"/>
                                </a:rPr>
                              </m:ctrlPr>
                            </m:sSubPr>
                            <m:e>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𝑡</m:t>
                              </m:r>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rPr>
                                <m:t>𝐷</m:t>
                              </m:r>
                            </m:e>
                            <m:sub>
                              <m:r>
                                <a:rPr lang="fr-FR" sz="1600" i="1">
                                  <a:latin typeface="Cambria Math" panose="02040503050406030204" pitchFamily="18" charset="0"/>
                                </a:rPr>
                                <m:t>𝑒𝑓𝑓</m:t>
                              </m:r>
                            </m:sub>
                          </m:sSub>
                          <m:d>
                            <m:dPr>
                              <m:ctrlPr>
                                <a:rPr lang="fr-FR" sz="1600" i="1">
                                  <a:latin typeface="Cambria Math" panose="02040503050406030204" pitchFamily="18" charset="0"/>
                                </a:rPr>
                              </m:ctrlPr>
                            </m:dPr>
                            <m:e>
                              <m:f>
                                <m:fPr>
                                  <m:ctrlPr>
                                    <a:rPr lang="fr-FR" sz="1600" i="1">
                                      <a:latin typeface="Cambria Math" panose="02040503050406030204" pitchFamily="18" charset="0"/>
                                    </a:rPr>
                                  </m:ctrlPr>
                                </m:fPr>
                                <m:num>
                                  <m:r>
                                    <a:rPr lang="fr-FR" sz="1600" i="1">
                                      <a:latin typeface="Cambria Math" panose="02040503050406030204" pitchFamily="18" charset="0"/>
                                    </a:rPr>
                                    <m:t>1</m:t>
                                  </m:r>
                                </m:num>
                                <m:den>
                                  <m:r>
                                    <a:rPr lang="fr-FR" sz="1600" i="1">
                                      <a:latin typeface="Cambria Math" panose="02040503050406030204" pitchFamily="18" charset="0"/>
                                    </a:rPr>
                                    <m:t>2</m:t>
                                  </m:r>
                                  <m:r>
                                    <a:rPr lang="fr-FR" sz="1600" i="1">
                                      <a:latin typeface="Cambria Math" panose="02040503050406030204" pitchFamily="18" charset="0"/>
                                    </a:rPr>
                                    <m:t>𝑟</m:t>
                                  </m:r>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𝑟</m:t>
                                  </m:r>
                                </m:den>
                              </m:f>
                              <m:r>
                                <a:rPr lang="fr-FR" sz="1600" i="1">
                                  <a:latin typeface="Cambria Math" panose="02040503050406030204" pitchFamily="18" charset="0"/>
                                </a:rPr>
                                <m:t>+</m:t>
                              </m:r>
                              <m:f>
                                <m:fPr>
                                  <m:ctrlPr>
                                    <a:rPr lang="fr-FR" sz="1600" i="1">
                                      <a:latin typeface="Cambria Math" panose="02040503050406030204" pitchFamily="18" charset="0"/>
                                    </a:rPr>
                                  </m:ctrlPr>
                                </m:fPr>
                                <m:num>
                                  <m:r>
                                    <a:rPr lang="fr-FR" sz="1600" i="1">
                                      <a:latin typeface="Cambria Math" panose="02040503050406030204" pitchFamily="18" charset="0"/>
                                    </a:rPr>
                                    <m:t>−1</m:t>
                                  </m:r>
                                </m:num>
                                <m:den>
                                  <m:r>
                                    <a:rPr lang="fr-FR" sz="1600" i="1">
                                      <a:latin typeface="Cambria Math" panose="02040503050406030204" pitchFamily="18" charset="0"/>
                                      <a:ea typeface="Cambria Math" panose="02040503050406030204" pitchFamily="18" charset="0"/>
                                    </a:rPr>
                                    <m:t>∆</m:t>
                                  </m:r>
                                  <m:sSup>
                                    <m:sSupPr>
                                      <m:ctrlPr>
                                        <a:rPr lang="fr-FR" sz="1600" i="1">
                                          <a:latin typeface="Cambria Math" panose="02040503050406030204" pitchFamily="18" charset="0"/>
                                          <a:ea typeface="Cambria Math" panose="02040503050406030204" pitchFamily="18" charset="0"/>
                                        </a:rPr>
                                      </m:ctrlPr>
                                    </m:sSupPr>
                                    <m:e>
                                      <m:r>
                                        <a:rPr lang="fr-FR" sz="1600" i="1">
                                          <a:latin typeface="Cambria Math" panose="02040503050406030204" pitchFamily="18" charset="0"/>
                                          <a:ea typeface="Cambria Math" panose="02040503050406030204" pitchFamily="18" charset="0"/>
                                        </a:rPr>
                                        <m:t>𝑟</m:t>
                                      </m:r>
                                    </m:e>
                                    <m:sup>
                                      <m:r>
                                        <a:rPr lang="fr-FR" sz="1600" i="1">
                                          <a:latin typeface="Cambria Math" panose="02040503050406030204" pitchFamily="18" charset="0"/>
                                          <a:ea typeface="Cambria Math" panose="02040503050406030204" pitchFamily="18" charset="0"/>
                                        </a:rPr>
                                        <m:t>2</m:t>
                                      </m:r>
                                    </m:sup>
                                  </m:sSup>
                                </m:den>
                              </m:f>
                            </m:e>
                          </m:d>
                        </m:e>
                      </m:d>
                      <m:r>
                        <a:rPr lang="fr-FR" sz="1600" b="0" i="1" smtClean="0">
                          <a:latin typeface="Cambria Math" panose="02040503050406030204" pitchFamily="18" charset="0"/>
                        </a:rPr>
                        <m:t>+</m:t>
                      </m:r>
                      <m:sSubSup>
                        <m:sSubSupPr>
                          <m:ctrlPr>
                            <a:rPr lang="fr-FR" sz="1600" b="0" i="1" smtClean="0">
                              <a:latin typeface="Cambria Math" panose="02040503050406030204" pitchFamily="18" charset="0"/>
                            </a:rPr>
                          </m:ctrlPr>
                        </m:sSubSupPr>
                        <m:e>
                          <m:r>
                            <a:rPr lang="fr-FR" sz="1600" b="0" i="1" smtClean="0">
                              <a:latin typeface="Cambria Math" panose="02040503050406030204" pitchFamily="18" charset="0"/>
                            </a:rPr>
                            <m:t>𝐶</m:t>
                          </m:r>
                        </m:e>
                        <m:sub>
                          <m:r>
                            <a:rPr lang="fr-FR" sz="1600" b="0" i="1" smtClean="0">
                              <a:latin typeface="Cambria Math" panose="02040503050406030204" pitchFamily="18" charset="0"/>
                            </a:rPr>
                            <m:t>𝑖</m:t>
                          </m:r>
                        </m:sub>
                        <m:sup>
                          <m:r>
                            <a:rPr lang="fr-FR" sz="1600" b="0" i="1" smtClean="0">
                              <a:latin typeface="Cambria Math" panose="02040503050406030204" pitchFamily="18" charset="0"/>
                            </a:rPr>
                            <m:t>𝑛</m:t>
                          </m:r>
                          <m:r>
                            <a:rPr lang="fr-FR" sz="1600" b="0" i="1" smtClean="0">
                              <a:latin typeface="Cambria Math" panose="02040503050406030204" pitchFamily="18" charset="0"/>
                            </a:rPr>
                            <m:t>+1</m:t>
                          </m:r>
                        </m:sup>
                      </m:sSubSup>
                      <m:d>
                        <m:dPr>
                          <m:begChr m:val="["/>
                          <m:endChr m:val="]"/>
                          <m:ctrlPr>
                            <a:rPr lang="fr-FR" sz="1600" b="0" i="1" smtClean="0">
                              <a:latin typeface="Cambria Math" panose="02040503050406030204" pitchFamily="18" charset="0"/>
                            </a:rPr>
                          </m:ctrlPr>
                        </m:dPr>
                        <m:e>
                          <m:r>
                            <a:rPr lang="fr-FR" sz="1600" b="0" i="1" smtClean="0">
                              <a:latin typeface="Cambria Math" panose="02040503050406030204" pitchFamily="18" charset="0"/>
                            </a:rPr>
                            <m:t>1+</m:t>
                          </m:r>
                          <m:sSub>
                            <m:sSubPr>
                              <m:ctrlPr>
                                <a:rPr lang="fr-FR" sz="1600" i="1">
                                  <a:latin typeface="Cambria Math" panose="02040503050406030204" pitchFamily="18" charset="0"/>
                                </a:rPr>
                              </m:ctrlPr>
                            </m:sSubPr>
                            <m:e>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𝑡</m:t>
                              </m:r>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rPr>
                                <m:t>𝐷</m:t>
                              </m:r>
                            </m:e>
                            <m:sub>
                              <m:r>
                                <a:rPr lang="fr-FR" sz="1600" i="1">
                                  <a:latin typeface="Cambria Math" panose="02040503050406030204" pitchFamily="18" charset="0"/>
                                </a:rPr>
                                <m:t>𝑒𝑓𝑓</m:t>
                              </m:r>
                            </m:sub>
                          </m:sSub>
                          <m:f>
                            <m:fPr>
                              <m:ctrlPr>
                                <a:rPr lang="fr-FR" sz="1600" i="1">
                                  <a:latin typeface="Cambria Math" panose="02040503050406030204" pitchFamily="18" charset="0"/>
                                </a:rPr>
                              </m:ctrlPr>
                            </m:fPr>
                            <m:num>
                              <m:r>
                                <a:rPr lang="fr-FR" sz="1600" b="0" i="1" smtClean="0">
                                  <a:latin typeface="Cambria Math" panose="02040503050406030204" pitchFamily="18" charset="0"/>
                                </a:rPr>
                                <m:t>2</m:t>
                              </m:r>
                            </m:num>
                            <m:den>
                              <m:r>
                                <a:rPr lang="fr-FR" sz="1600" i="1">
                                  <a:latin typeface="Cambria Math" panose="02040503050406030204" pitchFamily="18" charset="0"/>
                                  <a:ea typeface="Cambria Math" panose="02040503050406030204" pitchFamily="18" charset="0"/>
                                </a:rPr>
                                <m:t>∆</m:t>
                              </m:r>
                              <m:sSup>
                                <m:sSupPr>
                                  <m:ctrlPr>
                                    <a:rPr lang="fr-FR" sz="1600" i="1">
                                      <a:latin typeface="Cambria Math" panose="02040503050406030204" pitchFamily="18" charset="0"/>
                                      <a:ea typeface="Cambria Math" panose="02040503050406030204" pitchFamily="18" charset="0"/>
                                    </a:rPr>
                                  </m:ctrlPr>
                                </m:sSupPr>
                                <m:e>
                                  <m:r>
                                    <a:rPr lang="fr-FR" sz="1600" i="1">
                                      <a:latin typeface="Cambria Math" panose="02040503050406030204" pitchFamily="18" charset="0"/>
                                      <a:ea typeface="Cambria Math" panose="02040503050406030204" pitchFamily="18" charset="0"/>
                                    </a:rPr>
                                    <m:t>𝑟</m:t>
                                  </m:r>
                                </m:e>
                                <m:sup>
                                  <m:r>
                                    <a:rPr lang="fr-FR" sz="1600" i="1">
                                      <a:latin typeface="Cambria Math" panose="02040503050406030204" pitchFamily="18" charset="0"/>
                                      <a:ea typeface="Cambria Math" panose="02040503050406030204" pitchFamily="18" charset="0"/>
                                    </a:rPr>
                                    <m:t>2</m:t>
                                  </m:r>
                                </m:sup>
                              </m:sSup>
                            </m:den>
                          </m:f>
                          <m:r>
                            <a:rPr lang="fr-FR" sz="1600" b="0" i="1" smtClean="0">
                              <a:latin typeface="Cambria Math" panose="02040503050406030204" pitchFamily="18" charset="0"/>
                              <a:ea typeface="Cambria Math" panose="02040503050406030204" pitchFamily="18" charset="0"/>
                            </a:rPr>
                            <m:t>+</m:t>
                          </m:r>
                          <m:r>
                            <a:rPr lang="fr-FR" sz="1600" b="0" i="1" smtClean="0">
                              <a:latin typeface="Cambria Math" panose="02040503050406030204" pitchFamily="18" charset="0"/>
                              <a:ea typeface="Cambria Math" panose="02040503050406030204" pitchFamily="18" charset="0"/>
                            </a:rPr>
                            <m:t>𝑘</m:t>
                          </m:r>
                        </m:e>
                      </m:d>
                      <m:r>
                        <a:rPr lang="fr-FR" sz="1600" b="0" i="1" smtClean="0">
                          <a:latin typeface="Cambria Math" panose="02040503050406030204" pitchFamily="18" charset="0"/>
                        </a:rPr>
                        <m:t>+</m:t>
                      </m:r>
                      <m:sSubSup>
                        <m:sSubSupPr>
                          <m:ctrlPr>
                            <a:rPr lang="fr-FR" sz="1600" i="1">
                              <a:latin typeface="Cambria Math" panose="02040503050406030204" pitchFamily="18" charset="0"/>
                            </a:rPr>
                          </m:ctrlPr>
                        </m:sSubSupPr>
                        <m:e>
                          <m:r>
                            <a:rPr lang="fr-FR" sz="1600" i="1">
                              <a:latin typeface="Cambria Math" panose="02040503050406030204" pitchFamily="18" charset="0"/>
                            </a:rPr>
                            <m:t>𝐶</m:t>
                          </m:r>
                        </m:e>
                        <m:sub>
                          <m:r>
                            <a:rPr lang="fr-FR" sz="1600" i="1">
                              <a:latin typeface="Cambria Math" panose="02040503050406030204" pitchFamily="18" charset="0"/>
                            </a:rPr>
                            <m:t>𝑖</m:t>
                          </m:r>
                          <m:r>
                            <a:rPr lang="fr-FR" sz="1600" i="1">
                              <a:latin typeface="Cambria Math" panose="02040503050406030204" pitchFamily="18" charset="0"/>
                            </a:rPr>
                            <m:t>+1</m:t>
                          </m:r>
                        </m:sub>
                        <m:sup>
                          <m:r>
                            <a:rPr lang="fr-FR" sz="1600" i="1">
                              <a:latin typeface="Cambria Math" panose="02040503050406030204" pitchFamily="18" charset="0"/>
                            </a:rPr>
                            <m:t>𝑛</m:t>
                          </m:r>
                          <m:r>
                            <a:rPr lang="fr-FR" sz="1600" i="1">
                              <a:latin typeface="Cambria Math" panose="02040503050406030204" pitchFamily="18" charset="0"/>
                            </a:rPr>
                            <m:t>+1</m:t>
                          </m:r>
                        </m:sup>
                      </m:sSubSup>
                      <m:d>
                        <m:dPr>
                          <m:begChr m:val="["/>
                          <m:endChr m:val="]"/>
                          <m:ctrlPr>
                            <a:rPr lang="fr-FR" sz="1600" i="1" smtClean="0">
                              <a:latin typeface="Cambria Math" panose="02040503050406030204" pitchFamily="18" charset="0"/>
                            </a:rPr>
                          </m:ctrlPr>
                        </m:dPr>
                        <m:e>
                          <m:sSub>
                            <m:sSubPr>
                              <m:ctrlPr>
                                <a:rPr lang="fr-FR" sz="1600" i="1">
                                  <a:latin typeface="Cambria Math" panose="02040503050406030204" pitchFamily="18" charset="0"/>
                                </a:rPr>
                              </m:ctrlPr>
                            </m:sSubPr>
                            <m:e>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𝑡</m:t>
                              </m:r>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rPr>
                                <m:t>𝐷</m:t>
                              </m:r>
                            </m:e>
                            <m:sub>
                              <m:r>
                                <a:rPr lang="fr-FR" sz="1600" i="1">
                                  <a:latin typeface="Cambria Math" panose="02040503050406030204" pitchFamily="18" charset="0"/>
                                </a:rPr>
                                <m:t>𝑒𝑓𝑓</m:t>
                              </m:r>
                            </m:sub>
                          </m:sSub>
                          <m:d>
                            <m:dPr>
                              <m:ctrlPr>
                                <a:rPr lang="fr-FR" sz="1600" i="1" smtClean="0">
                                  <a:latin typeface="Cambria Math" panose="02040503050406030204" pitchFamily="18" charset="0"/>
                                </a:rPr>
                              </m:ctrlPr>
                            </m:dPr>
                            <m:e>
                              <m:f>
                                <m:fPr>
                                  <m:ctrlPr>
                                    <a:rPr lang="fr-FR" sz="1600" i="1">
                                      <a:latin typeface="Cambria Math" panose="02040503050406030204" pitchFamily="18" charset="0"/>
                                    </a:rPr>
                                  </m:ctrlPr>
                                </m:fPr>
                                <m:num>
                                  <m:r>
                                    <a:rPr lang="fr-FR" sz="1600" b="0" i="1" smtClean="0">
                                      <a:latin typeface="Cambria Math" panose="02040503050406030204" pitchFamily="18" charset="0"/>
                                    </a:rPr>
                                    <m:t>−1</m:t>
                                  </m:r>
                                </m:num>
                                <m:den>
                                  <m:r>
                                    <a:rPr lang="fr-FR" sz="1600" i="1">
                                      <a:latin typeface="Cambria Math" panose="02040503050406030204" pitchFamily="18" charset="0"/>
                                    </a:rPr>
                                    <m:t>2</m:t>
                                  </m:r>
                                  <m:r>
                                    <a:rPr lang="fr-FR" sz="1600" i="1">
                                      <a:latin typeface="Cambria Math" panose="02040503050406030204" pitchFamily="18" charset="0"/>
                                    </a:rPr>
                                    <m:t>𝑟</m:t>
                                  </m:r>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𝑟</m:t>
                                  </m:r>
                                </m:den>
                              </m:f>
                              <m:r>
                                <a:rPr lang="fr-FR" sz="1600" i="1">
                                  <a:latin typeface="Cambria Math" panose="02040503050406030204" pitchFamily="18" charset="0"/>
                                </a:rPr>
                                <m:t>+</m:t>
                              </m:r>
                              <m:f>
                                <m:fPr>
                                  <m:ctrlPr>
                                    <a:rPr lang="fr-FR" sz="1600" i="1">
                                      <a:latin typeface="Cambria Math" panose="02040503050406030204" pitchFamily="18" charset="0"/>
                                    </a:rPr>
                                  </m:ctrlPr>
                                </m:fPr>
                                <m:num>
                                  <m:r>
                                    <a:rPr lang="fr-FR" sz="1600" b="0" i="1" smtClean="0">
                                      <a:latin typeface="Cambria Math" panose="02040503050406030204" pitchFamily="18" charset="0"/>
                                    </a:rPr>
                                    <m:t>−1</m:t>
                                  </m:r>
                                </m:num>
                                <m:den>
                                  <m:r>
                                    <a:rPr lang="fr-FR" sz="1600" i="1" smtClean="0">
                                      <a:latin typeface="Cambria Math" panose="02040503050406030204" pitchFamily="18" charset="0"/>
                                      <a:ea typeface="Cambria Math" panose="02040503050406030204" pitchFamily="18" charset="0"/>
                                    </a:rPr>
                                    <m:t>∆</m:t>
                                  </m:r>
                                  <m:sSup>
                                    <m:sSupPr>
                                      <m:ctrlPr>
                                        <a:rPr lang="fr-FR" sz="1600" b="0" i="1" smtClean="0">
                                          <a:latin typeface="Cambria Math" panose="02040503050406030204" pitchFamily="18" charset="0"/>
                                          <a:ea typeface="Cambria Math" panose="02040503050406030204" pitchFamily="18" charset="0"/>
                                        </a:rPr>
                                      </m:ctrlPr>
                                    </m:sSupPr>
                                    <m:e>
                                      <m:r>
                                        <a:rPr lang="fr-FR" sz="1600" b="0" i="1" smtClean="0">
                                          <a:latin typeface="Cambria Math" panose="02040503050406030204" pitchFamily="18" charset="0"/>
                                          <a:ea typeface="Cambria Math" panose="02040503050406030204" pitchFamily="18" charset="0"/>
                                        </a:rPr>
                                        <m:t>𝑟</m:t>
                                      </m:r>
                                    </m:e>
                                    <m:sup>
                                      <m:r>
                                        <a:rPr lang="fr-FR" sz="1600" b="0" i="1" smtClean="0">
                                          <a:latin typeface="Cambria Math" panose="02040503050406030204" pitchFamily="18" charset="0"/>
                                          <a:ea typeface="Cambria Math" panose="02040503050406030204" pitchFamily="18" charset="0"/>
                                        </a:rPr>
                                        <m:t>2</m:t>
                                      </m:r>
                                    </m:sup>
                                  </m:sSup>
                                </m:den>
                              </m:f>
                            </m:e>
                          </m:d>
                        </m:e>
                      </m:d>
                      <m:r>
                        <a:rPr lang="fr-FR" sz="1600" b="0" i="1" smtClean="0">
                          <a:latin typeface="Cambria Math" panose="02040503050406030204" pitchFamily="18" charset="0"/>
                        </a:rPr>
                        <m:t>=</m:t>
                      </m:r>
                      <m:sSubSup>
                        <m:sSubSupPr>
                          <m:ctrlPr>
                            <a:rPr lang="fr-FR" sz="1600" b="0" i="1" smtClean="0">
                              <a:latin typeface="Cambria Math" panose="02040503050406030204" pitchFamily="18" charset="0"/>
                            </a:rPr>
                          </m:ctrlPr>
                        </m:sSubSupPr>
                        <m:e>
                          <m:r>
                            <a:rPr lang="fr-FR" sz="1600" b="0" i="1" smtClean="0">
                              <a:latin typeface="Cambria Math" panose="02040503050406030204" pitchFamily="18" charset="0"/>
                            </a:rPr>
                            <m:t>𝐶</m:t>
                          </m:r>
                        </m:e>
                        <m:sub>
                          <m:r>
                            <a:rPr lang="fr-FR" sz="1600" b="0" i="1" smtClean="0">
                              <a:latin typeface="Cambria Math" panose="02040503050406030204" pitchFamily="18" charset="0"/>
                            </a:rPr>
                            <m:t>𝑖</m:t>
                          </m:r>
                        </m:sub>
                        <m:sup>
                          <m:r>
                            <a:rPr lang="fr-FR" sz="1600" b="0" i="1" smtClean="0">
                              <a:latin typeface="Cambria Math" panose="02040503050406030204" pitchFamily="18" charset="0"/>
                            </a:rPr>
                            <m:t>𝑛</m:t>
                          </m:r>
                        </m:sup>
                      </m:sSubSup>
                    </m:oMath>
                  </m:oMathPara>
                </a14:m>
                <a:endParaRPr lang="en-GB" sz="1600" dirty="0"/>
              </a:p>
            </p:txBody>
          </p:sp>
        </mc:Choice>
        <mc:Fallback>
          <p:sp>
            <p:nvSpPr>
              <p:cNvPr id="30" name="TextBox 29">
                <a:extLst>
                  <a:ext uri="{FF2B5EF4-FFF2-40B4-BE49-F238E27FC236}">
                    <a16:creationId xmlns:a16="http://schemas.microsoft.com/office/drawing/2014/main" id="{0A911727-5506-3DA4-DF10-5F641C407277}"/>
                  </a:ext>
                </a:extLst>
              </p:cNvPr>
              <p:cNvSpPr txBox="1">
                <a:spLocks noRot="1" noChangeAspect="1" noMove="1" noResize="1" noEditPoints="1" noAdjustHandles="1" noChangeArrowheads="1" noChangeShapeType="1" noTextEdit="1"/>
              </p:cNvSpPr>
              <p:nvPr/>
            </p:nvSpPr>
            <p:spPr>
              <a:xfrm>
                <a:off x="101599" y="2253346"/>
                <a:ext cx="8827509" cy="553228"/>
              </a:xfrm>
              <a:prstGeom prst="rect">
                <a:avLst/>
              </a:prstGeom>
              <a:blipFill>
                <a:blip r:embed="rId3"/>
                <a:stretch>
                  <a:fillRect b="-1111"/>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31" name="TextBox 30">
                <a:extLst>
                  <a:ext uri="{FF2B5EF4-FFF2-40B4-BE49-F238E27FC236}">
                    <a16:creationId xmlns:a16="http://schemas.microsoft.com/office/drawing/2014/main" id="{7078B181-A733-3D4F-B20C-0CC0E9220D91}"/>
                  </a:ext>
                </a:extLst>
              </p:cNvPr>
              <p:cNvSpPr txBox="1"/>
              <p:nvPr/>
            </p:nvSpPr>
            <p:spPr>
              <a:xfrm>
                <a:off x="233329" y="2841620"/>
                <a:ext cx="9522303" cy="629275"/>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r>
                        <a:rPr lang="fr-FR" sz="1600" i="1" smtClean="0">
                          <a:latin typeface="Cambria Math" panose="02040503050406030204" pitchFamily="18" charset="0"/>
                        </a:rPr>
                        <m:t>𝑖</m:t>
                      </m:r>
                      <m:r>
                        <a:rPr lang="fr-FR" sz="1600" b="0" i="1" smtClean="0">
                          <a:latin typeface="Cambria Math" panose="02040503050406030204" pitchFamily="18" charset="0"/>
                        </a:rPr>
                        <m:t>=1 : </m:t>
                      </m:r>
                      <m:sSubSup>
                        <m:sSubSupPr>
                          <m:ctrlPr>
                            <a:rPr lang="fr-FR" sz="1600" b="0" i="1" smtClean="0">
                              <a:latin typeface="Cambria Math" panose="02040503050406030204" pitchFamily="18" charset="0"/>
                            </a:rPr>
                          </m:ctrlPr>
                        </m:sSubSupPr>
                        <m:e>
                          <m:d>
                            <m:dPr>
                              <m:begChr m:val=""/>
                              <m:endChr m:val="|"/>
                              <m:ctrlPr>
                                <a:rPr lang="fr-FR" sz="1600" i="1">
                                  <a:latin typeface="Cambria Math" panose="02040503050406030204" pitchFamily="18" charset="0"/>
                                </a:rPr>
                              </m:ctrlPr>
                            </m:dPr>
                            <m:e>
                              <m:f>
                                <m:fPr>
                                  <m:ctrlPr>
                                    <a:rPr lang="fr-FR" sz="1600" i="1">
                                      <a:latin typeface="Cambria Math" panose="02040503050406030204" pitchFamily="18" charset="0"/>
                                    </a:rPr>
                                  </m:ctrlPr>
                                </m:fPr>
                                <m:num>
                                  <m:r>
                                    <a:rPr lang="fr-FR" sz="1600" i="1">
                                      <a:latin typeface="Cambria Math" panose="02040503050406030204" pitchFamily="18" charset="0"/>
                                    </a:rPr>
                                    <m:t>𝜕</m:t>
                                  </m:r>
                                  <m:r>
                                    <a:rPr lang="fr-FR" sz="1600" i="1">
                                      <a:latin typeface="Cambria Math" panose="02040503050406030204" pitchFamily="18" charset="0"/>
                                    </a:rPr>
                                    <m:t>𝐶</m:t>
                                  </m:r>
                                </m:num>
                                <m:den>
                                  <m:r>
                                    <a:rPr lang="fr-FR" sz="1600" i="1">
                                      <a:latin typeface="Cambria Math" panose="02040503050406030204" pitchFamily="18" charset="0"/>
                                    </a:rPr>
                                    <m:t>𝜕</m:t>
                                  </m:r>
                                  <m:r>
                                    <a:rPr lang="fr-FR" sz="1600" i="1">
                                      <a:latin typeface="Cambria Math" panose="02040503050406030204" pitchFamily="18" charset="0"/>
                                    </a:rPr>
                                    <m:t>𝑟</m:t>
                                  </m:r>
                                </m:den>
                              </m:f>
                            </m:e>
                          </m:d>
                        </m:e>
                        <m:sub>
                          <m:r>
                            <a:rPr lang="fr-FR" sz="1600" i="1">
                              <a:latin typeface="Cambria Math" panose="02040503050406030204" pitchFamily="18" charset="0"/>
                            </a:rPr>
                            <m:t>𝑖</m:t>
                          </m:r>
                        </m:sub>
                        <m:sup>
                          <m:r>
                            <a:rPr lang="fr-FR" sz="1600" b="0" i="1" smtClean="0">
                              <a:latin typeface="Cambria Math" panose="02040503050406030204" pitchFamily="18" charset="0"/>
                            </a:rPr>
                            <m:t>𝑛</m:t>
                          </m:r>
                          <m:r>
                            <a:rPr lang="fr-FR" sz="1600" b="0" i="1" smtClean="0">
                              <a:latin typeface="Cambria Math" panose="02040503050406030204" pitchFamily="18" charset="0"/>
                            </a:rPr>
                            <m:t>+1</m:t>
                          </m:r>
                        </m:sup>
                      </m:sSubSup>
                      <m:r>
                        <a:rPr lang="fr-FR" sz="1600" i="1">
                          <a:latin typeface="Cambria Math" panose="02040503050406030204" pitchFamily="18" charset="0"/>
                        </a:rPr>
                        <m:t>=</m:t>
                      </m:r>
                      <m:f>
                        <m:fPr>
                          <m:ctrlPr>
                            <a:rPr lang="fr-FR" sz="1600" i="1">
                              <a:latin typeface="Cambria Math" panose="02040503050406030204" pitchFamily="18" charset="0"/>
                            </a:rPr>
                          </m:ctrlPr>
                        </m:fPr>
                        <m:num>
                          <m:r>
                            <a:rPr lang="fr-FR" sz="1600" i="1">
                              <a:latin typeface="Cambria Math" panose="02040503050406030204" pitchFamily="18" charset="0"/>
                            </a:rPr>
                            <m:t>−3</m:t>
                          </m:r>
                          <m:sSubSup>
                            <m:sSubSupPr>
                              <m:ctrlPr>
                                <a:rPr lang="fr-FR" sz="1600" b="0" i="1" smtClean="0">
                                  <a:latin typeface="Cambria Math" panose="02040503050406030204" pitchFamily="18" charset="0"/>
                                </a:rPr>
                              </m:ctrlPr>
                            </m:sSubSupPr>
                            <m:e>
                              <m:r>
                                <a:rPr lang="fr-FR" sz="1600" i="1">
                                  <a:latin typeface="Cambria Math" panose="02040503050406030204" pitchFamily="18" charset="0"/>
                                </a:rPr>
                                <m:t>𝐶</m:t>
                              </m:r>
                            </m:e>
                            <m:sub>
                              <m:r>
                                <a:rPr lang="fr-FR" sz="1600" i="1">
                                  <a:latin typeface="Cambria Math" panose="02040503050406030204" pitchFamily="18" charset="0"/>
                                </a:rPr>
                                <m:t>𝑖</m:t>
                              </m:r>
                            </m:sub>
                            <m:sup>
                              <m:r>
                                <a:rPr lang="fr-FR" sz="1600" b="0" i="1" smtClean="0">
                                  <a:latin typeface="Cambria Math" panose="02040503050406030204" pitchFamily="18" charset="0"/>
                                </a:rPr>
                                <m:t>𝑛</m:t>
                              </m:r>
                              <m:r>
                                <a:rPr lang="fr-FR" sz="1600" b="0" i="1" smtClean="0">
                                  <a:latin typeface="Cambria Math" panose="02040503050406030204" pitchFamily="18" charset="0"/>
                                </a:rPr>
                                <m:t>+1</m:t>
                              </m:r>
                            </m:sup>
                          </m:sSubSup>
                          <m:r>
                            <a:rPr lang="fr-FR" sz="1600" i="1">
                              <a:latin typeface="Cambria Math" panose="02040503050406030204" pitchFamily="18" charset="0"/>
                            </a:rPr>
                            <m:t>+4</m:t>
                          </m:r>
                          <m:sSubSup>
                            <m:sSubSupPr>
                              <m:ctrlPr>
                                <a:rPr lang="fr-FR" sz="1600" b="0" i="1" smtClean="0">
                                  <a:latin typeface="Cambria Math" panose="02040503050406030204" pitchFamily="18" charset="0"/>
                                </a:rPr>
                              </m:ctrlPr>
                            </m:sSubSupPr>
                            <m:e>
                              <m:r>
                                <a:rPr lang="fr-FR" sz="1600" i="1">
                                  <a:latin typeface="Cambria Math" panose="02040503050406030204" pitchFamily="18" charset="0"/>
                                </a:rPr>
                                <m:t>𝐶</m:t>
                              </m:r>
                            </m:e>
                            <m:sub>
                              <m:r>
                                <a:rPr lang="fr-FR" sz="1600" i="1">
                                  <a:latin typeface="Cambria Math" panose="02040503050406030204" pitchFamily="18" charset="0"/>
                                </a:rPr>
                                <m:t>𝑖</m:t>
                              </m:r>
                              <m:r>
                                <a:rPr lang="fr-FR" sz="1600" i="1">
                                  <a:latin typeface="Cambria Math" panose="02040503050406030204" pitchFamily="18" charset="0"/>
                                </a:rPr>
                                <m:t>+1</m:t>
                              </m:r>
                            </m:sub>
                            <m:sup>
                              <m:r>
                                <a:rPr lang="fr-FR" sz="1600" b="0" i="1" smtClean="0">
                                  <a:latin typeface="Cambria Math" panose="02040503050406030204" pitchFamily="18" charset="0"/>
                                </a:rPr>
                                <m:t>𝑛</m:t>
                              </m:r>
                              <m:r>
                                <a:rPr lang="fr-FR" sz="1600" b="0" i="1" smtClean="0">
                                  <a:latin typeface="Cambria Math" panose="02040503050406030204" pitchFamily="18" charset="0"/>
                                </a:rPr>
                                <m:t>+1</m:t>
                              </m:r>
                            </m:sup>
                          </m:sSubSup>
                          <m:r>
                            <a:rPr lang="fr-FR" sz="1600" i="1">
                              <a:latin typeface="Cambria Math" panose="02040503050406030204" pitchFamily="18" charset="0"/>
                            </a:rPr>
                            <m:t>−</m:t>
                          </m:r>
                          <m:sSubSup>
                            <m:sSubSupPr>
                              <m:ctrlPr>
                                <a:rPr lang="fr-FR" sz="1600" b="0" i="1" smtClean="0">
                                  <a:latin typeface="Cambria Math" panose="02040503050406030204" pitchFamily="18" charset="0"/>
                                </a:rPr>
                              </m:ctrlPr>
                            </m:sSubSupPr>
                            <m:e>
                              <m:r>
                                <a:rPr lang="fr-FR" sz="1600" i="1">
                                  <a:latin typeface="Cambria Math" panose="02040503050406030204" pitchFamily="18" charset="0"/>
                                </a:rPr>
                                <m:t>𝐶</m:t>
                              </m:r>
                            </m:e>
                            <m:sub>
                              <m:r>
                                <a:rPr lang="fr-FR" sz="1600" i="1">
                                  <a:latin typeface="Cambria Math" panose="02040503050406030204" pitchFamily="18" charset="0"/>
                                </a:rPr>
                                <m:t>𝑖</m:t>
                              </m:r>
                              <m:r>
                                <a:rPr lang="fr-FR" sz="1600" i="1">
                                  <a:latin typeface="Cambria Math" panose="02040503050406030204" pitchFamily="18" charset="0"/>
                                </a:rPr>
                                <m:t>+2</m:t>
                              </m:r>
                            </m:sub>
                            <m:sup>
                              <m:r>
                                <a:rPr lang="fr-FR" sz="1600" b="0" i="1" smtClean="0">
                                  <a:latin typeface="Cambria Math" panose="02040503050406030204" pitchFamily="18" charset="0"/>
                                </a:rPr>
                                <m:t>𝑛</m:t>
                              </m:r>
                              <m:r>
                                <a:rPr lang="fr-FR" sz="1600" b="0" i="1" smtClean="0">
                                  <a:latin typeface="Cambria Math" panose="02040503050406030204" pitchFamily="18" charset="0"/>
                                </a:rPr>
                                <m:t>+1</m:t>
                              </m:r>
                            </m:sup>
                          </m:sSubSup>
                        </m:num>
                        <m:den>
                          <m:r>
                            <a:rPr lang="fr-FR" sz="1600" i="1">
                              <a:latin typeface="Cambria Math" panose="02040503050406030204" pitchFamily="18" charset="0"/>
                            </a:rPr>
                            <m:t>2∆</m:t>
                          </m:r>
                          <m:r>
                            <a:rPr lang="fr-FR" sz="1600" i="1">
                              <a:latin typeface="Cambria Math" panose="02040503050406030204" pitchFamily="18" charset="0"/>
                            </a:rPr>
                            <m:t>𝑟</m:t>
                          </m:r>
                        </m:den>
                      </m:f>
                      <m:r>
                        <a:rPr lang="fr-FR" sz="1600">
                          <a:latin typeface="Cambria Math" panose="02040503050406030204" pitchFamily="18" charset="0"/>
                        </a:rPr>
                        <m:t>⇒3</m:t>
                      </m:r>
                      <m:sSubSup>
                        <m:sSubSupPr>
                          <m:ctrlPr>
                            <a:rPr lang="fr-FR" sz="1600" b="0" i="0" smtClean="0">
                              <a:latin typeface="Cambria Math" panose="02040503050406030204" pitchFamily="18" charset="0"/>
                            </a:rPr>
                          </m:ctrlPr>
                        </m:sSubSupPr>
                        <m:e>
                          <m:r>
                            <m:rPr>
                              <m:sty m:val="p"/>
                            </m:rPr>
                            <a:rPr lang="fr-FR" sz="1600">
                              <a:latin typeface="Cambria Math" panose="02040503050406030204" pitchFamily="18" charset="0"/>
                            </a:rPr>
                            <m:t>C</m:t>
                          </m:r>
                        </m:e>
                        <m:sub>
                          <m:r>
                            <a:rPr lang="fr-FR" sz="1600">
                              <a:latin typeface="Cambria Math" panose="02040503050406030204" pitchFamily="18" charset="0"/>
                            </a:rPr>
                            <m:t>0</m:t>
                          </m:r>
                        </m:sub>
                        <m:sup>
                          <m:r>
                            <m:rPr>
                              <m:sty m:val="p"/>
                            </m:rPr>
                            <a:rPr lang="fr-FR" sz="1600" b="0" i="0" smtClean="0">
                              <a:latin typeface="Cambria Math" panose="02040503050406030204" pitchFamily="18" charset="0"/>
                            </a:rPr>
                            <m:t>n</m:t>
                          </m:r>
                          <m:r>
                            <a:rPr lang="fr-FR" sz="1600" b="0" i="0" smtClean="0">
                              <a:latin typeface="Cambria Math" panose="02040503050406030204" pitchFamily="18" charset="0"/>
                            </a:rPr>
                            <m:t>+1</m:t>
                          </m:r>
                        </m:sup>
                      </m:sSubSup>
                      <m:r>
                        <a:rPr lang="fr-FR" sz="1600">
                          <a:latin typeface="Cambria Math" panose="02040503050406030204" pitchFamily="18" charset="0"/>
                        </a:rPr>
                        <m:t>+4</m:t>
                      </m:r>
                      <m:sSubSup>
                        <m:sSubSupPr>
                          <m:ctrlPr>
                            <a:rPr lang="fr-FR" sz="1600" b="0" i="0" smtClean="0">
                              <a:latin typeface="Cambria Math" panose="02040503050406030204" pitchFamily="18" charset="0"/>
                            </a:rPr>
                          </m:ctrlPr>
                        </m:sSubSupPr>
                        <m:e>
                          <m:r>
                            <m:rPr>
                              <m:sty m:val="p"/>
                            </m:rPr>
                            <a:rPr lang="fr-FR" sz="1600">
                              <a:latin typeface="Cambria Math" panose="02040503050406030204" pitchFamily="18" charset="0"/>
                            </a:rPr>
                            <m:t>C</m:t>
                          </m:r>
                        </m:e>
                        <m:sub>
                          <m:r>
                            <a:rPr lang="fr-FR" sz="1600">
                              <a:latin typeface="Cambria Math" panose="02040503050406030204" pitchFamily="18" charset="0"/>
                            </a:rPr>
                            <m:t>1</m:t>
                          </m:r>
                        </m:sub>
                        <m:sup>
                          <m:r>
                            <m:rPr>
                              <m:sty m:val="p"/>
                            </m:rPr>
                            <a:rPr lang="fr-FR" sz="1600" b="0" i="0" smtClean="0">
                              <a:latin typeface="Cambria Math" panose="02040503050406030204" pitchFamily="18" charset="0"/>
                            </a:rPr>
                            <m:t>n</m:t>
                          </m:r>
                          <m:r>
                            <a:rPr lang="fr-FR" sz="1600" b="0" i="0" smtClean="0">
                              <a:latin typeface="Cambria Math" panose="02040503050406030204" pitchFamily="18" charset="0"/>
                            </a:rPr>
                            <m:t>+1</m:t>
                          </m:r>
                        </m:sup>
                      </m:sSubSup>
                      <m:r>
                        <a:rPr lang="fr-FR" sz="1600">
                          <a:latin typeface="Cambria Math" panose="02040503050406030204" pitchFamily="18" charset="0"/>
                        </a:rPr>
                        <m:t>−</m:t>
                      </m:r>
                      <m:sSubSup>
                        <m:sSubSupPr>
                          <m:ctrlPr>
                            <a:rPr lang="fr-FR" sz="1600" b="0" i="0" smtClean="0">
                              <a:latin typeface="Cambria Math" panose="02040503050406030204" pitchFamily="18" charset="0"/>
                            </a:rPr>
                          </m:ctrlPr>
                        </m:sSubSupPr>
                        <m:e>
                          <m:r>
                            <m:rPr>
                              <m:sty m:val="p"/>
                            </m:rPr>
                            <a:rPr lang="fr-FR" sz="1600">
                              <a:latin typeface="Cambria Math" panose="02040503050406030204" pitchFamily="18" charset="0"/>
                            </a:rPr>
                            <m:t>C</m:t>
                          </m:r>
                        </m:e>
                        <m:sub>
                          <m:r>
                            <a:rPr lang="fr-FR" sz="1600">
                              <a:latin typeface="Cambria Math" panose="02040503050406030204" pitchFamily="18" charset="0"/>
                            </a:rPr>
                            <m:t>2</m:t>
                          </m:r>
                        </m:sub>
                        <m:sup>
                          <m:r>
                            <m:rPr>
                              <m:sty m:val="p"/>
                            </m:rPr>
                            <a:rPr lang="fr-FR" sz="1600" b="0" i="0" smtClean="0">
                              <a:latin typeface="Cambria Math" panose="02040503050406030204" pitchFamily="18" charset="0"/>
                            </a:rPr>
                            <m:t>n</m:t>
                          </m:r>
                          <m:r>
                            <a:rPr lang="fr-FR" sz="1600" b="0" i="0" smtClean="0">
                              <a:latin typeface="Cambria Math" panose="02040503050406030204" pitchFamily="18" charset="0"/>
                            </a:rPr>
                            <m:t>+1</m:t>
                          </m:r>
                        </m:sup>
                      </m:sSubSup>
                      <m:r>
                        <a:rPr lang="fr-FR" sz="1600">
                          <a:latin typeface="Cambria Math" panose="02040503050406030204" pitchFamily="18" charset="0"/>
                        </a:rPr>
                        <m:t>=0</m:t>
                      </m:r>
                    </m:oMath>
                  </m:oMathPara>
                </a14:m>
                <a:endParaRPr lang="en-GB" sz="1600" dirty="0"/>
              </a:p>
            </p:txBody>
          </p:sp>
        </mc:Choice>
        <mc:Fallback>
          <p:sp>
            <p:nvSpPr>
              <p:cNvPr id="31" name="TextBox 30">
                <a:extLst>
                  <a:ext uri="{FF2B5EF4-FFF2-40B4-BE49-F238E27FC236}">
                    <a16:creationId xmlns:a16="http://schemas.microsoft.com/office/drawing/2014/main" id="{7078B181-A733-3D4F-B20C-0CC0E9220D91}"/>
                  </a:ext>
                </a:extLst>
              </p:cNvPr>
              <p:cNvSpPr txBox="1">
                <a:spLocks noRot="1" noChangeAspect="1" noMove="1" noResize="1" noEditPoints="1" noAdjustHandles="1" noChangeArrowheads="1" noChangeShapeType="1" noTextEdit="1"/>
              </p:cNvSpPr>
              <p:nvPr/>
            </p:nvSpPr>
            <p:spPr>
              <a:xfrm>
                <a:off x="233329" y="2841620"/>
                <a:ext cx="9522303" cy="629275"/>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32" name="TextBox 31">
                <a:extLst>
                  <a:ext uri="{FF2B5EF4-FFF2-40B4-BE49-F238E27FC236}">
                    <a16:creationId xmlns:a16="http://schemas.microsoft.com/office/drawing/2014/main" id="{8B41DDE2-A1FB-66DB-91EE-88672A3F4B87}"/>
                  </a:ext>
                </a:extLst>
              </p:cNvPr>
              <p:cNvSpPr txBox="1"/>
              <p:nvPr/>
            </p:nvSpPr>
            <p:spPr>
              <a:xfrm>
                <a:off x="101598" y="3380916"/>
                <a:ext cx="9654034" cy="55322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fr-FR" sz="1600" i="1" smtClean="0">
                              <a:latin typeface="Cambria Math" panose="02040503050406030204" pitchFamily="18" charset="0"/>
                            </a:rPr>
                          </m:ctrlPr>
                        </m:sSubSupPr>
                        <m:e>
                          <m:r>
                            <a:rPr lang="fr-FR" sz="1600" b="0" i="1" smtClean="0">
                              <a:latin typeface="Cambria Math" panose="02040503050406030204" pitchFamily="18" charset="0"/>
                            </a:rPr>
                            <m:t>𝑖</m:t>
                          </m:r>
                          <m:r>
                            <a:rPr lang="fr-FR" sz="1600" b="0" i="1" smtClean="0">
                              <a:latin typeface="Cambria Math" panose="02040503050406030204" pitchFamily="18" charset="0"/>
                            </a:rPr>
                            <m:t>=2 : </m:t>
                          </m:r>
                          <m:r>
                            <a:rPr lang="fr-FR" sz="1600" i="1">
                              <a:latin typeface="Cambria Math" panose="02040503050406030204" pitchFamily="18" charset="0"/>
                            </a:rPr>
                            <m:t>𝐶</m:t>
                          </m:r>
                        </m:e>
                        <m:sub>
                          <m:r>
                            <a:rPr lang="fr-FR" sz="1600" b="0" i="1" smtClean="0">
                              <a:latin typeface="Cambria Math" panose="02040503050406030204" pitchFamily="18" charset="0"/>
                            </a:rPr>
                            <m:t>1</m:t>
                          </m:r>
                        </m:sub>
                        <m:sup>
                          <m:r>
                            <a:rPr lang="fr-FR" sz="1600" i="1">
                              <a:latin typeface="Cambria Math" panose="02040503050406030204" pitchFamily="18" charset="0"/>
                            </a:rPr>
                            <m:t>𝑛</m:t>
                          </m:r>
                          <m:r>
                            <a:rPr lang="fr-FR" sz="1600" i="1">
                              <a:latin typeface="Cambria Math" panose="02040503050406030204" pitchFamily="18" charset="0"/>
                            </a:rPr>
                            <m:t>+1</m:t>
                          </m:r>
                        </m:sup>
                      </m:sSubSup>
                      <m:d>
                        <m:dPr>
                          <m:begChr m:val="["/>
                          <m:endChr m:val="]"/>
                          <m:ctrlPr>
                            <a:rPr lang="fr-FR" sz="1600" i="1" smtClean="0">
                              <a:latin typeface="Cambria Math" panose="02040503050406030204" pitchFamily="18" charset="0"/>
                            </a:rPr>
                          </m:ctrlPr>
                        </m:dPr>
                        <m:e>
                          <m:sSub>
                            <m:sSubPr>
                              <m:ctrlPr>
                                <a:rPr lang="fr-FR" sz="1600" i="1">
                                  <a:latin typeface="Cambria Math" panose="02040503050406030204" pitchFamily="18" charset="0"/>
                                </a:rPr>
                              </m:ctrlPr>
                            </m:sSubPr>
                            <m:e>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𝑡</m:t>
                              </m:r>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rPr>
                                <m:t>𝐷</m:t>
                              </m:r>
                            </m:e>
                            <m:sub>
                              <m:r>
                                <a:rPr lang="fr-FR" sz="1600" i="1">
                                  <a:latin typeface="Cambria Math" panose="02040503050406030204" pitchFamily="18" charset="0"/>
                                </a:rPr>
                                <m:t>𝑒𝑓𝑓</m:t>
                              </m:r>
                            </m:sub>
                          </m:sSub>
                          <m:d>
                            <m:dPr>
                              <m:ctrlPr>
                                <a:rPr lang="fr-FR" sz="1600" i="1">
                                  <a:latin typeface="Cambria Math" panose="02040503050406030204" pitchFamily="18" charset="0"/>
                                </a:rPr>
                              </m:ctrlPr>
                            </m:dPr>
                            <m:e>
                              <m:f>
                                <m:fPr>
                                  <m:ctrlPr>
                                    <a:rPr lang="fr-FR" sz="1600" i="1">
                                      <a:latin typeface="Cambria Math" panose="02040503050406030204" pitchFamily="18" charset="0"/>
                                    </a:rPr>
                                  </m:ctrlPr>
                                </m:fPr>
                                <m:num>
                                  <m:r>
                                    <a:rPr lang="fr-FR" sz="1600" i="1">
                                      <a:latin typeface="Cambria Math" panose="02040503050406030204" pitchFamily="18" charset="0"/>
                                    </a:rPr>
                                    <m:t>1</m:t>
                                  </m:r>
                                </m:num>
                                <m:den>
                                  <m:r>
                                    <a:rPr lang="fr-FR" sz="1600" i="1">
                                      <a:latin typeface="Cambria Math" panose="02040503050406030204" pitchFamily="18" charset="0"/>
                                    </a:rPr>
                                    <m:t>2</m:t>
                                  </m:r>
                                  <m:r>
                                    <a:rPr lang="fr-FR" sz="1600" i="1">
                                      <a:latin typeface="Cambria Math" panose="02040503050406030204" pitchFamily="18" charset="0"/>
                                    </a:rPr>
                                    <m:t>𝑟</m:t>
                                  </m:r>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𝑟</m:t>
                                  </m:r>
                                </m:den>
                              </m:f>
                              <m:r>
                                <a:rPr lang="fr-FR" sz="1600" i="1">
                                  <a:latin typeface="Cambria Math" panose="02040503050406030204" pitchFamily="18" charset="0"/>
                                </a:rPr>
                                <m:t>+</m:t>
                              </m:r>
                              <m:f>
                                <m:fPr>
                                  <m:ctrlPr>
                                    <a:rPr lang="fr-FR" sz="1600" i="1">
                                      <a:latin typeface="Cambria Math" panose="02040503050406030204" pitchFamily="18" charset="0"/>
                                    </a:rPr>
                                  </m:ctrlPr>
                                </m:fPr>
                                <m:num>
                                  <m:r>
                                    <a:rPr lang="fr-FR" sz="1600" i="1">
                                      <a:latin typeface="Cambria Math" panose="02040503050406030204" pitchFamily="18" charset="0"/>
                                    </a:rPr>
                                    <m:t>−1</m:t>
                                  </m:r>
                                </m:num>
                                <m:den>
                                  <m:r>
                                    <a:rPr lang="fr-FR" sz="1600" i="1">
                                      <a:latin typeface="Cambria Math" panose="02040503050406030204" pitchFamily="18" charset="0"/>
                                      <a:ea typeface="Cambria Math" panose="02040503050406030204" pitchFamily="18" charset="0"/>
                                    </a:rPr>
                                    <m:t>∆</m:t>
                                  </m:r>
                                  <m:sSup>
                                    <m:sSupPr>
                                      <m:ctrlPr>
                                        <a:rPr lang="fr-FR" sz="1600" i="1">
                                          <a:latin typeface="Cambria Math" panose="02040503050406030204" pitchFamily="18" charset="0"/>
                                          <a:ea typeface="Cambria Math" panose="02040503050406030204" pitchFamily="18" charset="0"/>
                                        </a:rPr>
                                      </m:ctrlPr>
                                    </m:sSupPr>
                                    <m:e>
                                      <m:r>
                                        <a:rPr lang="fr-FR" sz="1600" i="1">
                                          <a:latin typeface="Cambria Math" panose="02040503050406030204" pitchFamily="18" charset="0"/>
                                          <a:ea typeface="Cambria Math" panose="02040503050406030204" pitchFamily="18" charset="0"/>
                                        </a:rPr>
                                        <m:t>𝑟</m:t>
                                      </m:r>
                                    </m:e>
                                    <m:sup>
                                      <m:r>
                                        <a:rPr lang="fr-FR" sz="1600" i="1">
                                          <a:latin typeface="Cambria Math" panose="02040503050406030204" pitchFamily="18" charset="0"/>
                                          <a:ea typeface="Cambria Math" panose="02040503050406030204" pitchFamily="18" charset="0"/>
                                        </a:rPr>
                                        <m:t>2</m:t>
                                      </m:r>
                                    </m:sup>
                                  </m:sSup>
                                </m:den>
                              </m:f>
                            </m:e>
                          </m:d>
                        </m:e>
                      </m:d>
                      <m:r>
                        <a:rPr lang="fr-FR" sz="1600" b="0" i="1" smtClean="0">
                          <a:latin typeface="Cambria Math" panose="02040503050406030204" pitchFamily="18" charset="0"/>
                        </a:rPr>
                        <m:t>+</m:t>
                      </m:r>
                      <m:sSubSup>
                        <m:sSubSupPr>
                          <m:ctrlPr>
                            <a:rPr lang="fr-FR" sz="1600" b="0" i="1" smtClean="0">
                              <a:latin typeface="Cambria Math" panose="02040503050406030204" pitchFamily="18" charset="0"/>
                            </a:rPr>
                          </m:ctrlPr>
                        </m:sSubSupPr>
                        <m:e>
                          <m:r>
                            <a:rPr lang="fr-FR" sz="1600" b="0" i="1" smtClean="0">
                              <a:latin typeface="Cambria Math" panose="02040503050406030204" pitchFamily="18" charset="0"/>
                            </a:rPr>
                            <m:t>𝐶</m:t>
                          </m:r>
                        </m:e>
                        <m:sub>
                          <m:r>
                            <a:rPr lang="fr-FR" sz="1600" b="0" i="1" smtClean="0">
                              <a:latin typeface="Cambria Math" panose="02040503050406030204" pitchFamily="18" charset="0"/>
                            </a:rPr>
                            <m:t>2</m:t>
                          </m:r>
                        </m:sub>
                        <m:sup>
                          <m:r>
                            <a:rPr lang="fr-FR" sz="1600" b="0" i="1" smtClean="0">
                              <a:latin typeface="Cambria Math" panose="02040503050406030204" pitchFamily="18" charset="0"/>
                            </a:rPr>
                            <m:t>𝑛</m:t>
                          </m:r>
                          <m:r>
                            <a:rPr lang="fr-FR" sz="1600" b="0" i="1" smtClean="0">
                              <a:latin typeface="Cambria Math" panose="02040503050406030204" pitchFamily="18" charset="0"/>
                            </a:rPr>
                            <m:t>+1</m:t>
                          </m:r>
                        </m:sup>
                      </m:sSubSup>
                      <m:d>
                        <m:dPr>
                          <m:begChr m:val="["/>
                          <m:endChr m:val="]"/>
                          <m:ctrlPr>
                            <a:rPr lang="fr-FR" sz="1600" b="0" i="1" smtClean="0">
                              <a:latin typeface="Cambria Math" panose="02040503050406030204" pitchFamily="18" charset="0"/>
                            </a:rPr>
                          </m:ctrlPr>
                        </m:dPr>
                        <m:e>
                          <m:r>
                            <a:rPr lang="fr-FR" sz="1600" b="0" i="1" smtClean="0">
                              <a:latin typeface="Cambria Math" panose="02040503050406030204" pitchFamily="18" charset="0"/>
                            </a:rPr>
                            <m:t>1+</m:t>
                          </m:r>
                          <m:sSub>
                            <m:sSubPr>
                              <m:ctrlPr>
                                <a:rPr lang="fr-FR" sz="1600" i="1">
                                  <a:latin typeface="Cambria Math" panose="02040503050406030204" pitchFamily="18" charset="0"/>
                                </a:rPr>
                              </m:ctrlPr>
                            </m:sSubPr>
                            <m:e>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𝑡</m:t>
                              </m:r>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rPr>
                                <m:t>𝐷</m:t>
                              </m:r>
                            </m:e>
                            <m:sub>
                              <m:r>
                                <a:rPr lang="fr-FR" sz="1600" i="1">
                                  <a:latin typeface="Cambria Math" panose="02040503050406030204" pitchFamily="18" charset="0"/>
                                </a:rPr>
                                <m:t>𝑒𝑓𝑓</m:t>
                              </m:r>
                            </m:sub>
                          </m:sSub>
                          <m:f>
                            <m:fPr>
                              <m:ctrlPr>
                                <a:rPr lang="fr-FR" sz="1600" i="1">
                                  <a:latin typeface="Cambria Math" panose="02040503050406030204" pitchFamily="18" charset="0"/>
                                </a:rPr>
                              </m:ctrlPr>
                            </m:fPr>
                            <m:num>
                              <m:r>
                                <a:rPr lang="fr-FR" sz="1600" b="0" i="1" smtClean="0">
                                  <a:latin typeface="Cambria Math" panose="02040503050406030204" pitchFamily="18" charset="0"/>
                                </a:rPr>
                                <m:t>2</m:t>
                              </m:r>
                            </m:num>
                            <m:den>
                              <m:r>
                                <a:rPr lang="fr-FR" sz="1600" i="1">
                                  <a:latin typeface="Cambria Math" panose="02040503050406030204" pitchFamily="18" charset="0"/>
                                  <a:ea typeface="Cambria Math" panose="02040503050406030204" pitchFamily="18" charset="0"/>
                                </a:rPr>
                                <m:t>∆</m:t>
                              </m:r>
                              <m:sSup>
                                <m:sSupPr>
                                  <m:ctrlPr>
                                    <a:rPr lang="fr-FR" sz="1600" i="1">
                                      <a:latin typeface="Cambria Math" panose="02040503050406030204" pitchFamily="18" charset="0"/>
                                      <a:ea typeface="Cambria Math" panose="02040503050406030204" pitchFamily="18" charset="0"/>
                                    </a:rPr>
                                  </m:ctrlPr>
                                </m:sSupPr>
                                <m:e>
                                  <m:r>
                                    <a:rPr lang="fr-FR" sz="1600" i="1">
                                      <a:latin typeface="Cambria Math" panose="02040503050406030204" pitchFamily="18" charset="0"/>
                                      <a:ea typeface="Cambria Math" panose="02040503050406030204" pitchFamily="18" charset="0"/>
                                    </a:rPr>
                                    <m:t>𝑟</m:t>
                                  </m:r>
                                </m:e>
                                <m:sup>
                                  <m:r>
                                    <a:rPr lang="fr-FR" sz="1600" i="1">
                                      <a:latin typeface="Cambria Math" panose="02040503050406030204" pitchFamily="18" charset="0"/>
                                      <a:ea typeface="Cambria Math" panose="02040503050406030204" pitchFamily="18" charset="0"/>
                                    </a:rPr>
                                    <m:t>2</m:t>
                                  </m:r>
                                </m:sup>
                              </m:sSup>
                            </m:den>
                          </m:f>
                          <m:r>
                            <a:rPr lang="fr-FR" sz="1600" b="0" i="1" smtClean="0">
                              <a:latin typeface="Cambria Math" panose="02040503050406030204" pitchFamily="18" charset="0"/>
                              <a:ea typeface="Cambria Math" panose="02040503050406030204" pitchFamily="18" charset="0"/>
                            </a:rPr>
                            <m:t>+</m:t>
                          </m:r>
                          <m:r>
                            <a:rPr lang="fr-FR" sz="1600" b="0" i="1" smtClean="0">
                              <a:latin typeface="Cambria Math" panose="02040503050406030204" pitchFamily="18" charset="0"/>
                              <a:ea typeface="Cambria Math" panose="02040503050406030204" pitchFamily="18" charset="0"/>
                            </a:rPr>
                            <m:t>𝑘</m:t>
                          </m:r>
                        </m:e>
                      </m:d>
                      <m:r>
                        <a:rPr lang="fr-FR" sz="1600" b="0" i="1" smtClean="0">
                          <a:latin typeface="Cambria Math" panose="02040503050406030204" pitchFamily="18" charset="0"/>
                        </a:rPr>
                        <m:t>+</m:t>
                      </m:r>
                      <m:sSubSup>
                        <m:sSubSupPr>
                          <m:ctrlPr>
                            <a:rPr lang="fr-FR" sz="1600" i="1">
                              <a:latin typeface="Cambria Math" panose="02040503050406030204" pitchFamily="18" charset="0"/>
                            </a:rPr>
                          </m:ctrlPr>
                        </m:sSubSupPr>
                        <m:e>
                          <m:r>
                            <a:rPr lang="fr-FR" sz="1600" i="1">
                              <a:latin typeface="Cambria Math" panose="02040503050406030204" pitchFamily="18" charset="0"/>
                            </a:rPr>
                            <m:t>𝐶</m:t>
                          </m:r>
                        </m:e>
                        <m:sub>
                          <m:r>
                            <a:rPr lang="fr-FR" sz="1600" b="0" i="1" smtClean="0">
                              <a:latin typeface="Cambria Math" panose="02040503050406030204" pitchFamily="18" charset="0"/>
                            </a:rPr>
                            <m:t>3</m:t>
                          </m:r>
                        </m:sub>
                        <m:sup>
                          <m:r>
                            <a:rPr lang="fr-FR" sz="1600" i="1">
                              <a:latin typeface="Cambria Math" panose="02040503050406030204" pitchFamily="18" charset="0"/>
                            </a:rPr>
                            <m:t>𝑛</m:t>
                          </m:r>
                          <m:r>
                            <a:rPr lang="fr-FR" sz="1600" i="1">
                              <a:latin typeface="Cambria Math" panose="02040503050406030204" pitchFamily="18" charset="0"/>
                            </a:rPr>
                            <m:t>+1</m:t>
                          </m:r>
                        </m:sup>
                      </m:sSubSup>
                      <m:d>
                        <m:dPr>
                          <m:begChr m:val="["/>
                          <m:endChr m:val="]"/>
                          <m:ctrlPr>
                            <a:rPr lang="fr-FR" sz="1600" i="1" smtClean="0">
                              <a:latin typeface="Cambria Math" panose="02040503050406030204" pitchFamily="18" charset="0"/>
                            </a:rPr>
                          </m:ctrlPr>
                        </m:dPr>
                        <m:e>
                          <m:sSub>
                            <m:sSubPr>
                              <m:ctrlPr>
                                <a:rPr lang="fr-FR" sz="1600" i="1">
                                  <a:latin typeface="Cambria Math" panose="02040503050406030204" pitchFamily="18" charset="0"/>
                                </a:rPr>
                              </m:ctrlPr>
                            </m:sSubPr>
                            <m:e>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𝑡</m:t>
                              </m:r>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rPr>
                                <m:t>𝐷</m:t>
                              </m:r>
                            </m:e>
                            <m:sub>
                              <m:r>
                                <a:rPr lang="fr-FR" sz="1600" i="1">
                                  <a:latin typeface="Cambria Math" panose="02040503050406030204" pitchFamily="18" charset="0"/>
                                </a:rPr>
                                <m:t>𝑒𝑓𝑓</m:t>
                              </m:r>
                            </m:sub>
                          </m:sSub>
                          <m:d>
                            <m:dPr>
                              <m:ctrlPr>
                                <a:rPr lang="fr-FR" sz="1600" i="1" smtClean="0">
                                  <a:latin typeface="Cambria Math" panose="02040503050406030204" pitchFamily="18" charset="0"/>
                                </a:rPr>
                              </m:ctrlPr>
                            </m:dPr>
                            <m:e>
                              <m:f>
                                <m:fPr>
                                  <m:ctrlPr>
                                    <a:rPr lang="fr-FR" sz="1600" i="1">
                                      <a:latin typeface="Cambria Math" panose="02040503050406030204" pitchFamily="18" charset="0"/>
                                    </a:rPr>
                                  </m:ctrlPr>
                                </m:fPr>
                                <m:num>
                                  <m:r>
                                    <a:rPr lang="fr-FR" sz="1600" b="0" i="1" smtClean="0">
                                      <a:latin typeface="Cambria Math" panose="02040503050406030204" pitchFamily="18" charset="0"/>
                                    </a:rPr>
                                    <m:t>−1</m:t>
                                  </m:r>
                                </m:num>
                                <m:den>
                                  <m:r>
                                    <a:rPr lang="fr-FR" sz="1600" i="1">
                                      <a:latin typeface="Cambria Math" panose="02040503050406030204" pitchFamily="18" charset="0"/>
                                    </a:rPr>
                                    <m:t>2</m:t>
                                  </m:r>
                                  <m:r>
                                    <a:rPr lang="fr-FR" sz="1600" i="1">
                                      <a:latin typeface="Cambria Math" panose="02040503050406030204" pitchFamily="18" charset="0"/>
                                    </a:rPr>
                                    <m:t>𝑟</m:t>
                                  </m:r>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𝑟</m:t>
                                  </m:r>
                                </m:den>
                              </m:f>
                              <m:r>
                                <a:rPr lang="fr-FR" sz="1600" i="1">
                                  <a:latin typeface="Cambria Math" panose="02040503050406030204" pitchFamily="18" charset="0"/>
                                </a:rPr>
                                <m:t>+</m:t>
                              </m:r>
                              <m:f>
                                <m:fPr>
                                  <m:ctrlPr>
                                    <a:rPr lang="fr-FR" sz="1600" i="1">
                                      <a:latin typeface="Cambria Math" panose="02040503050406030204" pitchFamily="18" charset="0"/>
                                    </a:rPr>
                                  </m:ctrlPr>
                                </m:fPr>
                                <m:num>
                                  <m:r>
                                    <a:rPr lang="fr-FR" sz="1600" b="0" i="1" smtClean="0">
                                      <a:latin typeface="Cambria Math" panose="02040503050406030204" pitchFamily="18" charset="0"/>
                                    </a:rPr>
                                    <m:t>−1</m:t>
                                  </m:r>
                                </m:num>
                                <m:den>
                                  <m:r>
                                    <a:rPr lang="fr-FR" sz="1600" i="1" smtClean="0">
                                      <a:latin typeface="Cambria Math" panose="02040503050406030204" pitchFamily="18" charset="0"/>
                                      <a:ea typeface="Cambria Math" panose="02040503050406030204" pitchFamily="18" charset="0"/>
                                    </a:rPr>
                                    <m:t>∆</m:t>
                                  </m:r>
                                  <m:sSup>
                                    <m:sSupPr>
                                      <m:ctrlPr>
                                        <a:rPr lang="fr-FR" sz="1600" b="0" i="1" smtClean="0">
                                          <a:latin typeface="Cambria Math" panose="02040503050406030204" pitchFamily="18" charset="0"/>
                                          <a:ea typeface="Cambria Math" panose="02040503050406030204" pitchFamily="18" charset="0"/>
                                        </a:rPr>
                                      </m:ctrlPr>
                                    </m:sSupPr>
                                    <m:e>
                                      <m:r>
                                        <a:rPr lang="fr-FR" sz="1600" b="0" i="1" smtClean="0">
                                          <a:latin typeface="Cambria Math" panose="02040503050406030204" pitchFamily="18" charset="0"/>
                                          <a:ea typeface="Cambria Math" panose="02040503050406030204" pitchFamily="18" charset="0"/>
                                        </a:rPr>
                                        <m:t>𝑟</m:t>
                                      </m:r>
                                    </m:e>
                                    <m:sup>
                                      <m:r>
                                        <a:rPr lang="fr-FR" sz="1600" b="0" i="1" smtClean="0">
                                          <a:latin typeface="Cambria Math" panose="02040503050406030204" pitchFamily="18" charset="0"/>
                                          <a:ea typeface="Cambria Math" panose="02040503050406030204" pitchFamily="18" charset="0"/>
                                        </a:rPr>
                                        <m:t>2</m:t>
                                      </m:r>
                                    </m:sup>
                                  </m:sSup>
                                </m:den>
                              </m:f>
                            </m:e>
                          </m:d>
                        </m:e>
                      </m:d>
                      <m:r>
                        <a:rPr lang="fr-FR" sz="1600" b="0" i="1" smtClean="0">
                          <a:latin typeface="Cambria Math" panose="02040503050406030204" pitchFamily="18" charset="0"/>
                        </a:rPr>
                        <m:t>=</m:t>
                      </m:r>
                      <m:sSubSup>
                        <m:sSubSupPr>
                          <m:ctrlPr>
                            <a:rPr lang="fr-FR" sz="1600" b="0" i="1" smtClean="0">
                              <a:latin typeface="Cambria Math" panose="02040503050406030204" pitchFamily="18" charset="0"/>
                            </a:rPr>
                          </m:ctrlPr>
                        </m:sSubSupPr>
                        <m:e>
                          <m:r>
                            <a:rPr lang="fr-FR" sz="1600" b="0" i="1" smtClean="0">
                              <a:latin typeface="Cambria Math" panose="02040503050406030204" pitchFamily="18" charset="0"/>
                            </a:rPr>
                            <m:t>𝐶</m:t>
                          </m:r>
                        </m:e>
                        <m:sub>
                          <m:r>
                            <a:rPr lang="fr-FR" sz="1600" b="0" i="1" smtClean="0">
                              <a:latin typeface="Cambria Math" panose="02040503050406030204" pitchFamily="18" charset="0"/>
                            </a:rPr>
                            <m:t>2</m:t>
                          </m:r>
                        </m:sub>
                        <m:sup>
                          <m:r>
                            <a:rPr lang="fr-FR" sz="1600" b="0" i="1" smtClean="0">
                              <a:latin typeface="Cambria Math" panose="02040503050406030204" pitchFamily="18" charset="0"/>
                            </a:rPr>
                            <m:t>𝑛</m:t>
                          </m:r>
                        </m:sup>
                      </m:sSubSup>
                    </m:oMath>
                  </m:oMathPara>
                </a14:m>
                <a:endParaRPr lang="en-GB" sz="1600" dirty="0"/>
              </a:p>
            </p:txBody>
          </p:sp>
        </mc:Choice>
        <mc:Fallback>
          <p:sp>
            <p:nvSpPr>
              <p:cNvPr id="32" name="TextBox 31">
                <a:extLst>
                  <a:ext uri="{FF2B5EF4-FFF2-40B4-BE49-F238E27FC236}">
                    <a16:creationId xmlns:a16="http://schemas.microsoft.com/office/drawing/2014/main" id="{8B41DDE2-A1FB-66DB-91EE-88672A3F4B87}"/>
                  </a:ext>
                </a:extLst>
              </p:cNvPr>
              <p:cNvSpPr txBox="1">
                <a:spLocks noRot="1" noChangeAspect="1" noMove="1" noResize="1" noEditPoints="1" noAdjustHandles="1" noChangeArrowheads="1" noChangeShapeType="1" noTextEdit="1"/>
              </p:cNvSpPr>
              <p:nvPr/>
            </p:nvSpPr>
            <p:spPr>
              <a:xfrm>
                <a:off x="101598" y="3380916"/>
                <a:ext cx="9654034" cy="553228"/>
              </a:xfrm>
              <a:prstGeom prst="rect">
                <a:avLst/>
              </a:prstGeom>
              <a:blipFill>
                <a:blip r:embed="rId5"/>
                <a:stretch>
                  <a:fillRect b="-1111"/>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33" name="TextBox 32">
                <a:extLst>
                  <a:ext uri="{FF2B5EF4-FFF2-40B4-BE49-F238E27FC236}">
                    <a16:creationId xmlns:a16="http://schemas.microsoft.com/office/drawing/2014/main" id="{F198ED22-56AE-6778-0AD2-869E09F6F164}"/>
                  </a:ext>
                </a:extLst>
              </p:cNvPr>
              <p:cNvSpPr txBox="1"/>
              <p:nvPr/>
            </p:nvSpPr>
            <p:spPr>
              <a:xfrm>
                <a:off x="101599" y="3931352"/>
                <a:ext cx="9654034" cy="55322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fr-FR" sz="1600" i="1" smtClean="0">
                              <a:latin typeface="Cambria Math" panose="02040503050406030204" pitchFamily="18" charset="0"/>
                            </a:rPr>
                          </m:ctrlPr>
                        </m:sSubSupPr>
                        <m:e>
                          <m:r>
                            <a:rPr lang="fr-FR" sz="1600" b="0" i="1" smtClean="0">
                              <a:latin typeface="Cambria Math" panose="02040503050406030204" pitchFamily="18" charset="0"/>
                            </a:rPr>
                            <m:t>𝑖</m:t>
                          </m:r>
                          <m:r>
                            <a:rPr lang="fr-FR" sz="1600" b="0" i="1" smtClean="0">
                              <a:latin typeface="Cambria Math" panose="02040503050406030204" pitchFamily="18" charset="0"/>
                            </a:rPr>
                            <m:t>=3 : </m:t>
                          </m:r>
                          <m:r>
                            <a:rPr lang="fr-FR" sz="1600" i="1">
                              <a:latin typeface="Cambria Math" panose="02040503050406030204" pitchFamily="18" charset="0"/>
                            </a:rPr>
                            <m:t>𝐶</m:t>
                          </m:r>
                        </m:e>
                        <m:sub>
                          <m:r>
                            <a:rPr lang="fr-FR" sz="1600" b="0" i="1" smtClean="0">
                              <a:latin typeface="Cambria Math" panose="02040503050406030204" pitchFamily="18" charset="0"/>
                            </a:rPr>
                            <m:t>2</m:t>
                          </m:r>
                        </m:sub>
                        <m:sup>
                          <m:r>
                            <a:rPr lang="fr-FR" sz="1600" i="1">
                              <a:latin typeface="Cambria Math" panose="02040503050406030204" pitchFamily="18" charset="0"/>
                            </a:rPr>
                            <m:t>𝑛</m:t>
                          </m:r>
                          <m:r>
                            <a:rPr lang="fr-FR" sz="1600" i="1">
                              <a:latin typeface="Cambria Math" panose="02040503050406030204" pitchFamily="18" charset="0"/>
                            </a:rPr>
                            <m:t>+1</m:t>
                          </m:r>
                        </m:sup>
                      </m:sSubSup>
                      <m:d>
                        <m:dPr>
                          <m:begChr m:val="["/>
                          <m:endChr m:val="]"/>
                          <m:ctrlPr>
                            <a:rPr lang="fr-FR" sz="1600" i="1" smtClean="0">
                              <a:latin typeface="Cambria Math" panose="02040503050406030204" pitchFamily="18" charset="0"/>
                            </a:rPr>
                          </m:ctrlPr>
                        </m:dPr>
                        <m:e>
                          <m:sSub>
                            <m:sSubPr>
                              <m:ctrlPr>
                                <a:rPr lang="fr-FR" sz="1600" i="1">
                                  <a:latin typeface="Cambria Math" panose="02040503050406030204" pitchFamily="18" charset="0"/>
                                </a:rPr>
                              </m:ctrlPr>
                            </m:sSubPr>
                            <m:e>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𝑡</m:t>
                              </m:r>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rPr>
                                <m:t>𝐷</m:t>
                              </m:r>
                            </m:e>
                            <m:sub>
                              <m:r>
                                <a:rPr lang="fr-FR" sz="1600" i="1">
                                  <a:latin typeface="Cambria Math" panose="02040503050406030204" pitchFamily="18" charset="0"/>
                                </a:rPr>
                                <m:t>𝑒𝑓𝑓</m:t>
                              </m:r>
                            </m:sub>
                          </m:sSub>
                          <m:d>
                            <m:dPr>
                              <m:ctrlPr>
                                <a:rPr lang="fr-FR" sz="1600" i="1">
                                  <a:latin typeface="Cambria Math" panose="02040503050406030204" pitchFamily="18" charset="0"/>
                                </a:rPr>
                              </m:ctrlPr>
                            </m:dPr>
                            <m:e>
                              <m:f>
                                <m:fPr>
                                  <m:ctrlPr>
                                    <a:rPr lang="fr-FR" sz="1600" i="1">
                                      <a:latin typeface="Cambria Math" panose="02040503050406030204" pitchFamily="18" charset="0"/>
                                    </a:rPr>
                                  </m:ctrlPr>
                                </m:fPr>
                                <m:num>
                                  <m:r>
                                    <a:rPr lang="fr-FR" sz="1600" i="1">
                                      <a:latin typeface="Cambria Math" panose="02040503050406030204" pitchFamily="18" charset="0"/>
                                    </a:rPr>
                                    <m:t>1</m:t>
                                  </m:r>
                                </m:num>
                                <m:den>
                                  <m:r>
                                    <a:rPr lang="fr-FR" sz="1600" i="1">
                                      <a:latin typeface="Cambria Math" panose="02040503050406030204" pitchFamily="18" charset="0"/>
                                    </a:rPr>
                                    <m:t>2</m:t>
                                  </m:r>
                                  <m:r>
                                    <a:rPr lang="fr-FR" sz="1600" i="1">
                                      <a:latin typeface="Cambria Math" panose="02040503050406030204" pitchFamily="18" charset="0"/>
                                    </a:rPr>
                                    <m:t>𝑟</m:t>
                                  </m:r>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𝑟</m:t>
                                  </m:r>
                                </m:den>
                              </m:f>
                              <m:r>
                                <a:rPr lang="fr-FR" sz="1600" i="1">
                                  <a:latin typeface="Cambria Math" panose="02040503050406030204" pitchFamily="18" charset="0"/>
                                </a:rPr>
                                <m:t>+</m:t>
                              </m:r>
                              <m:f>
                                <m:fPr>
                                  <m:ctrlPr>
                                    <a:rPr lang="fr-FR" sz="1600" i="1">
                                      <a:latin typeface="Cambria Math" panose="02040503050406030204" pitchFamily="18" charset="0"/>
                                    </a:rPr>
                                  </m:ctrlPr>
                                </m:fPr>
                                <m:num>
                                  <m:r>
                                    <a:rPr lang="fr-FR" sz="1600" i="1">
                                      <a:latin typeface="Cambria Math" panose="02040503050406030204" pitchFamily="18" charset="0"/>
                                    </a:rPr>
                                    <m:t>−1</m:t>
                                  </m:r>
                                </m:num>
                                <m:den>
                                  <m:r>
                                    <a:rPr lang="fr-FR" sz="1600" i="1">
                                      <a:latin typeface="Cambria Math" panose="02040503050406030204" pitchFamily="18" charset="0"/>
                                      <a:ea typeface="Cambria Math" panose="02040503050406030204" pitchFamily="18" charset="0"/>
                                    </a:rPr>
                                    <m:t>∆</m:t>
                                  </m:r>
                                  <m:sSup>
                                    <m:sSupPr>
                                      <m:ctrlPr>
                                        <a:rPr lang="fr-FR" sz="1600" i="1">
                                          <a:latin typeface="Cambria Math" panose="02040503050406030204" pitchFamily="18" charset="0"/>
                                          <a:ea typeface="Cambria Math" panose="02040503050406030204" pitchFamily="18" charset="0"/>
                                        </a:rPr>
                                      </m:ctrlPr>
                                    </m:sSupPr>
                                    <m:e>
                                      <m:r>
                                        <a:rPr lang="fr-FR" sz="1600" i="1">
                                          <a:latin typeface="Cambria Math" panose="02040503050406030204" pitchFamily="18" charset="0"/>
                                          <a:ea typeface="Cambria Math" panose="02040503050406030204" pitchFamily="18" charset="0"/>
                                        </a:rPr>
                                        <m:t>𝑟</m:t>
                                      </m:r>
                                    </m:e>
                                    <m:sup>
                                      <m:r>
                                        <a:rPr lang="fr-FR" sz="1600" i="1">
                                          <a:latin typeface="Cambria Math" panose="02040503050406030204" pitchFamily="18" charset="0"/>
                                          <a:ea typeface="Cambria Math" panose="02040503050406030204" pitchFamily="18" charset="0"/>
                                        </a:rPr>
                                        <m:t>2</m:t>
                                      </m:r>
                                    </m:sup>
                                  </m:sSup>
                                </m:den>
                              </m:f>
                            </m:e>
                          </m:d>
                        </m:e>
                      </m:d>
                      <m:r>
                        <a:rPr lang="fr-FR" sz="1600" b="0" i="1" smtClean="0">
                          <a:latin typeface="Cambria Math" panose="02040503050406030204" pitchFamily="18" charset="0"/>
                        </a:rPr>
                        <m:t>+</m:t>
                      </m:r>
                      <m:sSubSup>
                        <m:sSubSupPr>
                          <m:ctrlPr>
                            <a:rPr lang="fr-FR" sz="1600" b="0" i="1" smtClean="0">
                              <a:latin typeface="Cambria Math" panose="02040503050406030204" pitchFamily="18" charset="0"/>
                            </a:rPr>
                          </m:ctrlPr>
                        </m:sSubSupPr>
                        <m:e>
                          <m:r>
                            <a:rPr lang="fr-FR" sz="1600" b="0" i="1" smtClean="0">
                              <a:latin typeface="Cambria Math" panose="02040503050406030204" pitchFamily="18" charset="0"/>
                            </a:rPr>
                            <m:t>𝐶</m:t>
                          </m:r>
                        </m:e>
                        <m:sub>
                          <m:r>
                            <a:rPr lang="fr-FR" sz="1600" b="0" i="1" smtClean="0">
                              <a:latin typeface="Cambria Math" panose="02040503050406030204" pitchFamily="18" charset="0"/>
                            </a:rPr>
                            <m:t>3</m:t>
                          </m:r>
                        </m:sub>
                        <m:sup>
                          <m:r>
                            <a:rPr lang="fr-FR" sz="1600" b="0" i="1" smtClean="0">
                              <a:latin typeface="Cambria Math" panose="02040503050406030204" pitchFamily="18" charset="0"/>
                            </a:rPr>
                            <m:t>𝑛</m:t>
                          </m:r>
                          <m:r>
                            <a:rPr lang="fr-FR" sz="1600" b="0" i="1" smtClean="0">
                              <a:latin typeface="Cambria Math" panose="02040503050406030204" pitchFamily="18" charset="0"/>
                            </a:rPr>
                            <m:t>+1</m:t>
                          </m:r>
                        </m:sup>
                      </m:sSubSup>
                      <m:d>
                        <m:dPr>
                          <m:begChr m:val="["/>
                          <m:endChr m:val="]"/>
                          <m:ctrlPr>
                            <a:rPr lang="fr-FR" sz="1600" b="0" i="1" smtClean="0">
                              <a:latin typeface="Cambria Math" panose="02040503050406030204" pitchFamily="18" charset="0"/>
                            </a:rPr>
                          </m:ctrlPr>
                        </m:dPr>
                        <m:e>
                          <m:r>
                            <a:rPr lang="fr-FR" sz="1600" b="0" i="1" smtClean="0">
                              <a:latin typeface="Cambria Math" panose="02040503050406030204" pitchFamily="18" charset="0"/>
                            </a:rPr>
                            <m:t>1+</m:t>
                          </m:r>
                          <m:sSub>
                            <m:sSubPr>
                              <m:ctrlPr>
                                <a:rPr lang="fr-FR" sz="1600" i="1">
                                  <a:latin typeface="Cambria Math" panose="02040503050406030204" pitchFamily="18" charset="0"/>
                                </a:rPr>
                              </m:ctrlPr>
                            </m:sSubPr>
                            <m:e>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𝑡</m:t>
                              </m:r>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rPr>
                                <m:t>𝐷</m:t>
                              </m:r>
                            </m:e>
                            <m:sub>
                              <m:r>
                                <a:rPr lang="fr-FR" sz="1600" i="1">
                                  <a:latin typeface="Cambria Math" panose="02040503050406030204" pitchFamily="18" charset="0"/>
                                </a:rPr>
                                <m:t>𝑒𝑓𝑓</m:t>
                              </m:r>
                            </m:sub>
                          </m:sSub>
                          <m:f>
                            <m:fPr>
                              <m:ctrlPr>
                                <a:rPr lang="fr-FR" sz="1600" i="1">
                                  <a:latin typeface="Cambria Math" panose="02040503050406030204" pitchFamily="18" charset="0"/>
                                </a:rPr>
                              </m:ctrlPr>
                            </m:fPr>
                            <m:num>
                              <m:r>
                                <a:rPr lang="fr-FR" sz="1600" b="0" i="1" smtClean="0">
                                  <a:latin typeface="Cambria Math" panose="02040503050406030204" pitchFamily="18" charset="0"/>
                                </a:rPr>
                                <m:t>2</m:t>
                              </m:r>
                            </m:num>
                            <m:den>
                              <m:r>
                                <a:rPr lang="fr-FR" sz="1600" i="1">
                                  <a:latin typeface="Cambria Math" panose="02040503050406030204" pitchFamily="18" charset="0"/>
                                  <a:ea typeface="Cambria Math" panose="02040503050406030204" pitchFamily="18" charset="0"/>
                                </a:rPr>
                                <m:t>∆</m:t>
                              </m:r>
                              <m:sSup>
                                <m:sSupPr>
                                  <m:ctrlPr>
                                    <a:rPr lang="fr-FR" sz="1600" i="1">
                                      <a:latin typeface="Cambria Math" panose="02040503050406030204" pitchFamily="18" charset="0"/>
                                      <a:ea typeface="Cambria Math" panose="02040503050406030204" pitchFamily="18" charset="0"/>
                                    </a:rPr>
                                  </m:ctrlPr>
                                </m:sSupPr>
                                <m:e>
                                  <m:r>
                                    <a:rPr lang="fr-FR" sz="1600" i="1">
                                      <a:latin typeface="Cambria Math" panose="02040503050406030204" pitchFamily="18" charset="0"/>
                                      <a:ea typeface="Cambria Math" panose="02040503050406030204" pitchFamily="18" charset="0"/>
                                    </a:rPr>
                                    <m:t>𝑟</m:t>
                                  </m:r>
                                </m:e>
                                <m:sup>
                                  <m:r>
                                    <a:rPr lang="fr-FR" sz="1600" i="1">
                                      <a:latin typeface="Cambria Math" panose="02040503050406030204" pitchFamily="18" charset="0"/>
                                      <a:ea typeface="Cambria Math" panose="02040503050406030204" pitchFamily="18" charset="0"/>
                                    </a:rPr>
                                    <m:t>2</m:t>
                                  </m:r>
                                </m:sup>
                              </m:sSup>
                            </m:den>
                          </m:f>
                          <m:r>
                            <a:rPr lang="fr-FR" sz="1600" b="0" i="1" smtClean="0">
                              <a:latin typeface="Cambria Math" panose="02040503050406030204" pitchFamily="18" charset="0"/>
                              <a:ea typeface="Cambria Math" panose="02040503050406030204" pitchFamily="18" charset="0"/>
                            </a:rPr>
                            <m:t>+</m:t>
                          </m:r>
                          <m:r>
                            <a:rPr lang="fr-FR" sz="1600" b="0" i="1" smtClean="0">
                              <a:latin typeface="Cambria Math" panose="02040503050406030204" pitchFamily="18" charset="0"/>
                              <a:ea typeface="Cambria Math" panose="02040503050406030204" pitchFamily="18" charset="0"/>
                            </a:rPr>
                            <m:t>𝑘</m:t>
                          </m:r>
                        </m:e>
                      </m:d>
                      <m:r>
                        <a:rPr lang="fr-FR" sz="1600" b="0" i="1" smtClean="0">
                          <a:latin typeface="Cambria Math" panose="02040503050406030204" pitchFamily="18" charset="0"/>
                        </a:rPr>
                        <m:t>+</m:t>
                      </m:r>
                      <m:sSubSup>
                        <m:sSubSupPr>
                          <m:ctrlPr>
                            <a:rPr lang="fr-FR" sz="1600" i="1">
                              <a:latin typeface="Cambria Math" panose="02040503050406030204" pitchFamily="18" charset="0"/>
                            </a:rPr>
                          </m:ctrlPr>
                        </m:sSubSupPr>
                        <m:e>
                          <m:r>
                            <a:rPr lang="fr-FR" sz="1600" i="1">
                              <a:latin typeface="Cambria Math" panose="02040503050406030204" pitchFamily="18" charset="0"/>
                            </a:rPr>
                            <m:t>𝐶</m:t>
                          </m:r>
                        </m:e>
                        <m:sub>
                          <m:r>
                            <a:rPr lang="fr-FR" sz="1600" b="0" i="1" smtClean="0">
                              <a:latin typeface="Cambria Math" panose="02040503050406030204" pitchFamily="18" charset="0"/>
                            </a:rPr>
                            <m:t>4</m:t>
                          </m:r>
                        </m:sub>
                        <m:sup>
                          <m:r>
                            <a:rPr lang="fr-FR" sz="1600" i="1">
                              <a:latin typeface="Cambria Math" panose="02040503050406030204" pitchFamily="18" charset="0"/>
                            </a:rPr>
                            <m:t>𝑛</m:t>
                          </m:r>
                          <m:r>
                            <a:rPr lang="fr-FR" sz="1600" i="1">
                              <a:latin typeface="Cambria Math" panose="02040503050406030204" pitchFamily="18" charset="0"/>
                            </a:rPr>
                            <m:t>+1</m:t>
                          </m:r>
                        </m:sup>
                      </m:sSubSup>
                      <m:d>
                        <m:dPr>
                          <m:begChr m:val="["/>
                          <m:endChr m:val="]"/>
                          <m:ctrlPr>
                            <a:rPr lang="fr-FR" sz="1600" i="1" smtClean="0">
                              <a:latin typeface="Cambria Math" panose="02040503050406030204" pitchFamily="18" charset="0"/>
                            </a:rPr>
                          </m:ctrlPr>
                        </m:dPr>
                        <m:e>
                          <m:sSub>
                            <m:sSubPr>
                              <m:ctrlPr>
                                <a:rPr lang="fr-FR" sz="1600" i="1">
                                  <a:latin typeface="Cambria Math" panose="02040503050406030204" pitchFamily="18" charset="0"/>
                                </a:rPr>
                              </m:ctrlPr>
                            </m:sSubPr>
                            <m:e>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𝑡</m:t>
                              </m:r>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rPr>
                                <m:t>𝐷</m:t>
                              </m:r>
                            </m:e>
                            <m:sub>
                              <m:r>
                                <a:rPr lang="fr-FR" sz="1600" i="1">
                                  <a:latin typeface="Cambria Math" panose="02040503050406030204" pitchFamily="18" charset="0"/>
                                </a:rPr>
                                <m:t>𝑒𝑓𝑓</m:t>
                              </m:r>
                            </m:sub>
                          </m:sSub>
                          <m:d>
                            <m:dPr>
                              <m:ctrlPr>
                                <a:rPr lang="fr-FR" sz="1600" i="1" smtClean="0">
                                  <a:latin typeface="Cambria Math" panose="02040503050406030204" pitchFamily="18" charset="0"/>
                                </a:rPr>
                              </m:ctrlPr>
                            </m:dPr>
                            <m:e>
                              <m:f>
                                <m:fPr>
                                  <m:ctrlPr>
                                    <a:rPr lang="fr-FR" sz="1600" i="1">
                                      <a:latin typeface="Cambria Math" panose="02040503050406030204" pitchFamily="18" charset="0"/>
                                    </a:rPr>
                                  </m:ctrlPr>
                                </m:fPr>
                                <m:num>
                                  <m:r>
                                    <a:rPr lang="fr-FR" sz="1600" b="0" i="1" smtClean="0">
                                      <a:latin typeface="Cambria Math" panose="02040503050406030204" pitchFamily="18" charset="0"/>
                                    </a:rPr>
                                    <m:t>−1</m:t>
                                  </m:r>
                                </m:num>
                                <m:den>
                                  <m:r>
                                    <a:rPr lang="fr-FR" sz="1600" i="1">
                                      <a:latin typeface="Cambria Math" panose="02040503050406030204" pitchFamily="18" charset="0"/>
                                    </a:rPr>
                                    <m:t>2</m:t>
                                  </m:r>
                                  <m:r>
                                    <a:rPr lang="fr-FR" sz="1600" i="1">
                                      <a:latin typeface="Cambria Math" panose="02040503050406030204" pitchFamily="18" charset="0"/>
                                    </a:rPr>
                                    <m:t>𝑟</m:t>
                                  </m:r>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𝑟</m:t>
                                  </m:r>
                                </m:den>
                              </m:f>
                              <m:r>
                                <a:rPr lang="fr-FR" sz="1600" i="1">
                                  <a:latin typeface="Cambria Math" panose="02040503050406030204" pitchFamily="18" charset="0"/>
                                </a:rPr>
                                <m:t>+</m:t>
                              </m:r>
                              <m:f>
                                <m:fPr>
                                  <m:ctrlPr>
                                    <a:rPr lang="fr-FR" sz="1600" i="1">
                                      <a:latin typeface="Cambria Math" panose="02040503050406030204" pitchFamily="18" charset="0"/>
                                    </a:rPr>
                                  </m:ctrlPr>
                                </m:fPr>
                                <m:num>
                                  <m:r>
                                    <a:rPr lang="fr-FR" sz="1600" b="0" i="1" smtClean="0">
                                      <a:latin typeface="Cambria Math" panose="02040503050406030204" pitchFamily="18" charset="0"/>
                                    </a:rPr>
                                    <m:t>−1</m:t>
                                  </m:r>
                                </m:num>
                                <m:den>
                                  <m:r>
                                    <a:rPr lang="fr-FR" sz="1600" i="1" smtClean="0">
                                      <a:latin typeface="Cambria Math" panose="02040503050406030204" pitchFamily="18" charset="0"/>
                                      <a:ea typeface="Cambria Math" panose="02040503050406030204" pitchFamily="18" charset="0"/>
                                    </a:rPr>
                                    <m:t>∆</m:t>
                                  </m:r>
                                  <m:sSup>
                                    <m:sSupPr>
                                      <m:ctrlPr>
                                        <a:rPr lang="fr-FR" sz="1600" b="0" i="1" smtClean="0">
                                          <a:latin typeface="Cambria Math" panose="02040503050406030204" pitchFamily="18" charset="0"/>
                                          <a:ea typeface="Cambria Math" panose="02040503050406030204" pitchFamily="18" charset="0"/>
                                        </a:rPr>
                                      </m:ctrlPr>
                                    </m:sSupPr>
                                    <m:e>
                                      <m:r>
                                        <a:rPr lang="fr-FR" sz="1600" b="0" i="1" smtClean="0">
                                          <a:latin typeface="Cambria Math" panose="02040503050406030204" pitchFamily="18" charset="0"/>
                                          <a:ea typeface="Cambria Math" panose="02040503050406030204" pitchFamily="18" charset="0"/>
                                        </a:rPr>
                                        <m:t>𝑟</m:t>
                                      </m:r>
                                    </m:e>
                                    <m:sup>
                                      <m:r>
                                        <a:rPr lang="fr-FR" sz="1600" b="0" i="1" smtClean="0">
                                          <a:latin typeface="Cambria Math" panose="02040503050406030204" pitchFamily="18" charset="0"/>
                                          <a:ea typeface="Cambria Math" panose="02040503050406030204" pitchFamily="18" charset="0"/>
                                        </a:rPr>
                                        <m:t>2</m:t>
                                      </m:r>
                                    </m:sup>
                                  </m:sSup>
                                </m:den>
                              </m:f>
                            </m:e>
                          </m:d>
                        </m:e>
                      </m:d>
                      <m:r>
                        <a:rPr lang="fr-FR" sz="1600" b="0" i="1" smtClean="0">
                          <a:latin typeface="Cambria Math" panose="02040503050406030204" pitchFamily="18" charset="0"/>
                        </a:rPr>
                        <m:t>=</m:t>
                      </m:r>
                      <m:sSubSup>
                        <m:sSubSupPr>
                          <m:ctrlPr>
                            <a:rPr lang="fr-FR" sz="1600" b="0" i="1" smtClean="0">
                              <a:latin typeface="Cambria Math" panose="02040503050406030204" pitchFamily="18" charset="0"/>
                            </a:rPr>
                          </m:ctrlPr>
                        </m:sSubSupPr>
                        <m:e>
                          <m:r>
                            <a:rPr lang="fr-FR" sz="1600" b="0" i="1" smtClean="0">
                              <a:latin typeface="Cambria Math" panose="02040503050406030204" pitchFamily="18" charset="0"/>
                            </a:rPr>
                            <m:t>𝐶</m:t>
                          </m:r>
                        </m:e>
                        <m:sub>
                          <m:r>
                            <a:rPr lang="fr-FR" sz="1600" b="0" i="1" smtClean="0">
                              <a:latin typeface="Cambria Math" panose="02040503050406030204" pitchFamily="18" charset="0"/>
                            </a:rPr>
                            <m:t>3</m:t>
                          </m:r>
                        </m:sub>
                        <m:sup>
                          <m:r>
                            <a:rPr lang="fr-FR" sz="1600" b="0" i="1" smtClean="0">
                              <a:latin typeface="Cambria Math" panose="02040503050406030204" pitchFamily="18" charset="0"/>
                            </a:rPr>
                            <m:t>𝑛</m:t>
                          </m:r>
                        </m:sup>
                      </m:sSubSup>
                    </m:oMath>
                  </m:oMathPara>
                </a14:m>
                <a:endParaRPr lang="en-GB" sz="1600" dirty="0"/>
              </a:p>
            </p:txBody>
          </p:sp>
        </mc:Choice>
        <mc:Fallback>
          <p:sp>
            <p:nvSpPr>
              <p:cNvPr id="33" name="TextBox 32">
                <a:extLst>
                  <a:ext uri="{FF2B5EF4-FFF2-40B4-BE49-F238E27FC236}">
                    <a16:creationId xmlns:a16="http://schemas.microsoft.com/office/drawing/2014/main" id="{F198ED22-56AE-6778-0AD2-869E09F6F164}"/>
                  </a:ext>
                </a:extLst>
              </p:cNvPr>
              <p:cNvSpPr txBox="1">
                <a:spLocks noRot="1" noChangeAspect="1" noMove="1" noResize="1" noEditPoints="1" noAdjustHandles="1" noChangeArrowheads="1" noChangeShapeType="1" noTextEdit="1"/>
              </p:cNvSpPr>
              <p:nvPr/>
            </p:nvSpPr>
            <p:spPr>
              <a:xfrm>
                <a:off x="101599" y="3931352"/>
                <a:ext cx="9654034" cy="553228"/>
              </a:xfrm>
              <a:prstGeom prst="rect">
                <a:avLst/>
              </a:prstGeom>
              <a:blipFill>
                <a:blip r:embed="rId6"/>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34" name="TextBox 33">
                <a:extLst>
                  <a:ext uri="{FF2B5EF4-FFF2-40B4-BE49-F238E27FC236}">
                    <a16:creationId xmlns:a16="http://schemas.microsoft.com/office/drawing/2014/main" id="{75D58394-1CB9-7AF5-EB35-479E7717CC27}"/>
                  </a:ext>
                </a:extLst>
              </p:cNvPr>
              <p:cNvSpPr txBox="1"/>
              <p:nvPr/>
            </p:nvSpPr>
            <p:spPr>
              <a:xfrm>
                <a:off x="101598" y="4470652"/>
                <a:ext cx="9654034" cy="55322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fr-FR" sz="1600" i="1" smtClean="0">
                              <a:latin typeface="Cambria Math" panose="02040503050406030204" pitchFamily="18" charset="0"/>
                            </a:rPr>
                          </m:ctrlPr>
                        </m:sSubSupPr>
                        <m:e>
                          <m:r>
                            <a:rPr lang="fr-FR" sz="1600" b="0" i="1" smtClean="0">
                              <a:latin typeface="Cambria Math" panose="02040503050406030204" pitchFamily="18" charset="0"/>
                            </a:rPr>
                            <m:t>𝑖</m:t>
                          </m:r>
                          <m:r>
                            <a:rPr lang="fr-FR" sz="1600" b="0" i="1" smtClean="0">
                              <a:latin typeface="Cambria Math" panose="02040503050406030204" pitchFamily="18" charset="0"/>
                            </a:rPr>
                            <m:t>=4 : </m:t>
                          </m:r>
                          <m:r>
                            <a:rPr lang="fr-FR" sz="1600" i="1">
                              <a:latin typeface="Cambria Math" panose="02040503050406030204" pitchFamily="18" charset="0"/>
                            </a:rPr>
                            <m:t>𝐶</m:t>
                          </m:r>
                        </m:e>
                        <m:sub>
                          <m:r>
                            <a:rPr lang="fr-FR" sz="1600" b="0" i="1" smtClean="0">
                              <a:latin typeface="Cambria Math" panose="02040503050406030204" pitchFamily="18" charset="0"/>
                            </a:rPr>
                            <m:t>3</m:t>
                          </m:r>
                        </m:sub>
                        <m:sup>
                          <m:r>
                            <a:rPr lang="fr-FR" sz="1600" i="1">
                              <a:latin typeface="Cambria Math" panose="02040503050406030204" pitchFamily="18" charset="0"/>
                            </a:rPr>
                            <m:t>𝑛</m:t>
                          </m:r>
                          <m:r>
                            <a:rPr lang="fr-FR" sz="1600" i="1">
                              <a:latin typeface="Cambria Math" panose="02040503050406030204" pitchFamily="18" charset="0"/>
                            </a:rPr>
                            <m:t>+1</m:t>
                          </m:r>
                        </m:sup>
                      </m:sSubSup>
                      <m:d>
                        <m:dPr>
                          <m:begChr m:val="["/>
                          <m:endChr m:val="]"/>
                          <m:ctrlPr>
                            <a:rPr lang="fr-FR" sz="1600" i="1" smtClean="0">
                              <a:latin typeface="Cambria Math" panose="02040503050406030204" pitchFamily="18" charset="0"/>
                            </a:rPr>
                          </m:ctrlPr>
                        </m:dPr>
                        <m:e>
                          <m:sSub>
                            <m:sSubPr>
                              <m:ctrlPr>
                                <a:rPr lang="fr-FR" sz="1600" i="1">
                                  <a:latin typeface="Cambria Math" panose="02040503050406030204" pitchFamily="18" charset="0"/>
                                </a:rPr>
                              </m:ctrlPr>
                            </m:sSubPr>
                            <m:e>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𝑡</m:t>
                              </m:r>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rPr>
                                <m:t>𝐷</m:t>
                              </m:r>
                            </m:e>
                            <m:sub>
                              <m:r>
                                <a:rPr lang="fr-FR" sz="1600" i="1">
                                  <a:latin typeface="Cambria Math" panose="02040503050406030204" pitchFamily="18" charset="0"/>
                                </a:rPr>
                                <m:t>𝑒𝑓𝑓</m:t>
                              </m:r>
                            </m:sub>
                          </m:sSub>
                          <m:d>
                            <m:dPr>
                              <m:ctrlPr>
                                <a:rPr lang="fr-FR" sz="1600" i="1">
                                  <a:latin typeface="Cambria Math" panose="02040503050406030204" pitchFamily="18" charset="0"/>
                                </a:rPr>
                              </m:ctrlPr>
                            </m:dPr>
                            <m:e>
                              <m:f>
                                <m:fPr>
                                  <m:ctrlPr>
                                    <a:rPr lang="fr-FR" sz="1600" i="1">
                                      <a:latin typeface="Cambria Math" panose="02040503050406030204" pitchFamily="18" charset="0"/>
                                    </a:rPr>
                                  </m:ctrlPr>
                                </m:fPr>
                                <m:num>
                                  <m:r>
                                    <a:rPr lang="fr-FR" sz="1600" i="1">
                                      <a:latin typeface="Cambria Math" panose="02040503050406030204" pitchFamily="18" charset="0"/>
                                    </a:rPr>
                                    <m:t>1</m:t>
                                  </m:r>
                                </m:num>
                                <m:den>
                                  <m:r>
                                    <a:rPr lang="fr-FR" sz="1600" i="1">
                                      <a:latin typeface="Cambria Math" panose="02040503050406030204" pitchFamily="18" charset="0"/>
                                    </a:rPr>
                                    <m:t>2</m:t>
                                  </m:r>
                                  <m:r>
                                    <a:rPr lang="fr-FR" sz="1600" i="1">
                                      <a:latin typeface="Cambria Math" panose="02040503050406030204" pitchFamily="18" charset="0"/>
                                    </a:rPr>
                                    <m:t>𝑟</m:t>
                                  </m:r>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𝑟</m:t>
                                  </m:r>
                                </m:den>
                              </m:f>
                              <m:r>
                                <a:rPr lang="fr-FR" sz="1600" i="1">
                                  <a:latin typeface="Cambria Math" panose="02040503050406030204" pitchFamily="18" charset="0"/>
                                </a:rPr>
                                <m:t>+</m:t>
                              </m:r>
                              <m:f>
                                <m:fPr>
                                  <m:ctrlPr>
                                    <a:rPr lang="fr-FR" sz="1600" i="1">
                                      <a:latin typeface="Cambria Math" panose="02040503050406030204" pitchFamily="18" charset="0"/>
                                    </a:rPr>
                                  </m:ctrlPr>
                                </m:fPr>
                                <m:num>
                                  <m:r>
                                    <a:rPr lang="fr-FR" sz="1600" i="1">
                                      <a:latin typeface="Cambria Math" panose="02040503050406030204" pitchFamily="18" charset="0"/>
                                    </a:rPr>
                                    <m:t>−1</m:t>
                                  </m:r>
                                </m:num>
                                <m:den>
                                  <m:r>
                                    <a:rPr lang="fr-FR" sz="1600" i="1">
                                      <a:latin typeface="Cambria Math" panose="02040503050406030204" pitchFamily="18" charset="0"/>
                                      <a:ea typeface="Cambria Math" panose="02040503050406030204" pitchFamily="18" charset="0"/>
                                    </a:rPr>
                                    <m:t>∆</m:t>
                                  </m:r>
                                  <m:sSup>
                                    <m:sSupPr>
                                      <m:ctrlPr>
                                        <a:rPr lang="fr-FR" sz="1600" i="1">
                                          <a:latin typeface="Cambria Math" panose="02040503050406030204" pitchFamily="18" charset="0"/>
                                          <a:ea typeface="Cambria Math" panose="02040503050406030204" pitchFamily="18" charset="0"/>
                                        </a:rPr>
                                      </m:ctrlPr>
                                    </m:sSupPr>
                                    <m:e>
                                      <m:r>
                                        <a:rPr lang="fr-FR" sz="1600" i="1">
                                          <a:latin typeface="Cambria Math" panose="02040503050406030204" pitchFamily="18" charset="0"/>
                                          <a:ea typeface="Cambria Math" panose="02040503050406030204" pitchFamily="18" charset="0"/>
                                        </a:rPr>
                                        <m:t>𝑟</m:t>
                                      </m:r>
                                    </m:e>
                                    <m:sup>
                                      <m:r>
                                        <a:rPr lang="fr-FR" sz="1600" i="1">
                                          <a:latin typeface="Cambria Math" panose="02040503050406030204" pitchFamily="18" charset="0"/>
                                          <a:ea typeface="Cambria Math" panose="02040503050406030204" pitchFamily="18" charset="0"/>
                                        </a:rPr>
                                        <m:t>2</m:t>
                                      </m:r>
                                    </m:sup>
                                  </m:sSup>
                                </m:den>
                              </m:f>
                            </m:e>
                          </m:d>
                        </m:e>
                      </m:d>
                      <m:r>
                        <a:rPr lang="fr-FR" sz="1600" b="0" i="1" smtClean="0">
                          <a:latin typeface="Cambria Math" panose="02040503050406030204" pitchFamily="18" charset="0"/>
                        </a:rPr>
                        <m:t>+</m:t>
                      </m:r>
                      <m:sSubSup>
                        <m:sSubSupPr>
                          <m:ctrlPr>
                            <a:rPr lang="fr-FR" sz="1600" b="0" i="1" smtClean="0">
                              <a:latin typeface="Cambria Math" panose="02040503050406030204" pitchFamily="18" charset="0"/>
                            </a:rPr>
                          </m:ctrlPr>
                        </m:sSubSupPr>
                        <m:e>
                          <m:r>
                            <a:rPr lang="fr-FR" sz="1600" b="0" i="1" smtClean="0">
                              <a:latin typeface="Cambria Math" panose="02040503050406030204" pitchFamily="18" charset="0"/>
                            </a:rPr>
                            <m:t>𝐶</m:t>
                          </m:r>
                        </m:e>
                        <m:sub>
                          <m:r>
                            <a:rPr lang="fr-FR" sz="1600" b="0" i="1" smtClean="0">
                              <a:latin typeface="Cambria Math" panose="02040503050406030204" pitchFamily="18" charset="0"/>
                            </a:rPr>
                            <m:t>4</m:t>
                          </m:r>
                        </m:sub>
                        <m:sup>
                          <m:r>
                            <a:rPr lang="fr-FR" sz="1600" b="0" i="1" smtClean="0">
                              <a:latin typeface="Cambria Math" panose="02040503050406030204" pitchFamily="18" charset="0"/>
                            </a:rPr>
                            <m:t>𝑛</m:t>
                          </m:r>
                          <m:r>
                            <a:rPr lang="fr-FR" sz="1600" b="0" i="1" smtClean="0">
                              <a:latin typeface="Cambria Math" panose="02040503050406030204" pitchFamily="18" charset="0"/>
                            </a:rPr>
                            <m:t>+1</m:t>
                          </m:r>
                        </m:sup>
                      </m:sSubSup>
                      <m:d>
                        <m:dPr>
                          <m:begChr m:val="["/>
                          <m:endChr m:val="]"/>
                          <m:ctrlPr>
                            <a:rPr lang="fr-FR" sz="1600" b="0" i="1" smtClean="0">
                              <a:latin typeface="Cambria Math" panose="02040503050406030204" pitchFamily="18" charset="0"/>
                            </a:rPr>
                          </m:ctrlPr>
                        </m:dPr>
                        <m:e>
                          <m:r>
                            <a:rPr lang="fr-FR" sz="1600" b="0" i="1" smtClean="0">
                              <a:latin typeface="Cambria Math" panose="02040503050406030204" pitchFamily="18" charset="0"/>
                            </a:rPr>
                            <m:t>1+</m:t>
                          </m:r>
                          <m:sSub>
                            <m:sSubPr>
                              <m:ctrlPr>
                                <a:rPr lang="fr-FR" sz="1600" i="1">
                                  <a:latin typeface="Cambria Math" panose="02040503050406030204" pitchFamily="18" charset="0"/>
                                </a:rPr>
                              </m:ctrlPr>
                            </m:sSubPr>
                            <m:e>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𝑡</m:t>
                              </m:r>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rPr>
                                <m:t>𝐷</m:t>
                              </m:r>
                            </m:e>
                            <m:sub>
                              <m:r>
                                <a:rPr lang="fr-FR" sz="1600" i="1">
                                  <a:latin typeface="Cambria Math" panose="02040503050406030204" pitchFamily="18" charset="0"/>
                                </a:rPr>
                                <m:t>𝑒𝑓𝑓</m:t>
                              </m:r>
                            </m:sub>
                          </m:sSub>
                          <m:f>
                            <m:fPr>
                              <m:ctrlPr>
                                <a:rPr lang="fr-FR" sz="1600" i="1">
                                  <a:latin typeface="Cambria Math" panose="02040503050406030204" pitchFamily="18" charset="0"/>
                                </a:rPr>
                              </m:ctrlPr>
                            </m:fPr>
                            <m:num>
                              <m:r>
                                <a:rPr lang="fr-FR" sz="1600" b="0" i="1" smtClean="0">
                                  <a:latin typeface="Cambria Math" panose="02040503050406030204" pitchFamily="18" charset="0"/>
                                </a:rPr>
                                <m:t>2</m:t>
                              </m:r>
                            </m:num>
                            <m:den>
                              <m:r>
                                <a:rPr lang="fr-FR" sz="1600" i="1">
                                  <a:latin typeface="Cambria Math" panose="02040503050406030204" pitchFamily="18" charset="0"/>
                                  <a:ea typeface="Cambria Math" panose="02040503050406030204" pitchFamily="18" charset="0"/>
                                </a:rPr>
                                <m:t>∆</m:t>
                              </m:r>
                              <m:sSup>
                                <m:sSupPr>
                                  <m:ctrlPr>
                                    <a:rPr lang="fr-FR" sz="1600" i="1">
                                      <a:latin typeface="Cambria Math" panose="02040503050406030204" pitchFamily="18" charset="0"/>
                                      <a:ea typeface="Cambria Math" panose="02040503050406030204" pitchFamily="18" charset="0"/>
                                    </a:rPr>
                                  </m:ctrlPr>
                                </m:sSupPr>
                                <m:e>
                                  <m:r>
                                    <a:rPr lang="fr-FR" sz="1600" i="1">
                                      <a:latin typeface="Cambria Math" panose="02040503050406030204" pitchFamily="18" charset="0"/>
                                      <a:ea typeface="Cambria Math" panose="02040503050406030204" pitchFamily="18" charset="0"/>
                                    </a:rPr>
                                    <m:t>𝑟</m:t>
                                  </m:r>
                                </m:e>
                                <m:sup>
                                  <m:r>
                                    <a:rPr lang="fr-FR" sz="1600" i="1">
                                      <a:latin typeface="Cambria Math" panose="02040503050406030204" pitchFamily="18" charset="0"/>
                                      <a:ea typeface="Cambria Math" panose="02040503050406030204" pitchFamily="18" charset="0"/>
                                    </a:rPr>
                                    <m:t>2</m:t>
                                  </m:r>
                                </m:sup>
                              </m:sSup>
                            </m:den>
                          </m:f>
                          <m:r>
                            <a:rPr lang="fr-FR" sz="1600" b="0" i="1" smtClean="0">
                              <a:latin typeface="Cambria Math" panose="02040503050406030204" pitchFamily="18" charset="0"/>
                              <a:ea typeface="Cambria Math" panose="02040503050406030204" pitchFamily="18" charset="0"/>
                            </a:rPr>
                            <m:t>+</m:t>
                          </m:r>
                          <m:r>
                            <a:rPr lang="fr-FR" sz="1600" b="0" i="1" smtClean="0">
                              <a:latin typeface="Cambria Math" panose="02040503050406030204" pitchFamily="18" charset="0"/>
                              <a:ea typeface="Cambria Math" panose="02040503050406030204" pitchFamily="18" charset="0"/>
                            </a:rPr>
                            <m:t>𝑘</m:t>
                          </m:r>
                        </m:e>
                      </m:d>
                      <m:r>
                        <a:rPr lang="fr-FR" sz="1600" b="0" i="1" smtClean="0">
                          <a:latin typeface="Cambria Math" panose="02040503050406030204" pitchFamily="18" charset="0"/>
                        </a:rPr>
                        <m:t>+</m:t>
                      </m:r>
                      <m:sSubSup>
                        <m:sSubSupPr>
                          <m:ctrlPr>
                            <a:rPr lang="fr-FR" sz="1600" i="1">
                              <a:latin typeface="Cambria Math" panose="02040503050406030204" pitchFamily="18" charset="0"/>
                            </a:rPr>
                          </m:ctrlPr>
                        </m:sSubSupPr>
                        <m:e>
                          <m:r>
                            <a:rPr lang="fr-FR" sz="1600" i="1">
                              <a:latin typeface="Cambria Math" panose="02040503050406030204" pitchFamily="18" charset="0"/>
                            </a:rPr>
                            <m:t>𝐶</m:t>
                          </m:r>
                        </m:e>
                        <m:sub>
                          <m:r>
                            <a:rPr lang="fr-FR" sz="1600" b="0" i="1" smtClean="0">
                              <a:latin typeface="Cambria Math" panose="02040503050406030204" pitchFamily="18" charset="0"/>
                            </a:rPr>
                            <m:t>5</m:t>
                          </m:r>
                        </m:sub>
                        <m:sup>
                          <m:r>
                            <a:rPr lang="fr-FR" sz="1600" i="1">
                              <a:latin typeface="Cambria Math" panose="02040503050406030204" pitchFamily="18" charset="0"/>
                            </a:rPr>
                            <m:t>𝑛</m:t>
                          </m:r>
                          <m:r>
                            <a:rPr lang="fr-FR" sz="1600" i="1">
                              <a:latin typeface="Cambria Math" panose="02040503050406030204" pitchFamily="18" charset="0"/>
                            </a:rPr>
                            <m:t>+1</m:t>
                          </m:r>
                        </m:sup>
                      </m:sSubSup>
                      <m:d>
                        <m:dPr>
                          <m:begChr m:val="["/>
                          <m:endChr m:val="]"/>
                          <m:ctrlPr>
                            <a:rPr lang="fr-FR" sz="1600" i="1" smtClean="0">
                              <a:latin typeface="Cambria Math" panose="02040503050406030204" pitchFamily="18" charset="0"/>
                            </a:rPr>
                          </m:ctrlPr>
                        </m:dPr>
                        <m:e>
                          <m:sSub>
                            <m:sSubPr>
                              <m:ctrlPr>
                                <a:rPr lang="fr-FR" sz="1600" i="1">
                                  <a:latin typeface="Cambria Math" panose="02040503050406030204" pitchFamily="18" charset="0"/>
                                </a:rPr>
                              </m:ctrlPr>
                            </m:sSubPr>
                            <m:e>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𝑡</m:t>
                              </m:r>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rPr>
                                <m:t>𝐷</m:t>
                              </m:r>
                            </m:e>
                            <m:sub>
                              <m:r>
                                <a:rPr lang="fr-FR" sz="1600" i="1">
                                  <a:latin typeface="Cambria Math" panose="02040503050406030204" pitchFamily="18" charset="0"/>
                                </a:rPr>
                                <m:t>𝑒𝑓𝑓</m:t>
                              </m:r>
                            </m:sub>
                          </m:sSub>
                          <m:d>
                            <m:dPr>
                              <m:ctrlPr>
                                <a:rPr lang="fr-FR" sz="1600" i="1" smtClean="0">
                                  <a:latin typeface="Cambria Math" panose="02040503050406030204" pitchFamily="18" charset="0"/>
                                </a:rPr>
                              </m:ctrlPr>
                            </m:dPr>
                            <m:e>
                              <m:f>
                                <m:fPr>
                                  <m:ctrlPr>
                                    <a:rPr lang="fr-FR" sz="1600" i="1">
                                      <a:latin typeface="Cambria Math" panose="02040503050406030204" pitchFamily="18" charset="0"/>
                                    </a:rPr>
                                  </m:ctrlPr>
                                </m:fPr>
                                <m:num>
                                  <m:r>
                                    <a:rPr lang="fr-FR" sz="1600" b="0" i="1" smtClean="0">
                                      <a:latin typeface="Cambria Math" panose="02040503050406030204" pitchFamily="18" charset="0"/>
                                    </a:rPr>
                                    <m:t>−1</m:t>
                                  </m:r>
                                </m:num>
                                <m:den>
                                  <m:r>
                                    <a:rPr lang="fr-FR" sz="1600" i="1">
                                      <a:latin typeface="Cambria Math" panose="02040503050406030204" pitchFamily="18" charset="0"/>
                                    </a:rPr>
                                    <m:t>2</m:t>
                                  </m:r>
                                  <m:r>
                                    <a:rPr lang="fr-FR" sz="1600" i="1">
                                      <a:latin typeface="Cambria Math" panose="02040503050406030204" pitchFamily="18" charset="0"/>
                                    </a:rPr>
                                    <m:t>𝑟</m:t>
                                  </m:r>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𝑟</m:t>
                                  </m:r>
                                </m:den>
                              </m:f>
                              <m:r>
                                <a:rPr lang="fr-FR" sz="1600" i="1">
                                  <a:latin typeface="Cambria Math" panose="02040503050406030204" pitchFamily="18" charset="0"/>
                                </a:rPr>
                                <m:t>+</m:t>
                              </m:r>
                              <m:f>
                                <m:fPr>
                                  <m:ctrlPr>
                                    <a:rPr lang="fr-FR" sz="1600" i="1">
                                      <a:latin typeface="Cambria Math" panose="02040503050406030204" pitchFamily="18" charset="0"/>
                                    </a:rPr>
                                  </m:ctrlPr>
                                </m:fPr>
                                <m:num>
                                  <m:r>
                                    <a:rPr lang="fr-FR" sz="1600" b="0" i="1" smtClean="0">
                                      <a:latin typeface="Cambria Math" panose="02040503050406030204" pitchFamily="18" charset="0"/>
                                    </a:rPr>
                                    <m:t>−1</m:t>
                                  </m:r>
                                </m:num>
                                <m:den>
                                  <m:r>
                                    <a:rPr lang="fr-FR" sz="1600" i="1" smtClean="0">
                                      <a:latin typeface="Cambria Math" panose="02040503050406030204" pitchFamily="18" charset="0"/>
                                      <a:ea typeface="Cambria Math" panose="02040503050406030204" pitchFamily="18" charset="0"/>
                                    </a:rPr>
                                    <m:t>∆</m:t>
                                  </m:r>
                                  <m:sSup>
                                    <m:sSupPr>
                                      <m:ctrlPr>
                                        <a:rPr lang="fr-FR" sz="1600" b="0" i="1" smtClean="0">
                                          <a:latin typeface="Cambria Math" panose="02040503050406030204" pitchFamily="18" charset="0"/>
                                          <a:ea typeface="Cambria Math" panose="02040503050406030204" pitchFamily="18" charset="0"/>
                                        </a:rPr>
                                      </m:ctrlPr>
                                    </m:sSupPr>
                                    <m:e>
                                      <m:r>
                                        <a:rPr lang="fr-FR" sz="1600" b="0" i="1" smtClean="0">
                                          <a:latin typeface="Cambria Math" panose="02040503050406030204" pitchFamily="18" charset="0"/>
                                          <a:ea typeface="Cambria Math" panose="02040503050406030204" pitchFamily="18" charset="0"/>
                                        </a:rPr>
                                        <m:t>𝑟</m:t>
                                      </m:r>
                                    </m:e>
                                    <m:sup>
                                      <m:r>
                                        <a:rPr lang="fr-FR" sz="1600" b="0" i="1" smtClean="0">
                                          <a:latin typeface="Cambria Math" panose="02040503050406030204" pitchFamily="18" charset="0"/>
                                          <a:ea typeface="Cambria Math" panose="02040503050406030204" pitchFamily="18" charset="0"/>
                                        </a:rPr>
                                        <m:t>2</m:t>
                                      </m:r>
                                    </m:sup>
                                  </m:sSup>
                                </m:den>
                              </m:f>
                            </m:e>
                          </m:d>
                        </m:e>
                      </m:d>
                      <m:r>
                        <a:rPr lang="fr-FR" sz="1600" b="0" i="1" smtClean="0">
                          <a:latin typeface="Cambria Math" panose="02040503050406030204" pitchFamily="18" charset="0"/>
                        </a:rPr>
                        <m:t>=</m:t>
                      </m:r>
                      <m:sSubSup>
                        <m:sSubSupPr>
                          <m:ctrlPr>
                            <a:rPr lang="fr-FR" sz="1600" b="0" i="1" smtClean="0">
                              <a:latin typeface="Cambria Math" panose="02040503050406030204" pitchFamily="18" charset="0"/>
                            </a:rPr>
                          </m:ctrlPr>
                        </m:sSubSupPr>
                        <m:e>
                          <m:r>
                            <a:rPr lang="fr-FR" sz="1600" b="0" i="1" smtClean="0">
                              <a:latin typeface="Cambria Math" panose="02040503050406030204" pitchFamily="18" charset="0"/>
                            </a:rPr>
                            <m:t>𝐶</m:t>
                          </m:r>
                        </m:e>
                        <m:sub>
                          <m:r>
                            <a:rPr lang="fr-FR" sz="1600" b="0" i="1" smtClean="0">
                              <a:latin typeface="Cambria Math" panose="02040503050406030204" pitchFamily="18" charset="0"/>
                            </a:rPr>
                            <m:t>4</m:t>
                          </m:r>
                        </m:sub>
                        <m:sup>
                          <m:r>
                            <a:rPr lang="fr-FR" sz="1600" b="0" i="1" smtClean="0">
                              <a:latin typeface="Cambria Math" panose="02040503050406030204" pitchFamily="18" charset="0"/>
                            </a:rPr>
                            <m:t>𝑛</m:t>
                          </m:r>
                        </m:sup>
                      </m:sSubSup>
                    </m:oMath>
                  </m:oMathPara>
                </a14:m>
                <a:endParaRPr lang="en-GB" sz="1600" dirty="0"/>
              </a:p>
            </p:txBody>
          </p:sp>
        </mc:Choice>
        <mc:Fallback>
          <p:sp>
            <p:nvSpPr>
              <p:cNvPr id="34" name="TextBox 33">
                <a:extLst>
                  <a:ext uri="{FF2B5EF4-FFF2-40B4-BE49-F238E27FC236}">
                    <a16:creationId xmlns:a16="http://schemas.microsoft.com/office/drawing/2014/main" id="{75D58394-1CB9-7AF5-EB35-479E7717CC27}"/>
                  </a:ext>
                </a:extLst>
              </p:cNvPr>
              <p:cNvSpPr txBox="1">
                <a:spLocks noRot="1" noChangeAspect="1" noMove="1" noResize="1" noEditPoints="1" noAdjustHandles="1" noChangeArrowheads="1" noChangeShapeType="1" noTextEdit="1"/>
              </p:cNvSpPr>
              <p:nvPr/>
            </p:nvSpPr>
            <p:spPr>
              <a:xfrm>
                <a:off x="101598" y="4470652"/>
                <a:ext cx="9654034" cy="553228"/>
              </a:xfrm>
              <a:prstGeom prst="rect">
                <a:avLst/>
              </a:prstGeom>
              <a:blipFill>
                <a:blip r:embed="rId7"/>
                <a:stretch>
                  <a:fillRect b="-1099"/>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56A53E3E-571F-8013-C3A7-A8E20BBB0B46}"/>
                  </a:ext>
                </a:extLst>
              </p:cNvPr>
              <p:cNvSpPr txBox="1"/>
              <p:nvPr/>
            </p:nvSpPr>
            <p:spPr>
              <a:xfrm>
                <a:off x="101598" y="5035016"/>
                <a:ext cx="1821795" cy="25539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fr-FR" sz="1600" i="1" smtClean="0">
                              <a:latin typeface="Cambria Math" panose="02040503050406030204" pitchFamily="18" charset="0"/>
                            </a:rPr>
                          </m:ctrlPr>
                        </m:sSubSupPr>
                        <m:e>
                          <m:r>
                            <a:rPr lang="fr-FR" sz="1600" b="0" i="1" smtClean="0">
                              <a:latin typeface="Cambria Math" panose="02040503050406030204" pitchFamily="18" charset="0"/>
                            </a:rPr>
                            <m:t>𝑖</m:t>
                          </m:r>
                          <m:r>
                            <a:rPr lang="fr-FR" sz="1600" b="0" i="1" smtClean="0">
                              <a:latin typeface="Cambria Math" panose="02040503050406030204" pitchFamily="18" charset="0"/>
                            </a:rPr>
                            <m:t>=5 : </m:t>
                          </m:r>
                          <m:r>
                            <a:rPr lang="fr-FR" sz="1600" i="1">
                              <a:latin typeface="Cambria Math" panose="02040503050406030204" pitchFamily="18" charset="0"/>
                            </a:rPr>
                            <m:t>𝐶</m:t>
                          </m:r>
                        </m:e>
                        <m:sub>
                          <m:r>
                            <a:rPr lang="fr-FR" sz="1600" b="0" i="1" smtClean="0">
                              <a:latin typeface="Cambria Math" panose="02040503050406030204" pitchFamily="18" charset="0"/>
                            </a:rPr>
                            <m:t>5</m:t>
                          </m:r>
                        </m:sub>
                        <m:sup>
                          <m:r>
                            <a:rPr lang="fr-FR" sz="1600" i="1">
                              <a:latin typeface="Cambria Math" panose="02040503050406030204" pitchFamily="18" charset="0"/>
                            </a:rPr>
                            <m:t>𝑛</m:t>
                          </m:r>
                          <m:r>
                            <a:rPr lang="fr-FR" sz="1600" i="1">
                              <a:latin typeface="Cambria Math" panose="02040503050406030204" pitchFamily="18" charset="0"/>
                            </a:rPr>
                            <m:t>+1</m:t>
                          </m:r>
                        </m:sup>
                      </m:sSubSup>
                      <m:r>
                        <a:rPr lang="fr-FR" sz="1600" i="1" smtClean="0">
                          <a:latin typeface="Cambria Math" panose="02040503050406030204" pitchFamily="18" charset="0"/>
                        </a:rPr>
                        <m:t>=</m:t>
                      </m:r>
                      <m:sSub>
                        <m:sSubPr>
                          <m:ctrlPr>
                            <a:rPr lang="fr-FR" sz="1600" b="0" i="1" smtClean="0">
                              <a:latin typeface="Cambria Math" panose="02040503050406030204" pitchFamily="18" charset="0"/>
                            </a:rPr>
                          </m:ctrlPr>
                        </m:sSubPr>
                        <m:e>
                          <m:r>
                            <a:rPr lang="fr-FR" sz="1600" b="0" i="1" smtClean="0">
                              <a:latin typeface="Cambria Math" panose="02040503050406030204" pitchFamily="18" charset="0"/>
                            </a:rPr>
                            <m:t>𝐶</m:t>
                          </m:r>
                        </m:e>
                        <m:sub>
                          <m:r>
                            <a:rPr lang="fr-FR" sz="1600" b="0" i="1" smtClean="0">
                              <a:latin typeface="Cambria Math" panose="02040503050406030204" pitchFamily="18" charset="0"/>
                            </a:rPr>
                            <m:t>𝑒</m:t>
                          </m:r>
                        </m:sub>
                      </m:sSub>
                    </m:oMath>
                  </m:oMathPara>
                </a14:m>
                <a:endParaRPr lang="en-GB" sz="1600" dirty="0"/>
              </a:p>
            </p:txBody>
          </p:sp>
        </mc:Choice>
        <mc:Fallback>
          <p:sp>
            <p:nvSpPr>
              <p:cNvPr id="6" name="TextBox 5">
                <a:extLst>
                  <a:ext uri="{FF2B5EF4-FFF2-40B4-BE49-F238E27FC236}">
                    <a16:creationId xmlns:a16="http://schemas.microsoft.com/office/drawing/2014/main" id="{56A53E3E-571F-8013-C3A7-A8E20BBB0B46}"/>
                  </a:ext>
                </a:extLst>
              </p:cNvPr>
              <p:cNvSpPr txBox="1">
                <a:spLocks noRot="1" noChangeAspect="1" noMove="1" noResize="1" noEditPoints="1" noAdjustHandles="1" noChangeArrowheads="1" noChangeShapeType="1" noTextEdit="1"/>
              </p:cNvSpPr>
              <p:nvPr/>
            </p:nvSpPr>
            <p:spPr>
              <a:xfrm>
                <a:off x="101598" y="5035016"/>
                <a:ext cx="1821795" cy="255391"/>
              </a:xfrm>
              <a:prstGeom prst="rect">
                <a:avLst/>
              </a:prstGeom>
              <a:blipFill>
                <a:blip r:embed="rId8"/>
                <a:stretch>
                  <a:fillRect b="-16667"/>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90BB579E-0FD2-DC2E-16BF-7F27225CF288}"/>
                  </a:ext>
                </a:extLst>
              </p:cNvPr>
              <p:cNvSpPr txBox="1"/>
              <p:nvPr/>
            </p:nvSpPr>
            <p:spPr>
              <a:xfrm>
                <a:off x="101598" y="5394574"/>
                <a:ext cx="9212670" cy="454355"/>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obtient finalement un système matricielle définis par : </a:t>
                </a:r>
                <a14:m>
                  <m:oMath xmlns:m="http://schemas.openxmlformats.org/officeDocument/2006/math">
                    <m:bar>
                      <m:barPr>
                        <m:ctrlPr>
                          <a:rPr lang="fr-FR" i="1" noProof="0" smtClean="0">
                            <a:latin typeface="Cambria Math" panose="02040503050406030204" pitchFamily="18" charset="0"/>
                            <a:cs typeface="Times New Roman" panose="02020603050405020304" pitchFamily="18" charset="0"/>
                          </a:rPr>
                        </m:ctrlPr>
                      </m:barPr>
                      <m:e>
                        <m:bar>
                          <m:barPr>
                            <m:ctrlPr>
                              <a:rPr lang="fr-FR" i="1" noProof="0" smtClean="0">
                                <a:latin typeface="Cambria Math" panose="02040503050406030204" pitchFamily="18" charset="0"/>
                                <a:cs typeface="Times New Roman" panose="02020603050405020304" pitchFamily="18" charset="0"/>
                              </a:rPr>
                            </m:ctrlPr>
                          </m:barPr>
                          <m:e>
                            <m:r>
                              <a:rPr lang="fr-FR" b="0" i="1" noProof="0" smtClean="0">
                                <a:latin typeface="Cambria Math" panose="02040503050406030204" pitchFamily="18" charset="0"/>
                                <a:cs typeface="Times New Roman" panose="02020603050405020304" pitchFamily="18" charset="0"/>
                              </a:rPr>
                              <m:t>𝐴</m:t>
                            </m:r>
                          </m:e>
                        </m:bar>
                      </m:e>
                    </m:bar>
                    <m:r>
                      <a:rPr lang="fr-FR" i="1" noProof="0" smtClean="0">
                        <a:latin typeface="Cambria Math" panose="02040503050406030204" pitchFamily="18" charset="0"/>
                        <a:ea typeface="Cambria Math" panose="02040503050406030204" pitchFamily="18" charset="0"/>
                        <a:cs typeface="Times New Roman" panose="02020603050405020304" pitchFamily="18" charset="0"/>
                      </a:rPr>
                      <m:t>∙</m:t>
                    </m:r>
                    <m:sSup>
                      <m:sSupPr>
                        <m:ctrlPr>
                          <a:rPr lang="fr-FR" b="0" i="1" noProof="0" smtClean="0">
                            <a:latin typeface="Cambria Math" panose="02040503050406030204" pitchFamily="18" charset="0"/>
                            <a:ea typeface="Cambria Math" panose="02040503050406030204" pitchFamily="18" charset="0"/>
                            <a:cs typeface="Times New Roman" panose="02020603050405020304" pitchFamily="18" charset="0"/>
                          </a:rPr>
                        </m:ctrlPr>
                      </m:sSupPr>
                      <m:e>
                        <m:bar>
                          <m:barPr>
                            <m:ctrlPr>
                              <a:rPr lang="fr-FR" i="1" noProof="0" smtClean="0">
                                <a:latin typeface="Cambria Math" panose="02040503050406030204" pitchFamily="18" charset="0"/>
                                <a:ea typeface="Cambria Math" panose="02040503050406030204" pitchFamily="18" charset="0"/>
                                <a:cs typeface="Times New Roman" panose="02020603050405020304" pitchFamily="18" charset="0"/>
                              </a:rPr>
                            </m:ctrlPr>
                          </m:barPr>
                          <m:e>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𝐶</m:t>
                            </m:r>
                          </m:e>
                        </m:bar>
                      </m:e>
                      <m:sup>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𝑛</m:t>
                        </m:r>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+1</m:t>
                        </m:r>
                      </m:sup>
                    </m:sSup>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m:t>
                    </m:r>
                    <m:sSup>
                      <m:sSupPr>
                        <m:ctrlPr>
                          <a:rPr lang="fr-FR" b="0" i="1" noProof="0" smtClean="0">
                            <a:latin typeface="Cambria Math" panose="02040503050406030204" pitchFamily="18" charset="0"/>
                            <a:ea typeface="Cambria Math" panose="02040503050406030204" pitchFamily="18" charset="0"/>
                            <a:cs typeface="Times New Roman" panose="02020603050405020304" pitchFamily="18" charset="0"/>
                          </a:rPr>
                        </m:ctrlPr>
                      </m:sSupPr>
                      <m:e>
                        <m:bar>
                          <m:barPr>
                            <m:ctrlPr>
                              <a:rPr lang="fr-FR" b="0" i="1" noProof="0" smtClean="0">
                                <a:latin typeface="Cambria Math" panose="02040503050406030204" pitchFamily="18" charset="0"/>
                                <a:ea typeface="Cambria Math" panose="02040503050406030204" pitchFamily="18" charset="0"/>
                                <a:cs typeface="Times New Roman" panose="02020603050405020304" pitchFamily="18" charset="0"/>
                              </a:rPr>
                            </m:ctrlPr>
                          </m:barPr>
                          <m:e>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𝐶</m:t>
                            </m:r>
                          </m:e>
                        </m:bar>
                      </m:e>
                      <m:sup>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𝑛</m:t>
                        </m:r>
                      </m:sup>
                    </m:sSup>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m:t>
                    </m:r>
                    <m:bar>
                      <m:barPr>
                        <m:ctrlPr>
                          <a:rPr lang="fr-FR" b="0" i="1" noProof="0" smtClean="0">
                            <a:latin typeface="Cambria Math" panose="02040503050406030204" pitchFamily="18" charset="0"/>
                            <a:ea typeface="Cambria Math" panose="02040503050406030204" pitchFamily="18" charset="0"/>
                            <a:cs typeface="Times New Roman" panose="02020603050405020304" pitchFamily="18" charset="0"/>
                          </a:rPr>
                        </m:ctrlPr>
                      </m:barPr>
                      <m:e>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𝑏</m:t>
                        </m:r>
                      </m:e>
                    </m:bar>
                  </m:oMath>
                </a14:m>
                <a:r>
                  <a:rPr lang="fr-FR" noProof="0" dirty="0">
                    <a:latin typeface="Times New Roman" panose="02020603050405020304" pitchFamily="18" charset="0"/>
                    <a:cs typeface="Times New Roman" panose="02020603050405020304" pitchFamily="18" charset="0"/>
                  </a:rPr>
                  <a:t>  </a:t>
                </a:r>
              </a:p>
            </p:txBody>
          </p:sp>
        </mc:Choice>
        <mc:Fallback>
          <p:sp>
            <p:nvSpPr>
              <p:cNvPr id="7" name="TextBox 6">
                <a:extLst>
                  <a:ext uri="{FF2B5EF4-FFF2-40B4-BE49-F238E27FC236}">
                    <a16:creationId xmlns:a16="http://schemas.microsoft.com/office/drawing/2014/main" id="{90BB579E-0FD2-DC2E-16BF-7F27225CF288}"/>
                  </a:ext>
                </a:extLst>
              </p:cNvPr>
              <p:cNvSpPr txBox="1">
                <a:spLocks noRot="1" noChangeAspect="1" noMove="1" noResize="1" noEditPoints="1" noAdjustHandles="1" noChangeArrowheads="1" noChangeShapeType="1" noTextEdit="1"/>
              </p:cNvSpPr>
              <p:nvPr/>
            </p:nvSpPr>
            <p:spPr>
              <a:xfrm>
                <a:off x="101598" y="5394574"/>
                <a:ext cx="9212670" cy="454355"/>
              </a:xfrm>
              <a:prstGeom prst="rect">
                <a:avLst/>
              </a:prstGeom>
              <a:blipFill>
                <a:blip r:embed="rId9"/>
                <a:stretch>
                  <a:fillRect l="-596" t="-8108" b="-2703"/>
                </a:stretch>
              </a:blipFill>
            </p:spPr>
            <p:txBody>
              <a:bodyPr/>
              <a:lstStyle/>
              <a:p>
                <a:r>
                  <a:rPr lang="en-GB">
                    <a:noFill/>
                  </a:rPr>
                  <a:t> </a:t>
                </a:r>
              </a:p>
            </p:txBody>
          </p:sp>
        </mc:Fallback>
      </mc:AlternateContent>
    </p:spTree>
    <p:extLst>
      <p:ext uri="{BB962C8B-B14F-4D97-AF65-F5344CB8AC3E}">
        <p14:creationId xmlns:p14="http://schemas.microsoft.com/office/powerpoint/2010/main" val="30123702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8811A6-AC67-3F3A-022D-CC646E6290EB}"/>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447BB2D3-552F-E6A2-63BC-67798678A29A}"/>
              </a:ext>
            </a:extLst>
          </p:cNvPr>
          <p:cNvSpPr txBox="1"/>
          <p:nvPr/>
        </p:nvSpPr>
        <p:spPr>
          <a:xfrm>
            <a:off x="-1" y="627468"/>
            <a:ext cx="11091333"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exprime les équations à résoudre pour les deux méthodes proposée</a:t>
            </a:r>
            <a:r>
              <a:rPr lang="fr-FR" dirty="0">
                <a:latin typeface="Times New Roman" panose="02020603050405020304" pitchFamily="18" charset="0"/>
                <a:cs typeface="Times New Roman" panose="02020603050405020304" pitchFamily="18" charset="0"/>
              </a:rPr>
              <a:t>s. Pour </a:t>
            </a:r>
            <a:r>
              <a:rPr lang="fr-FR" b="1" dirty="0" err="1">
                <a:latin typeface="Times New Roman" panose="02020603050405020304" pitchFamily="18" charset="0"/>
                <a:cs typeface="Times New Roman" panose="02020603050405020304" pitchFamily="18" charset="0"/>
              </a:rPr>
              <a:t>Cranck</a:t>
            </a:r>
            <a:r>
              <a:rPr lang="fr-FR" b="1" dirty="0">
                <a:latin typeface="Times New Roman" panose="02020603050405020304" pitchFamily="18" charset="0"/>
                <a:cs typeface="Times New Roman" panose="02020603050405020304" pitchFamily="18" charset="0"/>
              </a:rPr>
              <a:t>-Nicholson </a:t>
            </a:r>
            <a:r>
              <a:rPr lang="fr-FR" dirty="0">
                <a:latin typeface="Times New Roman" panose="02020603050405020304" pitchFamily="18" charset="0"/>
                <a:cs typeface="Times New Roman" panose="02020603050405020304" pitchFamily="18" charset="0"/>
              </a:rPr>
              <a:t>nous avons : </a:t>
            </a:r>
            <a:endParaRPr lang="fr-FR" noProof="0" dirty="0">
              <a:latin typeface="Times New Roman" panose="02020603050405020304" pitchFamily="18" charset="0"/>
              <a:cs typeface="Times New Roman" panose="02020603050405020304" pitchFamily="18" charset="0"/>
            </a:endParaRPr>
          </a:p>
        </p:txBody>
      </p:sp>
      <p:sp>
        <p:nvSpPr>
          <p:cNvPr id="23" name="Rectangle 22">
            <a:extLst>
              <a:ext uri="{FF2B5EF4-FFF2-40B4-BE49-F238E27FC236}">
                <a16:creationId xmlns:a16="http://schemas.microsoft.com/office/drawing/2014/main" id="{AD338761-ECB1-ACF0-ED2A-358DA34F9404}"/>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4" name="TextBox 23">
            <a:extLst>
              <a:ext uri="{FF2B5EF4-FFF2-40B4-BE49-F238E27FC236}">
                <a16:creationId xmlns:a16="http://schemas.microsoft.com/office/drawing/2014/main" id="{7F170CD2-7CC2-29DE-A5D5-3BF70F142853}"/>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A</a:t>
            </a:r>
          </a:p>
        </p:txBody>
      </p:sp>
      <p:sp>
        <p:nvSpPr>
          <p:cNvPr id="25" name="Rectangle 24">
            <a:extLst>
              <a:ext uri="{FF2B5EF4-FFF2-40B4-BE49-F238E27FC236}">
                <a16:creationId xmlns:a16="http://schemas.microsoft.com/office/drawing/2014/main" id="{6B2CB38C-C26D-6BA9-676D-A30E606D0707}"/>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 name="TextBox 1">
            <a:extLst>
              <a:ext uri="{FF2B5EF4-FFF2-40B4-BE49-F238E27FC236}">
                <a16:creationId xmlns:a16="http://schemas.microsoft.com/office/drawing/2014/main" id="{246AFAAB-D8DE-A0C1-14A8-F1256E153AE7}"/>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5/10</a:t>
            </a:r>
          </a:p>
        </p:txBody>
      </p:sp>
      <p:sp>
        <p:nvSpPr>
          <p:cNvPr id="14" name="TextBox 13">
            <a:extLst>
              <a:ext uri="{FF2B5EF4-FFF2-40B4-BE49-F238E27FC236}">
                <a16:creationId xmlns:a16="http://schemas.microsoft.com/office/drawing/2014/main" id="{D8218B16-278D-2AE9-2B2D-3480A31924D9}"/>
              </a:ext>
            </a:extLst>
          </p:cNvPr>
          <p:cNvSpPr txBox="1"/>
          <p:nvPr/>
        </p:nvSpPr>
        <p:spPr>
          <a:xfrm>
            <a:off x="0" y="1009071"/>
            <a:ext cx="1100666"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Pour i : </a:t>
            </a:r>
          </a:p>
        </p:txBody>
      </p:sp>
      <mc:AlternateContent xmlns:mc="http://schemas.openxmlformats.org/markup-compatibility/2006">
        <mc:Choice xmlns:a14="http://schemas.microsoft.com/office/drawing/2010/main" Requires="a14">
          <p:sp>
            <p:nvSpPr>
              <p:cNvPr id="27" name="TextBox 26">
                <a:extLst>
                  <a:ext uri="{FF2B5EF4-FFF2-40B4-BE49-F238E27FC236}">
                    <a16:creationId xmlns:a16="http://schemas.microsoft.com/office/drawing/2014/main" id="{A4F3DA51-EB31-5897-45B4-C3555D48479F}"/>
                  </a:ext>
                </a:extLst>
              </p:cNvPr>
              <p:cNvSpPr txBox="1"/>
              <p:nvPr/>
            </p:nvSpPr>
            <p:spPr>
              <a:xfrm>
                <a:off x="101599" y="1378403"/>
                <a:ext cx="11236962" cy="56393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fr-FR" sz="1600" b="0" i="1" smtClean="0">
                              <a:latin typeface="Cambria Math" panose="02040503050406030204" pitchFamily="18" charset="0"/>
                            </a:rPr>
                          </m:ctrlPr>
                        </m:sSubSupPr>
                        <m:e>
                          <m:r>
                            <a:rPr lang="fr-FR" sz="1600" b="0" i="1" smtClean="0">
                              <a:latin typeface="Cambria Math" panose="02040503050406030204" pitchFamily="18" charset="0"/>
                            </a:rPr>
                            <m:t>𝐶</m:t>
                          </m:r>
                        </m:e>
                        <m:sub>
                          <m:r>
                            <a:rPr lang="fr-FR" sz="1600" b="0" i="1" smtClean="0">
                              <a:latin typeface="Cambria Math" panose="02040503050406030204" pitchFamily="18" charset="0"/>
                            </a:rPr>
                            <m:t>𝑖</m:t>
                          </m:r>
                        </m:sub>
                        <m:sup>
                          <m:r>
                            <a:rPr lang="fr-FR" sz="1600" b="0" i="1" smtClean="0">
                              <a:latin typeface="Cambria Math" panose="02040503050406030204" pitchFamily="18" charset="0"/>
                            </a:rPr>
                            <m:t>𝑛</m:t>
                          </m:r>
                          <m:r>
                            <a:rPr lang="fr-FR" sz="1600" b="0" i="1" smtClean="0">
                              <a:latin typeface="Cambria Math" panose="02040503050406030204" pitchFamily="18" charset="0"/>
                            </a:rPr>
                            <m:t>+1</m:t>
                          </m:r>
                        </m:sup>
                      </m:sSubSup>
                      <m:r>
                        <a:rPr lang="fr-FR" sz="1600" b="0" i="1" smtClean="0">
                          <a:latin typeface="Cambria Math" panose="02040503050406030204" pitchFamily="18" charset="0"/>
                        </a:rPr>
                        <m:t>=</m:t>
                      </m:r>
                      <m:sSubSup>
                        <m:sSubSupPr>
                          <m:ctrlPr>
                            <a:rPr lang="fr-FR" sz="1600" b="0" i="1" smtClean="0">
                              <a:latin typeface="Cambria Math" panose="02040503050406030204" pitchFamily="18" charset="0"/>
                            </a:rPr>
                          </m:ctrlPr>
                        </m:sSubSupPr>
                        <m:e>
                          <m:r>
                            <a:rPr lang="fr-FR" sz="1600" b="0" i="1" smtClean="0">
                              <a:latin typeface="Cambria Math" panose="02040503050406030204" pitchFamily="18" charset="0"/>
                            </a:rPr>
                            <m:t>𝐶</m:t>
                          </m:r>
                        </m:e>
                        <m:sub>
                          <m:r>
                            <a:rPr lang="fr-FR" sz="1600" b="0" i="1" smtClean="0">
                              <a:latin typeface="Cambria Math" panose="02040503050406030204" pitchFamily="18" charset="0"/>
                            </a:rPr>
                            <m:t>𝑖</m:t>
                          </m:r>
                        </m:sub>
                        <m:sup>
                          <m:r>
                            <a:rPr lang="fr-FR" sz="1600" b="0" i="1" smtClean="0">
                              <a:latin typeface="Cambria Math" panose="02040503050406030204" pitchFamily="18" charset="0"/>
                            </a:rPr>
                            <m:t>𝑛</m:t>
                          </m:r>
                        </m:sup>
                      </m:sSubSup>
                      <m:r>
                        <a:rPr lang="fr-FR" sz="1600" b="0" i="1" smtClean="0">
                          <a:latin typeface="Cambria Math" panose="02040503050406030204" pitchFamily="18" charset="0"/>
                        </a:rPr>
                        <m:t>+</m:t>
                      </m:r>
                      <m:f>
                        <m:fPr>
                          <m:ctrlPr>
                            <a:rPr lang="fr-FR" sz="1600" b="0" i="1" smtClean="0">
                              <a:latin typeface="Cambria Math" panose="02040503050406030204" pitchFamily="18" charset="0"/>
                              <a:ea typeface="Cambria Math" panose="02040503050406030204" pitchFamily="18" charset="0"/>
                            </a:rPr>
                          </m:ctrlPr>
                        </m:fPr>
                        <m:num>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𝑡</m:t>
                          </m:r>
                        </m:num>
                        <m:den>
                          <m:r>
                            <a:rPr lang="fr-FR" sz="1600" b="0" i="1" smtClean="0">
                              <a:latin typeface="Cambria Math" panose="02040503050406030204" pitchFamily="18" charset="0"/>
                              <a:ea typeface="Cambria Math" panose="02040503050406030204" pitchFamily="18" charset="0"/>
                            </a:rPr>
                            <m:t>2</m:t>
                          </m:r>
                        </m:den>
                      </m:f>
                      <m:d>
                        <m:dPr>
                          <m:begChr m:val="["/>
                          <m:endChr m:val="]"/>
                          <m:ctrlPr>
                            <a:rPr lang="fr-FR" sz="1600" i="1" smtClean="0">
                              <a:latin typeface="Cambria Math" panose="02040503050406030204" pitchFamily="18" charset="0"/>
                              <a:ea typeface="Cambria Math" panose="02040503050406030204" pitchFamily="18" charset="0"/>
                            </a:rPr>
                          </m:ctrlPr>
                        </m:dPr>
                        <m:e>
                          <m:sSub>
                            <m:sSubPr>
                              <m:ctrlPr>
                                <a:rPr lang="fr-FR" sz="1600" i="1">
                                  <a:latin typeface="Cambria Math" panose="02040503050406030204" pitchFamily="18" charset="0"/>
                                </a:rPr>
                              </m:ctrlPr>
                            </m:sSubPr>
                            <m:e>
                              <m:r>
                                <a:rPr lang="fr-FR" sz="1600" i="1">
                                  <a:latin typeface="Cambria Math" panose="02040503050406030204" pitchFamily="18" charset="0"/>
                                </a:rPr>
                                <m:t>𝐷</m:t>
                              </m:r>
                            </m:e>
                            <m:sub>
                              <m:r>
                                <a:rPr lang="fr-FR" sz="1600" i="1">
                                  <a:latin typeface="Cambria Math" panose="02040503050406030204" pitchFamily="18" charset="0"/>
                                </a:rPr>
                                <m:t>𝑒𝑓𝑓</m:t>
                              </m:r>
                            </m:sub>
                          </m:sSub>
                          <m:d>
                            <m:dPr>
                              <m:begChr m:val="["/>
                              <m:endChr m:val="]"/>
                              <m:ctrlPr>
                                <a:rPr lang="fr-FR" sz="1600" i="1">
                                  <a:latin typeface="Cambria Math" panose="02040503050406030204" pitchFamily="18" charset="0"/>
                                </a:rPr>
                              </m:ctrlPr>
                            </m:dPr>
                            <m:e>
                              <m:f>
                                <m:fPr>
                                  <m:ctrlPr>
                                    <a:rPr lang="fr-FR" sz="1600" i="1">
                                      <a:latin typeface="Cambria Math" panose="02040503050406030204" pitchFamily="18" charset="0"/>
                                    </a:rPr>
                                  </m:ctrlPr>
                                </m:fPr>
                                <m:num>
                                  <m:r>
                                    <a:rPr lang="fr-FR" sz="1600" i="1">
                                      <a:latin typeface="Cambria Math" panose="02040503050406030204" pitchFamily="18" charset="0"/>
                                    </a:rPr>
                                    <m:t>1</m:t>
                                  </m:r>
                                </m:num>
                                <m:den>
                                  <m:r>
                                    <a:rPr lang="fr-FR" sz="1600" i="1">
                                      <a:latin typeface="Cambria Math" panose="02040503050406030204" pitchFamily="18" charset="0"/>
                                    </a:rPr>
                                    <m:t>𝑟</m:t>
                                  </m:r>
                                </m:den>
                              </m:f>
                              <m:f>
                                <m:fPr>
                                  <m:ctrlPr>
                                    <a:rPr lang="fr-FR" sz="1600" i="1">
                                      <a:latin typeface="Cambria Math" panose="02040503050406030204" pitchFamily="18" charset="0"/>
                                    </a:rPr>
                                  </m:ctrlPr>
                                </m:fPr>
                                <m:num>
                                  <m:sSubSup>
                                    <m:sSubSupPr>
                                      <m:ctrlPr>
                                        <a:rPr lang="fr-FR" sz="1600" i="1">
                                          <a:latin typeface="Cambria Math" panose="02040503050406030204" pitchFamily="18" charset="0"/>
                                        </a:rPr>
                                      </m:ctrlPr>
                                    </m:sSubSupPr>
                                    <m:e>
                                      <m:r>
                                        <a:rPr lang="fr-FR" sz="1600" i="1">
                                          <a:latin typeface="Cambria Math" panose="02040503050406030204" pitchFamily="18" charset="0"/>
                                        </a:rPr>
                                        <m:t>𝐶</m:t>
                                      </m:r>
                                    </m:e>
                                    <m:sub>
                                      <m:r>
                                        <a:rPr lang="fr-FR" sz="1600" i="1">
                                          <a:latin typeface="Cambria Math" panose="02040503050406030204" pitchFamily="18" charset="0"/>
                                        </a:rPr>
                                        <m:t>𝑖</m:t>
                                      </m:r>
                                      <m:r>
                                        <a:rPr lang="fr-FR" sz="1600" i="1">
                                          <a:latin typeface="Cambria Math" panose="02040503050406030204" pitchFamily="18" charset="0"/>
                                        </a:rPr>
                                        <m:t>+1</m:t>
                                      </m:r>
                                    </m:sub>
                                    <m:sup>
                                      <m:r>
                                        <a:rPr lang="fr-FR" sz="1600" i="1">
                                          <a:latin typeface="Cambria Math" panose="02040503050406030204" pitchFamily="18" charset="0"/>
                                        </a:rPr>
                                        <m:t>𝑛</m:t>
                                      </m:r>
                                      <m:r>
                                        <a:rPr lang="fr-FR" sz="1600" i="1">
                                          <a:latin typeface="Cambria Math" panose="02040503050406030204" pitchFamily="18" charset="0"/>
                                        </a:rPr>
                                        <m:t>+1</m:t>
                                      </m:r>
                                    </m:sup>
                                  </m:sSubSup>
                                  <m:r>
                                    <a:rPr lang="fr-FR" sz="1600" i="1">
                                      <a:latin typeface="Cambria Math" panose="02040503050406030204" pitchFamily="18" charset="0"/>
                                    </a:rPr>
                                    <m:t>−</m:t>
                                  </m:r>
                                  <m:sSubSup>
                                    <m:sSubSupPr>
                                      <m:ctrlPr>
                                        <a:rPr lang="fr-FR" sz="1600" i="1">
                                          <a:latin typeface="Cambria Math" panose="02040503050406030204" pitchFamily="18" charset="0"/>
                                        </a:rPr>
                                      </m:ctrlPr>
                                    </m:sSubSupPr>
                                    <m:e>
                                      <m:r>
                                        <a:rPr lang="fr-FR" sz="1600" i="1">
                                          <a:latin typeface="Cambria Math" panose="02040503050406030204" pitchFamily="18" charset="0"/>
                                        </a:rPr>
                                        <m:t>𝐶</m:t>
                                      </m:r>
                                    </m:e>
                                    <m:sub>
                                      <m:r>
                                        <a:rPr lang="fr-FR" sz="1600" i="1">
                                          <a:latin typeface="Cambria Math" panose="02040503050406030204" pitchFamily="18" charset="0"/>
                                        </a:rPr>
                                        <m:t>𝑖</m:t>
                                      </m:r>
                                      <m:r>
                                        <a:rPr lang="fr-FR" sz="1600" i="1">
                                          <a:latin typeface="Cambria Math" panose="02040503050406030204" pitchFamily="18" charset="0"/>
                                        </a:rPr>
                                        <m:t>−1</m:t>
                                      </m:r>
                                    </m:sub>
                                    <m:sup>
                                      <m:r>
                                        <a:rPr lang="fr-FR" sz="1600" i="1">
                                          <a:latin typeface="Cambria Math" panose="02040503050406030204" pitchFamily="18" charset="0"/>
                                        </a:rPr>
                                        <m:t>𝑛</m:t>
                                      </m:r>
                                      <m:r>
                                        <a:rPr lang="fr-FR" sz="1600" i="1">
                                          <a:latin typeface="Cambria Math" panose="02040503050406030204" pitchFamily="18" charset="0"/>
                                        </a:rPr>
                                        <m:t>+1</m:t>
                                      </m:r>
                                    </m:sup>
                                  </m:sSubSup>
                                </m:num>
                                <m:den>
                                  <m:r>
                                    <a:rPr lang="fr-FR" sz="1600" i="1">
                                      <a:latin typeface="Cambria Math" panose="02040503050406030204" pitchFamily="18" charset="0"/>
                                    </a:rPr>
                                    <m:t>2</m:t>
                                  </m:r>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𝑟</m:t>
                                  </m:r>
                                </m:den>
                              </m:f>
                              <m:r>
                                <a:rPr lang="fr-FR" sz="1600" i="1">
                                  <a:latin typeface="Cambria Math" panose="02040503050406030204" pitchFamily="18" charset="0"/>
                                </a:rPr>
                                <m:t>+</m:t>
                              </m:r>
                              <m:f>
                                <m:fPr>
                                  <m:ctrlPr>
                                    <a:rPr lang="fr-FR" sz="1600" i="1">
                                      <a:latin typeface="Cambria Math" panose="02040503050406030204" pitchFamily="18" charset="0"/>
                                    </a:rPr>
                                  </m:ctrlPr>
                                </m:fPr>
                                <m:num>
                                  <m:sSubSup>
                                    <m:sSubSupPr>
                                      <m:ctrlPr>
                                        <a:rPr lang="fr-FR" sz="1600" i="1">
                                          <a:latin typeface="Cambria Math" panose="02040503050406030204" pitchFamily="18" charset="0"/>
                                        </a:rPr>
                                      </m:ctrlPr>
                                    </m:sSubSupPr>
                                    <m:e>
                                      <m:r>
                                        <a:rPr lang="fr-FR" sz="1600" i="1">
                                          <a:latin typeface="Cambria Math" panose="02040503050406030204" pitchFamily="18" charset="0"/>
                                        </a:rPr>
                                        <m:t>𝐶</m:t>
                                      </m:r>
                                    </m:e>
                                    <m:sub>
                                      <m:r>
                                        <a:rPr lang="fr-FR" sz="1600" i="1">
                                          <a:latin typeface="Cambria Math" panose="02040503050406030204" pitchFamily="18" charset="0"/>
                                        </a:rPr>
                                        <m:t>𝑖</m:t>
                                      </m:r>
                                      <m:r>
                                        <a:rPr lang="fr-FR" sz="1600" i="1">
                                          <a:latin typeface="Cambria Math" panose="02040503050406030204" pitchFamily="18" charset="0"/>
                                        </a:rPr>
                                        <m:t>+1</m:t>
                                      </m:r>
                                    </m:sub>
                                    <m:sup>
                                      <m:r>
                                        <a:rPr lang="fr-FR" sz="1600" i="1">
                                          <a:latin typeface="Cambria Math" panose="02040503050406030204" pitchFamily="18" charset="0"/>
                                        </a:rPr>
                                        <m:t>𝑛</m:t>
                                      </m:r>
                                      <m:r>
                                        <a:rPr lang="fr-FR" sz="1600" i="1">
                                          <a:latin typeface="Cambria Math" panose="02040503050406030204" pitchFamily="18" charset="0"/>
                                        </a:rPr>
                                        <m:t>+1</m:t>
                                      </m:r>
                                    </m:sup>
                                  </m:sSubSup>
                                  <m:r>
                                    <a:rPr lang="fr-FR" sz="1600" i="1">
                                      <a:latin typeface="Cambria Math" panose="02040503050406030204" pitchFamily="18" charset="0"/>
                                    </a:rPr>
                                    <m:t>−</m:t>
                                  </m:r>
                                  <m:sSubSup>
                                    <m:sSubSupPr>
                                      <m:ctrlPr>
                                        <a:rPr lang="fr-FR" sz="1600" i="1">
                                          <a:latin typeface="Cambria Math" panose="02040503050406030204" pitchFamily="18" charset="0"/>
                                        </a:rPr>
                                      </m:ctrlPr>
                                    </m:sSubSupPr>
                                    <m:e>
                                      <m:r>
                                        <a:rPr lang="fr-FR" sz="1600" i="1">
                                          <a:latin typeface="Cambria Math" panose="02040503050406030204" pitchFamily="18" charset="0"/>
                                        </a:rPr>
                                        <m:t>2</m:t>
                                      </m:r>
                                      <m:r>
                                        <a:rPr lang="fr-FR" sz="1600" i="1">
                                          <a:latin typeface="Cambria Math" panose="02040503050406030204" pitchFamily="18" charset="0"/>
                                        </a:rPr>
                                        <m:t>𝐶</m:t>
                                      </m:r>
                                    </m:e>
                                    <m:sub>
                                      <m:r>
                                        <a:rPr lang="fr-FR" sz="1600" i="1">
                                          <a:latin typeface="Cambria Math" panose="02040503050406030204" pitchFamily="18" charset="0"/>
                                        </a:rPr>
                                        <m:t>𝑖</m:t>
                                      </m:r>
                                    </m:sub>
                                    <m:sup>
                                      <m:r>
                                        <a:rPr lang="fr-FR" sz="1600" i="1">
                                          <a:latin typeface="Cambria Math" panose="02040503050406030204" pitchFamily="18" charset="0"/>
                                        </a:rPr>
                                        <m:t>𝑛</m:t>
                                      </m:r>
                                      <m:r>
                                        <a:rPr lang="fr-FR" sz="1600" i="1">
                                          <a:latin typeface="Cambria Math" panose="02040503050406030204" pitchFamily="18" charset="0"/>
                                        </a:rPr>
                                        <m:t>+1</m:t>
                                      </m:r>
                                    </m:sup>
                                  </m:sSubSup>
                                  <m:r>
                                    <a:rPr lang="fr-FR" sz="1600" i="1">
                                      <a:latin typeface="Cambria Math" panose="02040503050406030204" pitchFamily="18" charset="0"/>
                                    </a:rPr>
                                    <m:t>+</m:t>
                                  </m:r>
                                  <m:sSubSup>
                                    <m:sSubSupPr>
                                      <m:ctrlPr>
                                        <a:rPr lang="fr-FR" sz="1600" i="1">
                                          <a:latin typeface="Cambria Math" panose="02040503050406030204" pitchFamily="18" charset="0"/>
                                        </a:rPr>
                                      </m:ctrlPr>
                                    </m:sSubSupPr>
                                    <m:e>
                                      <m:r>
                                        <a:rPr lang="fr-FR" sz="1600" i="1">
                                          <a:latin typeface="Cambria Math" panose="02040503050406030204" pitchFamily="18" charset="0"/>
                                        </a:rPr>
                                        <m:t>𝐶</m:t>
                                      </m:r>
                                    </m:e>
                                    <m:sub>
                                      <m:r>
                                        <a:rPr lang="fr-FR" sz="1600" i="1">
                                          <a:latin typeface="Cambria Math" panose="02040503050406030204" pitchFamily="18" charset="0"/>
                                        </a:rPr>
                                        <m:t>𝑖</m:t>
                                      </m:r>
                                      <m:r>
                                        <a:rPr lang="fr-FR" sz="1600" i="1">
                                          <a:latin typeface="Cambria Math" panose="02040503050406030204" pitchFamily="18" charset="0"/>
                                        </a:rPr>
                                        <m:t>−1</m:t>
                                      </m:r>
                                    </m:sub>
                                    <m:sup>
                                      <m:r>
                                        <a:rPr lang="fr-FR" sz="1600" i="1">
                                          <a:latin typeface="Cambria Math" panose="02040503050406030204" pitchFamily="18" charset="0"/>
                                        </a:rPr>
                                        <m:t>𝑛</m:t>
                                      </m:r>
                                      <m:r>
                                        <a:rPr lang="fr-FR" sz="1600" i="1">
                                          <a:latin typeface="Cambria Math" panose="02040503050406030204" pitchFamily="18" charset="0"/>
                                        </a:rPr>
                                        <m:t>+1</m:t>
                                      </m:r>
                                    </m:sup>
                                  </m:sSubSup>
                                </m:num>
                                <m:den>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𝑟</m:t>
                                  </m:r>
                                  <m:r>
                                    <a:rPr lang="fr-FR" sz="1600" i="1">
                                      <a:latin typeface="Cambria Math" panose="02040503050406030204" pitchFamily="18" charset="0"/>
                                      <a:ea typeface="Cambria Math" panose="02040503050406030204" pitchFamily="18" charset="0"/>
                                    </a:rPr>
                                    <m:t>²</m:t>
                                  </m:r>
                                </m:den>
                              </m:f>
                            </m:e>
                          </m:d>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cs typeface="Times New Roman" panose="02020603050405020304" pitchFamily="18" charset="0"/>
                            </a:rPr>
                            <m:t>𝑘</m:t>
                          </m:r>
                          <m:r>
                            <a:rPr lang="fr-FR" sz="1600" i="1">
                              <a:latin typeface="Cambria Math" panose="02040503050406030204" pitchFamily="18" charset="0"/>
                              <a:ea typeface="Cambria Math" panose="02040503050406030204" pitchFamily="18" charset="0"/>
                              <a:cs typeface="Times New Roman" panose="02020603050405020304" pitchFamily="18" charset="0"/>
                            </a:rPr>
                            <m:t>∙</m:t>
                          </m:r>
                          <m:sSubSup>
                            <m:sSubSupPr>
                              <m:ctrlPr>
                                <a:rPr lang="fr-FR" sz="1600" i="1">
                                  <a:latin typeface="Cambria Math" panose="02040503050406030204" pitchFamily="18" charset="0"/>
                                  <a:ea typeface="Cambria Math" panose="02040503050406030204" pitchFamily="18" charset="0"/>
                                  <a:cs typeface="Times New Roman" panose="02020603050405020304" pitchFamily="18" charset="0"/>
                                </a:rPr>
                              </m:ctrlPr>
                            </m:sSubSupPr>
                            <m:e>
                              <m:r>
                                <a:rPr lang="fr-FR" sz="1600" i="1">
                                  <a:latin typeface="Cambria Math" panose="02040503050406030204" pitchFamily="18" charset="0"/>
                                  <a:ea typeface="Cambria Math" panose="02040503050406030204" pitchFamily="18" charset="0"/>
                                  <a:cs typeface="Times New Roman" panose="02020603050405020304" pitchFamily="18" charset="0"/>
                                </a:rPr>
                                <m:t>𝐶</m:t>
                              </m:r>
                            </m:e>
                            <m:sub>
                              <m:r>
                                <a:rPr lang="fr-FR" sz="1600" i="1">
                                  <a:latin typeface="Cambria Math" panose="02040503050406030204" pitchFamily="18" charset="0"/>
                                  <a:ea typeface="Cambria Math" panose="02040503050406030204" pitchFamily="18" charset="0"/>
                                  <a:cs typeface="Times New Roman" panose="02020603050405020304" pitchFamily="18" charset="0"/>
                                </a:rPr>
                                <m:t>𝑖</m:t>
                              </m:r>
                            </m:sub>
                            <m:sup>
                              <m:r>
                                <a:rPr lang="fr-FR" sz="1600" i="1">
                                  <a:latin typeface="Cambria Math" panose="02040503050406030204" pitchFamily="18" charset="0"/>
                                  <a:ea typeface="Cambria Math" panose="02040503050406030204" pitchFamily="18" charset="0"/>
                                  <a:cs typeface="Times New Roman" panose="02020603050405020304" pitchFamily="18" charset="0"/>
                                </a:rPr>
                                <m:t>𝑛</m:t>
                              </m:r>
                              <m:r>
                                <a:rPr lang="fr-FR" sz="1600" i="1">
                                  <a:latin typeface="Cambria Math" panose="02040503050406030204" pitchFamily="18" charset="0"/>
                                  <a:ea typeface="Cambria Math" panose="02040503050406030204" pitchFamily="18" charset="0"/>
                                  <a:cs typeface="Times New Roman" panose="02020603050405020304" pitchFamily="18" charset="0"/>
                                </a:rPr>
                                <m:t>+1</m:t>
                              </m:r>
                            </m:sup>
                          </m:sSubSup>
                          <m:r>
                            <a:rPr lang="fr-FR" sz="1600" b="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fr-FR" sz="1600" i="1">
                                  <a:latin typeface="Cambria Math" panose="02040503050406030204" pitchFamily="18" charset="0"/>
                                </a:rPr>
                              </m:ctrlPr>
                            </m:sSubPr>
                            <m:e>
                              <m:r>
                                <a:rPr lang="fr-FR" sz="1600" i="1">
                                  <a:latin typeface="Cambria Math" panose="02040503050406030204" pitchFamily="18" charset="0"/>
                                </a:rPr>
                                <m:t>𝐷</m:t>
                              </m:r>
                            </m:e>
                            <m:sub>
                              <m:r>
                                <a:rPr lang="fr-FR" sz="1600" i="1">
                                  <a:latin typeface="Cambria Math" panose="02040503050406030204" pitchFamily="18" charset="0"/>
                                </a:rPr>
                                <m:t>𝑒𝑓𝑓</m:t>
                              </m:r>
                            </m:sub>
                          </m:sSub>
                          <m:d>
                            <m:dPr>
                              <m:begChr m:val="["/>
                              <m:endChr m:val="]"/>
                              <m:ctrlPr>
                                <a:rPr lang="fr-FR" sz="1600" i="1">
                                  <a:latin typeface="Cambria Math" panose="02040503050406030204" pitchFamily="18" charset="0"/>
                                </a:rPr>
                              </m:ctrlPr>
                            </m:dPr>
                            <m:e>
                              <m:f>
                                <m:fPr>
                                  <m:ctrlPr>
                                    <a:rPr lang="fr-FR" sz="1600" i="1">
                                      <a:latin typeface="Cambria Math" panose="02040503050406030204" pitchFamily="18" charset="0"/>
                                    </a:rPr>
                                  </m:ctrlPr>
                                </m:fPr>
                                <m:num>
                                  <m:r>
                                    <a:rPr lang="fr-FR" sz="1600" i="1">
                                      <a:latin typeface="Cambria Math" panose="02040503050406030204" pitchFamily="18" charset="0"/>
                                    </a:rPr>
                                    <m:t>1</m:t>
                                  </m:r>
                                </m:num>
                                <m:den>
                                  <m:r>
                                    <a:rPr lang="fr-FR" sz="1600" i="1">
                                      <a:latin typeface="Cambria Math" panose="02040503050406030204" pitchFamily="18" charset="0"/>
                                    </a:rPr>
                                    <m:t>𝑟</m:t>
                                  </m:r>
                                </m:den>
                              </m:f>
                              <m:f>
                                <m:fPr>
                                  <m:ctrlPr>
                                    <a:rPr lang="fr-FR" sz="1600" i="1">
                                      <a:latin typeface="Cambria Math" panose="02040503050406030204" pitchFamily="18" charset="0"/>
                                    </a:rPr>
                                  </m:ctrlPr>
                                </m:fPr>
                                <m:num>
                                  <m:sSubSup>
                                    <m:sSubSupPr>
                                      <m:ctrlPr>
                                        <a:rPr lang="fr-FR" sz="1600" i="1">
                                          <a:latin typeface="Cambria Math" panose="02040503050406030204" pitchFamily="18" charset="0"/>
                                        </a:rPr>
                                      </m:ctrlPr>
                                    </m:sSubSupPr>
                                    <m:e>
                                      <m:r>
                                        <a:rPr lang="fr-FR" sz="1600" i="1">
                                          <a:latin typeface="Cambria Math" panose="02040503050406030204" pitchFamily="18" charset="0"/>
                                        </a:rPr>
                                        <m:t>𝐶</m:t>
                                      </m:r>
                                    </m:e>
                                    <m:sub>
                                      <m:r>
                                        <a:rPr lang="fr-FR" sz="1600" i="1">
                                          <a:latin typeface="Cambria Math" panose="02040503050406030204" pitchFamily="18" charset="0"/>
                                        </a:rPr>
                                        <m:t>𝑖</m:t>
                                      </m:r>
                                      <m:r>
                                        <a:rPr lang="fr-FR" sz="1600" i="1">
                                          <a:latin typeface="Cambria Math" panose="02040503050406030204" pitchFamily="18" charset="0"/>
                                        </a:rPr>
                                        <m:t>+1</m:t>
                                      </m:r>
                                    </m:sub>
                                    <m:sup>
                                      <m:r>
                                        <a:rPr lang="fr-FR" sz="1600" i="1">
                                          <a:latin typeface="Cambria Math" panose="02040503050406030204" pitchFamily="18" charset="0"/>
                                        </a:rPr>
                                        <m:t>𝑛</m:t>
                                      </m:r>
                                    </m:sup>
                                  </m:sSubSup>
                                  <m:r>
                                    <a:rPr lang="fr-FR" sz="1600" i="1">
                                      <a:latin typeface="Cambria Math" panose="02040503050406030204" pitchFamily="18" charset="0"/>
                                    </a:rPr>
                                    <m:t>−</m:t>
                                  </m:r>
                                  <m:sSubSup>
                                    <m:sSubSupPr>
                                      <m:ctrlPr>
                                        <a:rPr lang="fr-FR" sz="1600" i="1">
                                          <a:latin typeface="Cambria Math" panose="02040503050406030204" pitchFamily="18" charset="0"/>
                                        </a:rPr>
                                      </m:ctrlPr>
                                    </m:sSubSupPr>
                                    <m:e>
                                      <m:r>
                                        <a:rPr lang="fr-FR" sz="1600" i="1">
                                          <a:latin typeface="Cambria Math" panose="02040503050406030204" pitchFamily="18" charset="0"/>
                                        </a:rPr>
                                        <m:t>𝐶</m:t>
                                      </m:r>
                                    </m:e>
                                    <m:sub>
                                      <m:r>
                                        <a:rPr lang="fr-FR" sz="1600" i="1">
                                          <a:latin typeface="Cambria Math" panose="02040503050406030204" pitchFamily="18" charset="0"/>
                                        </a:rPr>
                                        <m:t>𝑖</m:t>
                                      </m:r>
                                      <m:r>
                                        <a:rPr lang="fr-FR" sz="1600" i="1">
                                          <a:latin typeface="Cambria Math" panose="02040503050406030204" pitchFamily="18" charset="0"/>
                                        </a:rPr>
                                        <m:t>−1</m:t>
                                      </m:r>
                                    </m:sub>
                                    <m:sup>
                                      <m:r>
                                        <a:rPr lang="fr-FR" sz="1600" i="1">
                                          <a:latin typeface="Cambria Math" panose="02040503050406030204" pitchFamily="18" charset="0"/>
                                        </a:rPr>
                                        <m:t>𝑛</m:t>
                                      </m:r>
                                    </m:sup>
                                  </m:sSubSup>
                                </m:num>
                                <m:den>
                                  <m:r>
                                    <a:rPr lang="fr-FR" sz="1600" i="1">
                                      <a:latin typeface="Cambria Math" panose="02040503050406030204" pitchFamily="18" charset="0"/>
                                    </a:rPr>
                                    <m:t>2</m:t>
                                  </m:r>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𝑟</m:t>
                                  </m:r>
                                </m:den>
                              </m:f>
                              <m:r>
                                <a:rPr lang="fr-FR" sz="1600" i="1">
                                  <a:latin typeface="Cambria Math" panose="02040503050406030204" pitchFamily="18" charset="0"/>
                                </a:rPr>
                                <m:t>+</m:t>
                              </m:r>
                              <m:f>
                                <m:fPr>
                                  <m:ctrlPr>
                                    <a:rPr lang="fr-FR" sz="1600" i="1">
                                      <a:latin typeface="Cambria Math" panose="02040503050406030204" pitchFamily="18" charset="0"/>
                                    </a:rPr>
                                  </m:ctrlPr>
                                </m:fPr>
                                <m:num>
                                  <m:sSubSup>
                                    <m:sSubSupPr>
                                      <m:ctrlPr>
                                        <a:rPr lang="fr-FR" sz="1600" i="1">
                                          <a:latin typeface="Cambria Math" panose="02040503050406030204" pitchFamily="18" charset="0"/>
                                        </a:rPr>
                                      </m:ctrlPr>
                                    </m:sSubSupPr>
                                    <m:e>
                                      <m:r>
                                        <a:rPr lang="fr-FR" sz="1600" i="1">
                                          <a:latin typeface="Cambria Math" panose="02040503050406030204" pitchFamily="18" charset="0"/>
                                        </a:rPr>
                                        <m:t>𝐶</m:t>
                                      </m:r>
                                    </m:e>
                                    <m:sub>
                                      <m:r>
                                        <a:rPr lang="fr-FR" sz="1600" i="1">
                                          <a:latin typeface="Cambria Math" panose="02040503050406030204" pitchFamily="18" charset="0"/>
                                        </a:rPr>
                                        <m:t>𝑖</m:t>
                                      </m:r>
                                      <m:r>
                                        <a:rPr lang="fr-FR" sz="1600" i="1">
                                          <a:latin typeface="Cambria Math" panose="02040503050406030204" pitchFamily="18" charset="0"/>
                                        </a:rPr>
                                        <m:t>+1</m:t>
                                      </m:r>
                                    </m:sub>
                                    <m:sup>
                                      <m:r>
                                        <a:rPr lang="fr-FR" sz="1600" i="1">
                                          <a:latin typeface="Cambria Math" panose="02040503050406030204" pitchFamily="18" charset="0"/>
                                        </a:rPr>
                                        <m:t>𝑛</m:t>
                                      </m:r>
                                    </m:sup>
                                  </m:sSubSup>
                                  <m:r>
                                    <a:rPr lang="fr-FR" sz="1600" i="1">
                                      <a:latin typeface="Cambria Math" panose="02040503050406030204" pitchFamily="18" charset="0"/>
                                    </a:rPr>
                                    <m:t>−</m:t>
                                  </m:r>
                                  <m:sSubSup>
                                    <m:sSubSupPr>
                                      <m:ctrlPr>
                                        <a:rPr lang="fr-FR" sz="1600" i="1">
                                          <a:latin typeface="Cambria Math" panose="02040503050406030204" pitchFamily="18" charset="0"/>
                                        </a:rPr>
                                      </m:ctrlPr>
                                    </m:sSubSupPr>
                                    <m:e>
                                      <m:r>
                                        <a:rPr lang="fr-FR" sz="1600" i="1">
                                          <a:latin typeface="Cambria Math" panose="02040503050406030204" pitchFamily="18" charset="0"/>
                                        </a:rPr>
                                        <m:t>2</m:t>
                                      </m:r>
                                      <m:r>
                                        <a:rPr lang="fr-FR" sz="1600" i="1">
                                          <a:latin typeface="Cambria Math" panose="02040503050406030204" pitchFamily="18" charset="0"/>
                                        </a:rPr>
                                        <m:t>𝐶</m:t>
                                      </m:r>
                                    </m:e>
                                    <m:sub>
                                      <m:r>
                                        <a:rPr lang="fr-FR" sz="1600" i="1">
                                          <a:latin typeface="Cambria Math" panose="02040503050406030204" pitchFamily="18" charset="0"/>
                                        </a:rPr>
                                        <m:t>𝑖</m:t>
                                      </m:r>
                                    </m:sub>
                                    <m:sup>
                                      <m:r>
                                        <a:rPr lang="fr-FR" sz="1600" i="1">
                                          <a:latin typeface="Cambria Math" panose="02040503050406030204" pitchFamily="18" charset="0"/>
                                        </a:rPr>
                                        <m:t>𝑛</m:t>
                                      </m:r>
                                    </m:sup>
                                  </m:sSubSup>
                                  <m:r>
                                    <a:rPr lang="fr-FR" sz="1600" i="1">
                                      <a:latin typeface="Cambria Math" panose="02040503050406030204" pitchFamily="18" charset="0"/>
                                    </a:rPr>
                                    <m:t>+</m:t>
                                  </m:r>
                                  <m:sSubSup>
                                    <m:sSubSupPr>
                                      <m:ctrlPr>
                                        <a:rPr lang="fr-FR" sz="1600" i="1">
                                          <a:latin typeface="Cambria Math" panose="02040503050406030204" pitchFamily="18" charset="0"/>
                                        </a:rPr>
                                      </m:ctrlPr>
                                    </m:sSubSupPr>
                                    <m:e>
                                      <m:r>
                                        <a:rPr lang="fr-FR" sz="1600" i="1">
                                          <a:latin typeface="Cambria Math" panose="02040503050406030204" pitchFamily="18" charset="0"/>
                                        </a:rPr>
                                        <m:t>𝐶</m:t>
                                      </m:r>
                                    </m:e>
                                    <m:sub>
                                      <m:r>
                                        <a:rPr lang="fr-FR" sz="1600" i="1">
                                          <a:latin typeface="Cambria Math" panose="02040503050406030204" pitchFamily="18" charset="0"/>
                                        </a:rPr>
                                        <m:t>𝑖</m:t>
                                      </m:r>
                                      <m:r>
                                        <a:rPr lang="fr-FR" sz="1600" i="1">
                                          <a:latin typeface="Cambria Math" panose="02040503050406030204" pitchFamily="18" charset="0"/>
                                        </a:rPr>
                                        <m:t>−1</m:t>
                                      </m:r>
                                    </m:sub>
                                    <m:sup>
                                      <m:r>
                                        <a:rPr lang="fr-FR" sz="1600" i="1">
                                          <a:latin typeface="Cambria Math" panose="02040503050406030204" pitchFamily="18" charset="0"/>
                                        </a:rPr>
                                        <m:t>𝑛</m:t>
                                      </m:r>
                                    </m:sup>
                                  </m:sSubSup>
                                </m:num>
                                <m:den>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𝑟</m:t>
                                  </m:r>
                                  <m:r>
                                    <a:rPr lang="fr-FR" sz="1600" i="1">
                                      <a:latin typeface="Cambria Math" panose="02040503050406030204" pitchFamily="18" charset="0"/>
                                      <a:ea typeface="Cambria Math" panose="02040503050406030204" pitchFamily="18" charset="0"/>
                                    </a:rPr>
                                    <m:t>²</m:t>
                                  </m:r>
                                </m:den>
                              </m:f>
                            </m:e>
                          </m:d>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cs typeface="Times New Roman" panose="02020603050405020304" pitchFamily="18" charset="0"/>
                            </a:rPr>
                            <m:t>𝑘</m:t>
                          </m:r>
                          <m:r>
                            <a:rPr lang="fr-FR" sz="1600" i="1">
                              <a:latin typeface="Cambria Math" panose="02040503050406030204" pitchFamily="18" charset="0"/>
                              <a:ea typeface="Cambria Math" panose="02040503050406030204" pitchFamily="18" charset="0"/>
                              <a:cs typeface="Times New Roman" panose="02020603050405020304" pitchFamily="18" charset="0"/>
                            </a:rPr>
                            <m:t>∙</m:t>
                          </m:r>
                          <m:sSubSup>
                            <m:sSubSupPr>
                              <m:ctrlPr>
                                <a:rPr lang="fr-FR" sz="1600" i="1">
                                  <a:latin typeface="Cambria Math" panose="02040503050406030204" pitchFamily="18" charset="0"/>
                                  <a:ea typeface="Cambria Math" panose="02040503050406030204" pitchFamily="18" charset="0"/>
                                  <a:cs typeface="Times New Roman" panose="02020603050405020304" pitchFamily="18" charset="0"/>
                                </a:rPr>
                              </m:ctrlPr>
                            </m:sSubSupPr>
                            <m:e>
                              <m:r>
                                <a:rPr lang="fr-FR" sz="1600" i="1">
                                  <a:latin typeface="Cambria Math" panose="02040503050406030204" pitchFamily="18" charset="0"/>
                                  <a:ea typeface="Cambria Math" panose="02040503050406030204" pitchFamily="18" charset="0"/>
                                  <a:cs typeface="Times New Roman" panose="02020603050405020304" pitchFamily="18" charset="0"/>
                                </a:rPr>
                                <m:t>𝐶</m:t>
                              </m:r>
                            </m:e>
                            <m:sub>
                              <m:r>
                                <a:rPr lang="fr-FR" sz="1600" i="1">
                                  <a:latin typeface="Cambria Math" panose="02040503050406030204" pitchFamily="18" charset="0"/>
                                  <a:ea typeface="Cambria Math" panose="02040503050406030204" pitchFamily="18" charset="0"/>
                                  <a:cs typeface="Times New Roman" panose="02020603050405020304" pitchFamily="18" charset="0"/>
                                </a:rPr>
                                <m:t>𝑖</m:t>
                              </m:r>
                            </m:sub>
                            <m:sup>
                              <m:r>
                                <a:rPr lang="fr-FR" sz="1600" i="1">
                                  <a:latin typeface="Cambria Math" panose="02040503050406030204" pitchFamily="18" charset="0"/>
                                  <a:ea typeface="Cambria Math" panose="02040503050406030204" pitchFamily="18" charset="0"/>
                                  <a:cs typeface="Times New Roman" panose="02020603050405020304" pitchFamily="18" charset="0"/>
                                </a:rPr>
                                <m:t>𝑛</m:t>
                              </m:r>
                            </m:sup>
                          </m:sSubSup>
                        </m:e>
                      </m:d>
                    </m:oMath>
                  </m:oMathPara>
                </a14:m>
                <a:endParaRPr lang="en-GB" sz="1600" dirty="0"/>
              </a:p>
            </p:txBody>
          </p:sp>
        </mc:Choice>
        <mc:Fallback>
          <p:sp>
            <p:nvSpPr>
              <p:cNvPr id="27" name="TextBox 26">
                <a:extLst>
                  <a:ext uri="{FF2B5EF4-FFF2-40B4-BE49-F238E27FC236}">
                    <a16:creationId xmlns:a16="http://schemas.microsoft.com/office/drawing/2014/main" id="{A4F3DA51-EB31-5897-45B4-C3555D48479F}"/>
                  </a:ext>
                </a:extLst>
              </p:cNvPr>
              <p:cNvSpPr txBox="1">
                <a:spLocks noRot="1" noChangeAspect="1" noMove="1" noResize="1" noEditPoints="1" noAdjustHandles="1" noChangeArrowheads="1" noChangeShapeType="1" noTextEdit="1"/>
              </p:cNvSpPr>
              <p:nvPr/>
            </p:nvSpPr>
            <p:spPr>
              <a:xfrm>
                <a:off x="101599" y="1378403"/>
                <a:ext cx="11236962" cy="563937"/>
              </a:xfrm>
              <a:prstGeom prst="rect">
                <a:avLst/>
              </a:prstGeom>
              <a:blipFill>
                <a:blip r:embed="rId2"/>
                <a:stretch>
                  <a:fillRect/>
                </a:stretch>
              </a:blipFill>
            </p:spPr>
            <p:txBody>
              <a:bodyPr/>
              <a:lstStyle/>
              <a:p>
                <a:r>
                  <a:rPr lang="en-GB">
                    <a:noFill/>
                  </a:rPr>
                  <a:t> </a:t>
                </a:r>
              </a:p>
            </p:txBody>
          </p:sp>
        </mc:Fallback>
      </mc:AlternateContent>
      <p:sp>
        <p:nvSpPr>
          <p:cNvPr id="29" name="TextBox 28">
            <a:extLst>
              <a:ext uri="{FF2B5EF4-FFF2-40B4-BE49-F238E27FC236}">
                <a16:creationId xmlns:a16="http://schemas.microsoft.com/office/drawing/2014/main" id="{8596CBB6-151C-9D20-002E-E07ADECD0C23}"/>
              </a:ext>
            </a:extLst>
          </p:cNvPr>
          <p:cNvSpPr txBox="1"/>
          <p:nvPr/>
        </p:nvSpPr>
        <p:spPr>
          <a:xfrm>
            <a:off x="0" y="1871743"/>
            <a:ext cx="3060700"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En réorganisant les termes : </a:t>
            </a:r>
          </a:p>
        </p:txBody>
      </p:sp>
      <mc:AlternateContent xmlns:mc="http://schemas.openxmlformats.org/markup-compatibility/2006">
        <mc:Choice xmlns:a14="http://schemas.microsoft.com/office/drawing/2010/main" Requires="a14">
          <p:sp>
            <p:nvSpPr>
              <p:cNvPr id="30" name="TextBox 29">
                <a:extLst>
                  <a:ext uri="{FF2B5EF4-FFF2-40B4-BE49-F238E27FC236}">
                    <a16:creationId xmlns:a16="http://schemas.microsoft.com/office/drawing/2014/main" id="{B2250A9E-C5B1-BC30-4976-296632C2CB72}"/>
                  </a:ext>
                </a:extLst>
              </p:cNvPr>
              <p:cNvSpPr txBox="1"/>
              <p:nvPr/>
            </p:nvSpPr>
            <p:spPr>
              <a:xfrm>
                <a:off x="101598" y="2302320"/>
                <a:ext cx="12000012" cy="38036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fr-FR" sz="1100" i="1" smtClean="0">
                              <a:latin typeface="Cambria Math" panose="02040503050406030204" pitchFamily="18" charset="0"/>
                            </a:rPr>
                          </m:ctrlPr>
                        </m:sSubSupPr>
                        <m:e>
                          <m:r>
                            <a:rPr lang="fr-FR" sz="1100" i="1">
                              <a:latin typeface="Cambria Math" panose="02040503050406030204" pitchFamily="18" charset="0"/>
                            </a:rPr>
                            <m:t>𝐶</m:t>
                          </m:r>
                        </m:e>
                        <m:sub>
                          <m:r>
                            <a:rPr lang="fr-FR" sz="1100" i="1">
                              <a:latin typeface="Cambria Math" panose="02040503050406030204" pitchFamily="18" charset="0"/>
                            </a:rPr>
                            <m:t>𝑖</m:t>
                          </m:r>
                          <m:r>
                            <a:rPr lang="fr-FR" sz="1100" i="1">
                              <a:latin typeface="Cambria Math" panose="02040503050406030204" pitchFamily="18" charset="0"/>
                            </a:rPr>
                            <m:t>−1</m:t>
                          </m:r>
                        </m:sub>
                        <m:sup>
                          <m:r>
                            <a:rPr lang="fr-FR" sz="1100" i="1">
                              <a:latin typeface="Cambria Math" panose="02040503050406030204" pitchFamily="18" charset="0"/>
                            </a:rPr>
                            <m:t>𝑛</m:t>
                          </m:r>
                          <m:r>
                            <a:rPr lang="fr-FR" sz="1100" i="1">
                              <a:latin typeface="Cambria Math" panose="02040503050406030204" pitchFamily="18" charset="0"/>
                            </a:rPr>
                            <m:t>+1</m:t>
                          </m:r>
                        </m:sup>
                      </m:sSubSup>
                      <m:d>
                        <m:dPr>
                          <m:begChr m:val="["/>
                          <m:endChr m:val="]"/>
                          <m:ctrlPr>
                            <a:rPr lang="fr-FR" sz="1100" i="1" smtClean="0">
                              <a:latin typeface="Cambria Math" panose="02040503050406030204" pitchFamily="18" charset="0"/>
                            </a:rPr>
                          </m:ctrlPr>
                        </m:dPr>
                        <m:e>
                          <m:sSub>
                            <m:sSubPr>
                              <m:ctrlPr>
                                <a:rPr lang="fr-FR" sz="1100" i="1">
                                  <a:latin typeface="Cambria Math" panose="02040503050406030204" pitchFamily="18" charset="0"/>
                                </a:rPr>
                              </m:ctrlPr>
                            </m:sSubPr>
                            <m:e>
                              <m:f>
                                <m:fPr>
                                  <m:ctrlPr>
                                    <a:rPr lang="fr-FR" sz="1100" b="0" i="1" smtClean="0">
                                      <a:latin typeface="Cambria Math" panose="02040503050406030204" pitchFamily="18" charset="0"/>
                                      <a:ea typeface="Cambria Math" panose="02040503050406030204" pitchFamily="18" charset="0"/>
                                    </a:rPr>
                                  </m:ctrlPr>
                                </m:fPr>
                                <m:num>
                                  <m:r>
                                    <a:rPr lang="fr-FR" sz="1100" i="1">
                                      <a:latin typeface="Cambria Math" panose="02040503050406030204" pitchFamily="18" charset="0"/>
                                      <a:ea typeface="Cambria Math" panose="02040503050406030204" pitchFamily="18" charset="0"/>
                                    </a:rPr>
                                    <m:t>∆</m:t>
                                  </m:r>
                                  <m:r>
                                    <a:rPr lang="fr-FR" sz="1100" i="1">
                                      <a:latin typeface="Cambria Math" panose="02040503050406030204" pitchFamily="18" charset="0"/>
                                      <a:ea typeface="Cambria Math" panose="02040503050406030204" pitchFamily="18" charset="0"/>
                                    </a:rPr>
                                    <m:t>𝑡</m:t>
                                  </m:r>
                                </m:num>
                                <m:den>
                                  <m:r>
                                    <a:rPr lang="fr-FR" sz="1100" b="0" i="1" smtClean="0">
                                      <a:latin typeface="Cambria Math" panose="02040503050406030204" pitchFamily="18" charset="0"/>
                                      <a:ea typeface="Cambria Math" panose="02040503050406030204" pitchFamily="18" charset="0"/>
                                    </a:rPr>
                                    <m:t>2</m:t>
                                  </m:r>
                                </m:den>
                              </m:f>
                              <m:r>
                                <a:rPr lang="fr-FR" sz="1100" i="1">
                                  <a:latin typeface="Cambria Math" panose="02040503050406030204" pitchFamily="18" charset="0"/>
                                  <a:ea typeface="Cambria Math" panose="02040503050406030204" pitchFamily="18" charset="0"/>
                                </a:rPr>
                                <m:t>∙</m:t>
                              </m:r>
                              <m:r>
                                <a:rPr lang="fr-FR" sz="1100" i="1">
                                  <a:latin typeface="Cambria Math" panose="02040503050406030204" pitchFamily="18" charset="0"/>
                                </a:rPr>
                                <m:t>𝐷</m:t>
                              </m:r>
                            </m:e>
                            <m:sub>
                              <m:r>
                                <a:rPr lang="fr-FR" sz="1100" i="1">
                                  <a:latin typeface="Cambria Math" panose="02040503050406030204" pitchFamily="18" charset="0"/>
                                </a:rPr>
                                <m:t>𝑒𝑓𝑓</m:t>
                              </m:r>
                            </m:sub>
                          </m:sSub>
                          <m:d>
                            <m:dPr>
                              <m:ctrlPr>
                                <a:rPr lang="fr-FR" sz="1100" i="1">
                                  <a:latin typeface="Cambria Math" panose="02040503050406030204" pitchFamily="18" charset="0"/>
                                </a:rPr>
                              </m:ctrlPr>
                            </m:dPr>
                            <m:e>
                              <m:f>
                                <m:fPr>
                                  <m:ctrlPr>
                                    <a:rPr lang="fr-FR" sz="1100" i="1">
                                      <a:latin typeface="Cambria Math" panose="02040503050406030204" pitchFamily="18" charset="0"/>
                                    </a:rPr>
                                  </m:ctrlPr>
                                </m:fPr>
                                <m:num>
                                  <m:r>
                                    <a:rPr lang="fr-FR" sz="1100" i="1">
                                      <a:latin typeface="Cambria Math" panose="02040503050406030204" pitchFamily="18" charset="0"/>
                                    </a:rPr>
                                    <m:t>1</m:t>
                                  </m:r>
                                </m:num>
                                <m:den>
                                  <m:r>
                                    <a:rPr lang="fr-FR" sz="1100" i="1">
                                      <a:latin typeface="Cambria Math" panose="02040503050406030204" pitchFamily="18" charset="0"/>
                                    </a:rPr>
                                    <m:t>2</m:t>
                                  </m:r>
                                  <m:r>
                                    <a:rPr lang="fr-FR" sz="1100" i="1">
                                      <a:latin typeface="Cambria Math" panose="02040503050406030204" pitchFamily="18" charset="0"/>
                                    </a:rPr>
                                    <m:t>𝑟</m:t>
                                  </m:r>
                                  <m:r>
                                    <a:rPr lang="fr-FR" sz="1100" i="1">
                                      <a:latin typeface="Cambria Math" panose="02040503050406030204" pitchFamily="18" charset="0"/>
                                      <a:ea typeface="Cambria Math" panose="02040503050406030204" pitchFamily="18" charset="0"/>
                                    </a:rPr>
                                    <m:t>∆</m:t>
                                  </m:r>
                                  <m:r>
                                    <a:rPr lang="fr-FR" sz="1100" i="1">
                                      <a:latin typeface="Cambria Math" panose="02040503050406030204" pitchFamily="18" charset="0"/>
                                      <a:ea typeface="Cambria Math" panose="02040503050406030204" pitchFamily="18" charset="0"/>
                                    </a:rPr>
                                    <m:t>𝑟</m:t>
                                  </m:r>
                                </m:den>
                              </m:f>
                              <m:r>
                                <a:rPr lang="fr-FR" sz="1100" i="1">
                                  <a:latin typeface="Cambria Math" panose="02040503050406030204" pitchFamily="18" charset="0"/>
                                </a:rPr>
                                <m:t>+</m:t>
                              </m:r>
                              <m:f>
                                <m:fPr>
                                  <m:ctrlPr>
                                    <a:rPr lang="fr-FR" sz="1100" i="1">
                                      <a:latin typeface="Cambria Math" panose="02040503050406030204" pitchFamily="18" charset="0"/>
                                    </a:rPr>
                                  </m:ctrlPr>
                                </m:fPr>
                                <m:num>
                                  <m:r>
                                    <a:rPr lang="fr-FR" sz="1100" i="1">
                                      <a:latin typeface="Cambria Math" panose="02040503050406030204" pitchFamily="18" charset="0"/>
                                    </a:rPr>
                                    <m:t>−1</m:t>
                                  </m:r>
                                </m:num>
                                <m:den>
                                  <m:r>
                                    <a:rPr lang="fr-FR" sz="1100" i="1">
                                      <a:latin typeface="Cambria Math" panose="02040503050406030204" pitchFamily="18" charset="0"/>
                                      <a:ea typeface="Cambria Math" panose="02040503050406030204" pitchFamily="18" charset="0"/>
                                    </a:rPr>
                                    <m:t>∆</m:t>
                                  </m:r>
                                  <m:sSup>
                                    <m:sSupPr>
                                      <m:ctrlPr>
                                        <a:rPr lang="fr-FR" sz="1100" i="1">
                                          <a:latin typeface="Cambria Math" panose="02040503050406030204" pitchFamily="18" charset="0"/>
                                          <a:ea typeface="Cambria Math" panose="02040503050406030204" pitchFamily="18" charset="0"/>
                                        </a:rPr>
                                      </m:ctrlPr>
                                    </m:sSupPr>
                                    <m:e>
                                      <m:r>
                                        <a:rPr lang="fr-FR" sz="1100" i="1">
                                          <a:latin typeface="Cambria Math" panose="02040503050406030204" pitchFamily="18" charset="0"/>
                                          <a:ea typeface="Cambria Math" panose="02040503050406030204" pitchFamily="18" charset="0"/>
                                        </a:rPr>
                                        <m:t>𝑟</m:t>
                                      </m:r>
                                    </m:e>
                                    <m:sup>
                                      <m:r>
                                        <a:rPr lang="fr-FR" sz="1100" i="1">
                                          <a:latin typeface="Cambria Math" panose="02040503050406030204" pitchFamily="18" charset="0"/>
                                          <a:ea typeface="Cambria Math" panose="02040503050406030204" pitchFamily="18" charset="0"/>
                                        </a:rPr>
                                        <m:t>2</m:t>
                                      </m:r>
                                    </m:sup>
                                  </m:sSup>
                                </m:den>
                              </m:f>
                            </m:e>
                          </m:d>
                        </m:e>
                      </m:d>
                      <m:r>
                        <a:rPr lang="fr-FR" sz="1100" b="0" i="1" smtClean="0">
                          <a:latin typeface="Cambria Math" panose="02040503050406030204" pitchFamily="18" charset="0"/>
                        </a:rPr>
                        <m:t>+</m:t>
                      </m:r>
                      <m:sSubSup>
                        <m:sSubSupPr>
                          <m:ctrlPr>
                            <a:rPr lang="fr-FR" sz="1100" b="0" i="1" smtClean="0">
                              <a:latin typeface="Cambria Math" panose="02040503050406030204" pitchFamily="18" charset="0"/>
                            </a:rPr>
                          </m:ctrlPr>
                        </m:sSubSupPr>
                        <m:e>
                          <m:r>
                            <a:rPr lang="fr-FR" sz="1100" b="0" i="1" smtClean="0">
                              <a:latin typeface="Cambria Math" panose="02040503050406030204" pitchFamily="18" charset="0"/>
                            </a:rPr>
                            <m:t>𝐶</m:t>
                          </m:r>
                        </m:e>
                        <m:sub>
                          <m:r>
                            <a:rPr lang="fr-FR" sz="1100" b="0" i="1" smtClean="0">
                              <a:latin typeface="Cambria Math" panose="02040503050406030204" pitchFamily="18" charset="0"/>
                            </a:rPr>
                            <m:t>𝑖</m:t>
                          </m:r>
                        </m:sub>
                        <m:sup>
                          <m:r>
                            <a:rPr lang="fr-FR" sz="1100" b="0" i="1" smtClean="0">
                              <a:latin typeface="Cambria Math" panose="02040503050406030204" pitchFamily="18" charset="0"/>
                            </a:rPr>
                            <m:t>𝑛</m:t>
                          </m:r>
                          <m:r>
                            <a:rPr lang="fr-FR" sz="1100" b="0" i="1" smtClean="0">
                              <a:latin typeface="Cambria Math" panose="02040503050406030204" pitchFamily="18" charset="0"/>
                            </a:rPr>
                            <m:t>+1</m:t>
                          </m:r>
                        </m:sup>
                      </m:sSubSup>
                      <m:d>
                        <m:dPr>
                          <m:begChr m:val="["/>
                          <m:endChr m:val="]"/>
                          <m:ctrlPr>
                            <a:rPr lang="fr-FR" sz="1100" b="0" i="1" smtClean="0">
                              <a:latin typeface="Cambria Math" panose="02040503050406030204" pitchFamily="18" charset="0"/>
                            </a:rPr>
                          </m:ctrlPr>
                        </m:dPr>
                        <m:e>
                          <m:r>
                            <a:rPr lang="fr-FR" sz="1100" b="0" i="1" smtClean="0">
                              <a:latin typeface="Cambria Math" panose="02040503050406030204" pitchFamily="18" charset="0"/>
                            </a:rPr>
                            <m:t>1+</m:t>
                          </m:r>
                          <m:sSub>
                            <m:sSubPr>
                              <m:ctrlPr>
                                <a:rPr lang="fr-FR" sz="1100" i="1">
                                  <a:latin typeface="Cambria Math" panose="02040503050406030204" pitchFamily="18" charset="0"/>
                                </a:rPr>
                              </m:ctrlPr>
                            </m:sSubPr>
                            <m:e>
                              <m:f>
                                <m:fPr>
                                  <m:ctrlPr>
                                    <a:rPr lang="fr-FR" sz="1100" b="0" i="1" smtClean="0">
                                      <a:latin typeface="Cambria Math" panose="02040503050406030204" pitchFamily="18" charset="0"/>
                                      <a:ea typeface="Cambria Math" panose="02040503050406030204" pitchFamily="18" charset="0"/>
                                    </a:rPr>
                                  </m:ctrlPr>
                                </m:fPr>
                                <m:num>
                                  <m:r>
                                    <a:rPr lang="fr-FR" sz="1100" i="1">
                                      <a:latin typeface="Cambria Math" panose="02040503050406030204" pitchFamily="18" charset="0"/>
                                      <a:ea typeface="Cambria Math" panose="02040503050406030204" pitchFamily="18" charset="0"/>
                                    </a:rPr>
                                    <m:t>∆</m:t>
                                  </m:r>
                                  <m:r>
                                    <a:rPr lang="fr-FR" sz="1100" i="1">
                                      <a:latin typeface="Cambria Math" panose="02040503050406030204" pitchFamily="18" charset="0"/>
                                      <a:ea typeface="Cambria Math" panose="02040503050406030204" pitchFamily="18" charset="0"/>
                                    </a:rPr>
                                    <m:t>𝑡</m:t>
                                  </m:r>
                                </m:num>
                                <m:den>
                                  <m:r>
                                    <a:rPr lang="fr-FR" sz="1100" b="0" i="1" smtClean="0">
                                      <a:latin typeface="Cambria Math" panose="02040503050406030204" pitchFamily="18" charset="0"/>
                                      <a:ea typeface="Cambria Math" panose="02040503050406030204" pitchFamily="18" charset="0"/>
                                    </a:rPr>
                                    <m:t>2</m:t>
                                  </m:r>
                                </m:den>
                              </m:f>
                              <m:r>
                                <a:rPr lang="fr-FR" sz="1100" i="1">
                                  <a:latin typeface="Cambria Math" panose="02040503050406030204" pitchFamily="18" charset="0"/>
                                  <a:ea typeface="Cambria Math" panose="02040503050406030204" pitchFamily="18" charset="0"/>
                                </a:rPr>
                                <m:t>∙</m:t>
                              </m:r>
                              <m:r>
                                <a:rPr lang="fr-FR" sz="1100" i="1">
                                  <a:latin typeface="Cambria Math" panose="02040503050406030204" pitchFamily="18" charset="0"/>
                                </a:rPr>
                                <m:t>𝐷</m:t>
                              </m:r>
                            </m:e>
                            <m:sub>
                              <m:r>
                                <a:rPr lang="fr-FR" sz="1100" i="1">
                                  <a:latin typeface="Cambria Math" panose="02040503050406030204" pitchFamily="18" charset="0"/>
                                </a:rPr>
                                <m:t>𝑒𝑓𝑓</m:t>
                              </m:r>
                            </m:sub>
                          </m:sSub>
                          <m:f>
                            <m:fPr>
                              <m:ctrlPr>
                                <a:rPr lang="fr-FR" sz="1100" i="1">
                                  <a:latin typeface="Cambria Math" panose="02040503050406030204" pitchFamily="18" charset="0"/>
                                </a:rPr>
                              </m:ctrlPr>
                            </m:fPr>
                            <m:num>
                              <m:r>
                                <a:rPr lang="fr-FR" sz="1100" b="0" i="1" smtClean="0">
                                  <a:latin typeface="Cambria Math" panose="02040503050406030204" pitchFamily="18" charset="0"/>
                                </a:rPr>
                                <m:t>2</m:t>
                              </m:r>
                            </m:num>
                            <m:den>
                              <m:r>
                                <a:rPr lang="fr-FR" sz="1100" i="1">
                                  <a:latin typeface="Cambria Math" panose="02040503050406030204" pitchFamily="18" charset="0"/>
                                  <a:ea typeface="Cambria Math" panose="02040503050406030204" pitchFamily="18" charset="0"/>
                                </a:rPr>
                                <m:t>∆</m:t>
                              </m:r>
                              <m:sSup>
                                <m:sSupPr>
                                  <m:ctrlPr>
                                    <a:rPr lang="fr-FR" sz="1100" i="1">
                                      <a:latin typeface="Cambria Math" panose="02040503050406030204" pitchFamily="18" charset="0"/>
                                      <a:ea typeface="Cambria Math" panose="02040503050406030204" pitchFamily="18" charset="0"/>
                                    </a:rPr>
                                  </m:ctrlPr>
                                </m:sSupPr>
                                <m:e>
                                  <m:r>
                                    <a:rPr lang="fr-FR" sz="1100" i="1">
                                      <a:latin typeface="Cambria Math" panose="02040503050406030204" pitchFamily="18" charset="0"/>
                                      <a:ea typeface="Cambria Math" panose="02040503050406030204" pitchFamily="18" charset="0"/>
                                    </a:rPr>
                                    <m:t>𝑟</m:t>
                                  </m:r>
                                </m:e>
                                <m:sup>
                                  <m:r>
                                    <a:rPr lang="fr-FR" sz="1100" i="1">
                                      <a:latin typeface="Cambria Math" panose="02040503050406030204" pitchFamily="18" charset="0"/>
                                      <a:ea typeface="Cambria Math" panose="02040503050406030204" pitchFamily="18" charset="0"/>
                                    </a:rPr>
                                    <m:t>2</m:t>
                                  </m:r>
                                </m:sup>
                              </m:sSup>
                            </m:den>
                          </m:f>
                          <m:r>
                            <a:rPr lang="fr-FR" sz="1100" b="0" i="1" smtClean="0">
                              <a:latin typeface="Cambria Math" panose="02040503050406030204" pitchFamily="18" charset="0"/>
                              <a:ea typeface="Cambria Math" panose="02040503050406030204" pitchFamily="18" charset="0"/>
                            </a:rPr>
                            <m:t>+</m:t>
                          </m:r>
                          <m:r>
                            <a:rPr lang="fr-FR" sz="1100" b="0" i="1" smtClean="0">
                              <a:latin typeface="Cambria Math" panose="02040503050406030204" pitchFamily="18" charset="0"/>
                              <a:ea typeface="Cambria Math" panose="02040503050406030204" pitchFamily="18" charset="0"/>
                            </a:rPr>
                            <m:t>𝑘</m:t>
                          </m:r>
                        </m:e>
                      </m:d>
                      <m:r>
                        <a:rPr lang="fr-FR" sz="1100" b="0" i="1" smtClean="0">
                          <a:latin typeface="Cambria Math" panose="02040503050406030204" pitchFamily="18" charset="0"/>
                        </a:rPr>
                        <m:t>+</m:t>
                      </m:r>
                      <m:sSubSup>
                        <m:sSubSupPr>
                          <m:ctrlPr>
                            <a:rPr lang="fr-FR" sz="1100" i="1">
                              <a:latin typeface="Cambria Math" panose="02040503050406030204" pitchFamily="18" charset="0"/>
                            </a:rPr>
                          </m:ctrlPr>
                        </m:sSubSupPr>
                        <m:e>
                          <m:r>
                            <a:rPr lang="fr-FR" sz="1100" i="1">
                              <a:latin typeface="Cambria Math" panose="02040503050406030204" pitchFamily="18" charset="0"/>
                            </a:rPr>
                            <m:t>𝐶</m:t>
                          </m:r>
                        </m:e>
                        <m:sub>
                          <m:r>
                            <a:rPr lang="fr-FR" sz="1100" i="1">
                              <a:latin typeface="Cambria Math" panose="02040503050406030204" pitchFamily="18" charset="0"/>
                            </a:rPr>
                            <m:t>𝑖</m:t>
                          </m:r>
                          <m:r>
                            <a:rPr lang="fr-FR" sz="1100" i="1">
                              <a:latin typeface="Cambria Math" panose="02040503050406030204" pitchFamily="18" charset="0"/>
                            </a:rPr>
                            <m:t>+1</m:t>
                          </m:r>
                        </m:sub>
                        <m:sup>
                          <m:r>
                            <a:rPr lang="fr-FR" sz="1100" i="1">
                              <a:latin typeface="Cambria Math" panose="02040503050406030204" pitchFamily="18" charset="0"/>
                            </a:rPr>
                            <m:t>𝑛</m:t>
                          </m:r>
                          <m:r>
                            <a:rPr lang="fr-FR" sz="1100" i="1">
                              <a:latin typeface="Cambria Math" panose="02040503050406030204" pitchFamily="18" charset="0"/>
                            </a:rPr>
                            <m:t>+1</m:t>
                          </m:r>
                        </m:sup>
                      </m:sSubSup>
                      <m:d>
                        <m:dPr>
                          <m:begChr m:val="["/>
                          <m:endChr m:val="]"/>
                          <m:ctrlPr>
                            <a:rPr lang="fr-FR" sz="1100" i="1" smtClean="0">
                              <a:latin typeface="Cambria Math" panose="02040503050406030204" pitchFamily="18" charset="0"/>
                            </a:rPr>
                          </m:ctrlPr>
                        </m:dPr>
                        <m:e>
                          <m:sSub>
                            <m:sSubPr>
                              <m:ctrlPr>
                                <a:rPr lang="fr-FR" sz="1100" i="1">
                                  <a:latin typeface="Cambria Math" panose="02040503050406030204" pitchFamily="18" charset="0"/>
                                </a:rPr>
                              </m:ctrlPr>
                            </m:sSubPr>
                            <m:e>
                              <m:f>
                                <m:fPr>
                                  <m:ctrlPr>
                                    <a:rPr lang="fr-FR" sz="1100" b="0" i="1" smtClean="0">
                                      <a:latin typeface="Cambria Math" panose="02040503050406030204" pitchFamily="18" charset="0"/>
                                      <a:ea typeface="Cambria Math" panose="02040503050406030204" pitchFamily="18" charset="0"/>
                                    </a:rPr>
                                  </m:ctrlPr>
                                </m:fPr>
                                <m:num>
                                  <m:r>
                                    <a:rPr lang="fr-FR" sz="1100" i="1">
                                      <a:latin typeface="Cambria Math" panose="02040503050406030204" pitchFamily="18" charset="0"/>
                                      <a:ea typeface="Cambria Math" panose="02040503050406030204" pitchFamily="18" charset="0"/>
                                    </a:rPr>
                                    <m:t>∆</m:t>
                                  </m:r>
                                  <m:r>
                                    <a:rPr lang="fr-FR" sz="1100" i="1">
                                      <a:latin typeface="Cambria Math" panose="02040503050406030204" pitchFamily="18" charset="0"/>
                                      <a:ea typeface="Cambria Math" panose="02040503050406030204" pitchFamily="18" charset="0"/>
                                    </a:rPr>
                                    <m:t>𝑡</m:t>
                                  </m:r>
                                </m:num>
                                <m:den>
                                  <m:r>
                                    <a:rPr lang="fr-FR" sz="1100" b="0" i="1" smtClean="0">
                                      <a:latin typeface="Cambria Math" panose="02040503050406030204" pitchFamily="18" charset="0"/>
                                      <a:ea typeface="Cambria Math" panose="02040503050406030204" pitchFamily="18" charset="0"/>
                                    </a:rPr>
                                    <m:t>2</m:t>
                                  </m:r>
                                </m:den>
                              </m:f>
                              <m:r>
                                <a:rPr lang="fr-FR" sz="1100" i="1">
                                  <a:latin typeface="Cambria Math" panose="02040503050406030204" pitchFamily="18" charset="0"/>
                                  <a:ea typeface="Cambria Math" panose="02040503050406030204" pitchFamily="18" charset="0"/>
                                </a:rPr>
                                <m:t>∙</m:t>
                              </m:r>
                              <m:r>
                                <a:rPr lang="fr-FR" sz="1100" i="1">
                                  <a:latin typeface="Cambria Math" panose="02040503050406030204" pitchFamily="18" charset="0"/>
                                </a:rPr>
                                <m:t>𝐷</m:t>
                              </m:r>
                            </m:e>
                            <m:sub>
                              <m:r>
                                <a:rPr lang="fr-FR" sz="1100" i="1">
                                  <a:latin typeface="Cambria Math" panose="02040503050406030204" pitchFamily="18" charset="0"/>
                                </a:rPr>
                                <m:t>𝑒𝑓𝑓</m:t>
                              </m:r>
                            </m:sub>
                          </m:sSub>
                          <m:d>
                            <m:dPr>
                              <m:ctrlPr>
                                <a:rPr lang="fr-FR" sz="1100" i="1" smtClean="0">
                                  <a:latin typeface="Cambria Math" panose="02040503050406030204" pitchFamily="18" charset="0"/>
                                </a:rPr>
                              </m:ctrlPr>
                            </m:dPr>
                            <m:e>
                              <m:f>
                                <m:fPr>
                                  <m:ctrlPr>
                                    <a:rPr lang="fr-FR" sz="1100" i="1">
                                      <a:latin typeface="Cambria Math" panose="02040503050406030204" pitchFamily="18" charset="0"/>
                                    </a:rPr>
                                  </m:ctrlPr>
                                </m:fPr>
                                <m:num>
                                  <m:r>
                                    <a:rPr lang="fr-FR" sz="1100" b="0" i="1" smtClean="0">
                                      <a:latin typeface="Cambria Math" panose="02040503050406030204" pitchFamily="18" charset="0"/>
                                    </a:rPr>
                                    <m:t>−1</m:t>
                                  </m:r>
                                </m:num>
                                <m:den>
                                  <m:r>
                                    <a:rPr lang="fr-FR" sz="1100" i="1">
                                      <a:latin typeface="Cambria Math" panose="02040503050406030204" pitchFamily="18" charset="0"/>
                                    </a:rPr>
                                    <m:t>2</m:t>
                                  </m:r>
                                  <m:r>
                                    <a:rPr lang="fr-FR" sz="1100" i="1">
                                      <a:latin typeface="Cambria Math" panose="02040503050406030204" pitchFamily="18" charset="0"/>
                                    </a:rPr>
                                    <m:t>𝑟</m:t>
                                  </m:r>
                                  <m:r>
                                    <a:rPr lang="fr-FR" sz="1100" i="1">
                                      <a:latin typeface="Cambria Math" panose="02040503050406030204" pitchFamily="18" charset="0"/>
                                      <a:ea typeface="Cambria Math" panose="02040503050406030204" pitchFamily="18" charset="0"/>
                                    </a:rPr>
                                    <m:t>∆</m:t>
                                  </m:r>
                                  <m:r>
                                    <a:rPr lang="fr-FR" sz="1100" i="1">
                                      <a:latin typeface="Cambria Math" panose="02040503050406030204" pitchFamily="18" charset="0"/>
                                      <a:ea typeface="Cambria Math" panose="02040503050406030204" pitchFamily="18" charset="0"/>
                                    </a:rPr>
                                    <m:t>𝑟</m:t>
                                  </m:r>
                                </m:den>
                              </m:f>
                              <m:r>
                                <a:rPr lang="fr-FR" sz="1100" i="1">
                                  <a:latin typeface="Cambria Math" panose="02040503050406030204" pitchFamily="18" charset="0"/>
                                </a:rPr>
                                <m:t>+</m:t>
                              </m:r>
                              <m:f>
                                <m:fPr>
                                  <m:ctrlPr>
                                    <a:rPr lang="fr-FR" sz="1100" i="1">
                                      <a:latin typeface="Cambria Math" panose="02040503050406030204" pitchFamily="18" charset="0"/>
                                    </a:rPr>
                                  </m:ctrlPr>
                                </m:fPr>
                                <m:num>
                                  <m:r>
                                    <a:rPr lang="fr-FR" sz="1100" b="0" i="1" smtClean="0">
                                      <a:latin typeface="Cambria Math" panose="02040503050406030204" pitchFamily="18" charset="0"/>
                                    </a:rPr>
                                    <m:t>−1</m:t>
                                  </m:r>
                                </m:num>
                                <m:den>
                                  <m:r>
                                    <a:rPr lang="fr-FR" sz="1100" i="1" smtClean="0">
                                      <a:latin typeface="Cambria Math" panose="02040503050406030204" pitchFamily="18" charset="0"/>
                                      <a:ea typeface="Cambria Math" panose="02040503050406030204" pitchFamily="18" charset="0"/>
                                    </a:rPr>
                                    <m:t>∆</m:t>
                                  </m:r>
                                  <m:sSup>
                                    <m:sSupPr>
                                      <m:ctrlPr>
                                        <a:rPr lang="fr-FR" sz="1100" b="0" i="1" smtClean="0">
                                          <a:latin typeface="Cambria Math" panose="02040503050406030204" pitchFamily="18" charset="0"/>
                                          <a:ea typeface="Cambria Math" panose="02040503050406030204" pitchFamily="18" charset="0"/>
                                        </a:rPr>
                                      </m:ctrlPr>
                                    </m:sSupPr>
                                    <m:e>
                                      <m:r>
                                        <a:rPr lang="fr-FR" sz="1100" b="0" i="1" smtClean="0">
                                          <a:latin typeface="Cambria Math" panose="02040503050406030204" pitchFamily="18" charset="0"/>
                                          <a:ea typeface="Cambria Math" panose="02040503050406030204" pitchFamily="18" charset="0"/>
                                        </a:rPr>
                                        <m:t>𝑟</m:t>
                                      </m:r>
                                    </m:e>
                                    <m:sup>
                                      <m:r>
                                        <a:rPr lang="fr-FR" sz="1100" b="0" i="1" smtClean="0">
                                          <a:latin typeface="Cambria Math" panose="02040503050406030204" pitchFamily="18" charset="0"/>
                                          <a:ea typeface="Cambria Math" panose="02040503050406030204" pitchFamily="18" charset="0"/>
                                        </a:rPr>
                                        <m:t>2</m:t>
                                      </m:r>
                                    </m:sup>
                                  </m:sSup>
                                </m:den>
                              </m:f>
                            </m:e>
                          </m:d>
                        </m:e>
                      </m:d>
                      <m:r>
                        <a:rPr lang="fr-FR" sz="1100" b="0" i="1" smtClean="0">
                          <a:latin typeface="Cambria Math" panose="02040503050406030204" pitchFamily="18" charset="0"/>
                        </a:rPr>
                        <m:t>=</m:t>
                      </m:r>
                      <m:sSubSup>
                        <m:sSubSupPr>
                          <m:ctrlPr>
                            <a:rPr lang="fr-FR" sz="1100" i="1">
                              <a:latin typeface="Cambria Math" panose="02040503050406030204" pitchFamily="18" charset="0"/>
                            </a:rPr>
                          </m:ctrlPr>
                        </m:sSubSupPr>
                        <m:e>
                          <m:r>
                            <a:rPr lang="fr-FR" sz="1100" i="1">
                              <a:latin typeface="Cambria Math" panose="02040503050406030204" pitchFamily="18" charset="0"/>
                            </a:rPr>
                            <m:t>𝐶</m:t>
                          </m:r>
                        </m:e>
                        <m:sub>
                          <m:r>
                            <a:rPr lang="fr-FR" sz="1100" i="1">
                              <a:latin typeface="Cambria Math" panose="02040503050406030204" pitchFamily="18" charset="0"/>
                            </a:rPr>
                            <m:t>𝑖</m:t>
                          </m:r>
                          <m:r>
                            <a:rPr lang="fr-FR" sz="1100" i="1">
                              <a:latin typeface="Cambria Math" panose="02040503050406030204" pitchFamily="18" charset="0"/>
                            </a:rPr>
                            <m:t>−1</m:t>
                          </m:r>
                        </m:sub>
                        <m:sup>
                          <m:r>
                            <a:rPr lang="fr-FR" sz="1100" i="1">
                              <a:latin typeface="Cambria Math" panose="02040503050406030204" pitchFamily="18" charset="0"/>
                            </a:rPr>
                            <m:t>𝑛</m:t>
                          </m:r>
                        </m:sup>
                      </m:sSubSup>
                      <m:d>
                        <m:dPr>
                          <m:begChr m:val="["/>
                          <m:endChr m:val="]"/>
                          <m:ctrlPr>
                            <a:rPr lang="fr-FR" sz="1100" i="1">
                              <a:latin typeface="Cambria Math" panose="02040503050406030204" pitchFamily="18" charset="0"/>
                            </a:rPr>
                          </m:ctrlPr>
                        </m:dPr>
                        <m:e>
                          <m:sSub>
                            <m:sSubPr>
                              <m:ctrlPr>
                                <a:rPr lang="fr-FR" sz="1100" i="1">
                                  <a:latin typeface="Cambria Math" panose="02040503050406030204" pitchFamily="18" charset="0"/>
                                </a:rPr>
                              </m:ctrlPr>
                            </m:sSubPr>
                            <m:e>
                              <m:f>
                                <m:fPr>
                                  <m:ctrlPr>
                                    <a:rPr lang="fr-FR" sz="1100" i="1">
                                      <a:latin typeface="Cambria Math" panose="02040503050406030204" pitchFamily="18" charset="0"/>
                                      <a:ea typeface="Cambria Math" panose="02040503050406030204" pitchFamily="18" charset="0"/>
                                    </a:rPr>
                                  </m:ctrlPr>
                                </m:fPr>
                                <m:num>
                                  <m:r>
                                    <a:rPr lang="fr-FR" sz="1100" i="1">
                                      <a:latin typeface="Cambria Math" panose="02040503050406030204" pitchFamily="18" charset="0"/>
                                      <a:ea typeface="Cambria Math" panose="02040503050406030204" pitchFamily="18" charset="0"/>
                                    </a:rPr>
                                    <m:t>∆</m:t>
                                  </m:r>
                                  <m:r>
                                    <a:rPr lang="fr-FR" sz="1100" i="1">
                                      <a:latin typeface="Cambria Math" panose="02040503050406030204" pitchFamily="18" charset="0"/>
                                      <a:ea typeface="Cambria Math" panose="02040503050406030204" pitchFamily="18" charset="0"/>
                                    </a:rPr>
                                    <m:t>𝑡</m:t>
                                  </m:r>
                                </m:num>
                                <m:den>
                                  <m:r>
                                    <a:rPr lang="fr-FR" sz="1100" i="1">
                                      <a:latin typeface="Cambria Math" panose="02040503050406030204" pitchFamily="18" charset="0"/>
                                      <a:ea typeface="Cambria Math" panose="02040503050406030204" pitchFamily="18" charset="0"/>
                                    </a:rPr>
                                    <m:t>2</m:t>
                                  </m:r>
                                </m:den>
                              </m:f>
                              <m:r>
                                <a:rPr lang="fr-FR" sz="1100" i="1">
                                  <a:latin typeface="Cambria Math" panose="02040503050406030204" pitchFamily="18" charset="0"/>
                                  <a:ea typeface="Cambria Math" panose="02040503050406030204" pitchFamily="18" charset="0"/>
                                </a:rPr>
                                <m:t>∙</m:t>
                              </m:r>
                              <m:r>
                                <a:rPr lang="fr-FR" sz="1100" i="1">
                                  <a:latin typeface="Cambria Math" panose="02040503050406030204" pitchFamily="18" charset="0"/>
                                </a:rPr>
                                <m:t>𝐷</m:t>
                              </m:r>
                            </m:e>
                            <m:sub>
                              <m:r>
                                <a:rPr lang="fr-FR" sz="1100" i="1">
                                  <a:latin typeface="Cambria Math" panose="02040503050406030204" pitchFamily="18" charset="0"/>
                                </a:rPr>
                                <m:t>𝑒𝑓𝑓</m:t>
                              </m:r>
                            </m:sub>
                          </m:sSub>
                          <m:d>
                            <m:dPr>
                              <m:ctrlPr>
                                <a:rPr lang="fr-FR" sz="1100" i="1">
                                  <a:latin typeface="Cambria Math" panose="02040503050406030204" pitchFamily="18" charset="0"/>
                                </a:rPr>
                              </m:ctrlPr>
                            </m:dPr>
                            <m:e>
                              <m:f>
                                <m:fPr>
                                  <m:ctrlPr>
                                    <a:rPr lang="fr-FR" sz="1100" i="1">
                                      <a:latin typeface="Cambria Math" panose="02040503050406030204" pitchFamily="18" charset="0"/>
                                    </a:rPr>
                                  </m:ctrlPr>
                                </m:fPr>
                                <m:num>
                                  <m:r>
                                    <a:rPr lang="fr-FR" sz="1100" b="0" i="1" smtClean="0">
                                      <a:latin typeface="Cambria Math" panose="02040503050406030204" pitchFamily="18" charset="0"/>
                                    </a:rPr>
                                    <m:t>−</m:t>
                                  </m:r>
                                  <m:r>
                                    <a:rPr lang="fr-FR" sz="1100" i="1">
                                      <a:latin typeface="Cambria Math" panose="02040503050406030204" pitchFamily="18" charset="0"/>
                                    </a:rPr>
                                    <m:t>1</m:t>
                                  </m:r>
                                </m:num>
                                <m:den>
                                  <m:r>
                                    <a:rPr lang="fr-FR" sz="1100" i="1">
                                      <a:latin typeface="Cambria Math" panose="02040503050406030204" pitchFamily="18" charset="0"/>
                                    </a:rPr>
                                    <m:t>2</m:t>
                                  </m:r>
                                  <m:r>
                                    <a:rPr lang="fr-FR" sz="1100" i="1">
                                      <a:latin typeface="Cambria Math" panose="02040503050406030204" pitchFamily="18" charset="0"/>
                                    </a:rPr>
                                    <m:t>𝑟</m:t>
                                  </m:r>
                                  <m:r>
                                    <a:rPr lang="fr-FR" sz="1100" i="1">
                                      <a:latin typeface="Cambria Math" panose="02040503050406030204" pitchFamily="18" charset="0"/>
                                      <a:ea typeface="Cambria Math" panose="02040503050406030204" pitchFamily="18" charset="0"/>
                                    </a:rPr>
                                    <m:t>∆</m:t>
                                  </m:r>
                                  <m:r>
                                    <a:rPr lang="fr-FR" sz="1100" i="1">
                                      <a:latin typeface="Cambria Math" panose="02040503050406030204" pitchFamily="18" charset="0"/>
                                      <a:ea typeface="Cambria Math" panose="02040503050406030204" pitchFamily="18" charset="0"/>
                                    </a:rPr>
                                    <m:t>𝑟</m:t>
                                  </m:r>
                                </m:den>
                              </m:f>
                              <m:r>
                                <a:rPr lang="fr-FR" sz="1100" i="1">
                                  <a:latin typeface="Cambria Math" panose="02040503050406030204" pitchFamily="18" charset="0"/>
                                </a:rPr>
                                <m:t>+</m:t>
                              </m:r>
                              <m:f>
                                <m:fPr>
                                  <m:ctrlPr>
                                    <a:rPr lang="fr-FR" sz="1100" i="1">
                                      <a:latin typeface="Cambria Math" panose="02040503050406030204" pitchFamily="18" charset="0"/>
                                    </a:rPr>
                                  </m:ctrlPr>
                                </m:fPr>
                                <m:num>
                                  <m:r>
                                    <a:rPr lang="fr-FR" sz="1100" i="1">
                                      <a:latin typeface="Cambria Math" panose="02040503050406030204" pitchFamily="18" charset="0"/>
                                    </a:rPr>
                                    <m:t>1</m:t>
                                  </m:r>
                                </m:num>
                                <m:den>
                                  <m:r>
                                    <a:rPr lang="fr-FR" sz="1100" i="1">
                                      <a:latin typeface="Cambria Math" panose="02040503050406030204" pitchFamily="18" charset="0"/>
                                      <a:ea typeface="Cambria Math" panose="02040503050406030204" pitchFamily="18" charset="0"/>
                                    </a:rPr>
                                    <m:t>∆</m:t>
                                  </m:r>
                                  <m:sSup>
                                    <m:sSupPr>
                                      <m:ctrlPr>
                                        <a:rPr lang="fr-FR" sz="1100" i="1">
                                          <a:latin typeface="Cambria Math" panose="02040503050406030204" pitchFamily="18" charset="0"/>
                                          <a:ea typeface="Cambria Math" panose="02040503050406030204" pitchFamily="18" charset="0"/>
                                        </a:rPr>
                                      </m:ctrlPr>
                                    </m:sSupPr>
                                    <m:e>
                                      <m:r>
                                        <a:rPr lang="fr-FR" sz="1100" i="1">
                                          <a:latin typeface="Cambria Math" panose="02040503050406030204" pitchFamily="18" charset="0"/>
                                          <a:ea typeface="Cambria Math" panose="02040503050406030204" pitchFamily="18" charset="0"/>
                                        </a:rPr>
                                        <m:t>𝑟</m:t>
                                      </m:r>
                                    </m:e>
                                    <m:sup>
                                      <m:r>
                                        <a:rPr lang="fr-FR" sz="1100" i="1">
                                          <a:latin typeface="Cambria Math" panose="02040503050406030204" pitchFamily="18" charset="0"/>
                                          <a:ea typeface="Cambria Math" panose="02040503050406030204" pitchFamily="18" charset="0"/>
                                        </a:rPr>
                                        <m:t>2</m:t>
                                      </m:r>
                                    </m:sup>
                                  </m:sSup>
                                </m:den>
                              </m:f>
                            </m:e>
                          </m:d>
                        </m:e>
                      </m:d>
                      <m:r>
                        <a:rPr lang="fr-FR" sz="1100" i="1">
                          <a:latin typeface="Cambria Math" panose="02040503050406030204" pitchFamily="18" charset="0"/>
                        </a:rPr>
                        <m:t>+</m:t>
                      </m:r>
                      <m:sSubSup>
                        <m:sSubSupPr>
                          <m:ctrlPr>
                            <a:rPr lang="fr-FR" sz="1100" i="1">
                              <a:latin typeface="Cambria Math" panose="02040503050406030204" pitchFamily="18" charset="0"/>
                            </a:rPr>
                          </m:ctrlPr>
                        </m:sSubSupPr>
                        <m:e>
                          <m:r>
                            <a:rPr lang="fr-FR" sz="1100" i="1">
                              <a:latin typeface="Cambria Math" panose="02040503050406030204" pitchFamily="18" charset="0"/>
                            </a:rPr>
                            <m:t>𝐶</m:t>
                          </m:r>
                        </m:e>
                        <m:sub>
                          <m:r>
                            <a:rPr lang="fr-FR" sz="1100" i="1">
                              <a:latin typeface="Cambria Math" panose="02040503050406030204" pitchFamily="18" charset="0"/>
                            </a:rPr>
                            <m:t>𝑖</m:t>
                          </m:r>
                        </m:sub>
                        <m:sup>
                          <m:r>
                            <a:rPr lang="fr-FR" sz="1100" i="1">
                              <a:latin typeface="Cambria Math" panose="02040503050406030204" pitchFamily="18" charset="0"/>
                            </a:rPr>
                            <m:t>𝑛</m:t>
                          </m:r>
                        </m:sup>
                      </m:sSubSup>
                      <m:d>
                        <m:dPr>
                          <m:begChr m:val="["/>
                          <m:endChr m:val="]"/>
                          <m:ctrlPr>
                            <a:rPr lang="fr-FR" sz="1100" i="1">
                              <a:latin typeface="Cambria Math" panose="02040503050406030204" pitchFamily="18" charset="0"/>
                            </a:rPr>
                          </m:ctrlPr>
                        </m:dPr>
                        <m:e>
                          <m:r>
                            <a:rPr lang="fr-FR" sz="1100" i="1">
                              <a:latin typeface="Cambria Math" panose="02040503050406030204" pitchFamily="18" charset="0"/>
                            </a:rPr>
                            <m:t>1</m:t>
                          </m:r>
                          <m:r>
                            <a:rPr lang="fr-FR" sz="1100" b="0" i="1" smtClean="0">
                              <a:latin typeface="Cambria Math" panose="02040503050406030204" pitchFamily="18" charset="0"/>
                            </a:rPr>
                            <m:t>−</m:t>
                          </m:r>
                          <m:sSub>
                            <m:sSubPr>
                              <m:ctrlPr>
                                <a:rPr lang="fr-FR" sz="1100" i="1">
                                  <a:latin typeface="Cambria Math" panose="02040503050406030204" pitchFamily="18" charset="0"/>
                                </a:rPr>
                              </m:ctrlPr>
                            </m:sSubPr>
                            <m:e>
                              <m:f>
                                <m:fPr>
                                  <m:ctrlPr>
                                    <a:rPr lang="fr-FR" sz="1100" i="1">
                                      <a:latin typeface="Cambria Math" panose="02040503050406030204" pitchFamily="18" charset="0"/>
                                      <a:ea typeface="Cambria Math" panose="02040503050406030204" pitchFamily="18" charset="0"/>
                                    </a:rPr>
                                  </m:ctrlPr>
                                </m:fPr>
                                <m:num>
                                  <m:r>
                                    <a:rPr lang="fr-FR" sz="1100" i="1">
                                      <a:latin typeface="Cambria Math" panose="02040503050406030204" pitchFamily="18" charset="0"/>
                                      <a:ea typeface="Cambria Math" panose="02040503050406030204" pitchFamily="18" charset="0"/>
                                    </a:rPr>
                                    <m:t>∆</m:t>
                                  </m:r>
                                  <m:r>
                                    <a:rPr lang="fr-FR" sz="1100" i="1">
                                      <a:latin typeface="Cambria Math" panose="02040503050406030204" pitchFamily="18" charset="0"/>
                                      <a:ea typeface="Cambria Math" panose="02040503050406030204" pitchFamily="18" charset="0"/>
                                    </a:rPr>
                                    <m:t>𝑡</m:t>
                                  </m:r>
                                </m:num>
                                <m:den>
                                  <m:r>
                                    <a:rPr lang="fr-FR" sz="1100" i="1">
                                      <a:latin typeface="Cambria Math" panose="02040503050406030204" pitchFamily="18" charset="0"/>
                                      <a:ea typeface="Cambria Math" panose="02040503050406030204" pitchFamily="18" charset="0"/>
                                    </a:rPr>
                                    <m:t>2</m:t>
                                  </m:r>
                                </m:den>
                              </m:f>
                              <m:r>
                                <a:rPr lang="fr-FR" sz="1100" i="1">
                                  <a:latin typeface="Cambria Math" panose="02040503050406030204" pitchFamily="18" charset="0"/>
                                  <a:ea typeface="Cambria Math" panose="02040503050406030204" pitchFamily="18" charset="0"/>
                                </a:rPr>
                                <m:t>∙</m:t>
                              </m:r>
                              <m:r>
                                <a:rPr lang="fr-FR" sz="1100" i="1">
                                  <a:latin typeface="Cambria Math" panose="02040503050406030204" pitchFamily="18" charset="0"/>
                                </a:rPr>
                                <m:t>𝐷</m:t>
                              </m:r>
                            </m:e>
                            <m:sub>
                              <m:r>
                                <a:rPr lang="fr-FR" sz="1100" i="1">
                                  <a:latin typeface="Cambria Math" panose="02040503050406030204" pitchFamily="18" charset="0"/>
                                </a:rPr>
                                <m:t>𝑒𝑓𝑓</m:t>
                              </m:r>
                            </m:sub>
                          </m:sSub>
                          <m:f>
                            <m:fPr>
                              <m:ctrlPr>
                                <a:rPr lang="fr-FR" sz="1100" i="1">
                                  <a:latin typeface="Cambria Math" panose="02040503050406030204" pitchFamily="18" charset="0"/>
                                </a:rPr>
                              </m:ctrlPr>
                            </m:fPr>
                            <m:num>
                              <m:r>
                                <a:rPr lang="fr-FR" sz="1100" i="1">
                                  <a:latin typeface="Cambria Math" panose="02040503050406030204" pitchFamily="18" charset="0"/>
                                </a:rPr>
                                <m:t>2</m:t>
                              </m:r>
                            </m:num>
                            <m:den>
                              <m:r>
                                <a:rPr lang="fr-FR" sz="1100" i="1">
                                  <a:latin typeface="Cambria Math" panose="02040503050406030204" pitchFamily="18" charset="0"/>
                                  <a:ea typeface="Cambria Math" panose="02040503050406030204" pitchFamily="18" charset="0"/>
                                </a:rPr>
                                <m:t>∆</m:t>
                              </m:r>
                              <m:sSup>
                                <m:sSupPr>
                                  <m:ctrlPr>
                                    <a:rPr lang="fr-FR" sz="1100" i="1">
                                      <a:latin typeface="Cambria Math" panose="02040503050406030204" pitchFamily="18" charset="0"/>
                                      <a:ea typeface="Cambria Math" panose="02040503050406030204" pitchFamily="18" charset="0"/>
                                    </a:rPr>
                                  </m:ctrlPr>
                                </m:sSupPr>
                                <m:e>
                                  <m:r>
                                    <a:rPr lang="fr-FR" sz="1100" i="1">
                                      <a:latin typeface="Cambria Math" panose="02040503050406030204" pitchFamily="18" charset="0"/>
                                      <a:ea typeface="Cambria Math" panose="02040503050406030204" pitchFamily="18" charset="0"/>
                                    </a:rPr>
                                    <m:t>𝑟</m:t>
                                  </m:r>
                                </m:e>
                                <m:sup>
                                  <m:r>
                                    <a:rPr lang="fr-FR" sz="1100" i="1">
                                      <a:latin typeface="Cambria Math" panose="02040503050406030204" pitchFamily="18" charset="0"/>
                                      <a:ea typeface="Cambria Math" panose="02040503050406030204" pitchFamily="18" charset="0"/>
                                    </a:rPr>
                                    <m:t>2</m:t>
                                  </m:r>
                                </m:sup>
                              </m:sSup>
                            </m:den>
                          </m:f>
                          <m:r>
                            <a:rPr lang="fr-FR" sz="1100" b="0" i="1" smtClean="0">
                              <a:latin typeface="Cambria Math" panose="02040503050406030204" pitchFamily="18" charset="0"/>
                              <a:ea typeface="Cambria Math" panose="02040503050406030204" pitchFamily="18" charset="0"/>
                            </a:rPr>
                            <m:t>_</m:t>
                          </m:r>
                          <m:r>
                            <a:rPr lang="fr-FR" sz="1100" i="1">
                              <a:latin typeface="Cambria Math" panose="02040503050406030204" pitchFamily="18" charset="0"/>
                              <a:ea typeface="Cambria Math" panose="02040503050406030204" pitchFamily="18" charset="0"/>
                            </a:rPr>
                            <m:t>𝑘</m:t>
                          </m:r>
                        </m:e>
                      </m:d>
                      <m:r>
                        <a:rPr lang="fr-FR" sz="1100" i="1">
                          <a:latin typeface="Cambria Math" panose="02040503050406030204" pitchFamily="18" charset="0"/>
                        </a:rPr>
                        <m:t>+</m:t>
                      </m:r>
                      <m:sSubSup>
                        <m:sSubSupPr>
                          <m:ctrlPr>
                            <a:rPr lang="fr-FR" sz="1100" i="1">
                              <a:latin typeface="Cambria Math" panose="02040503050406030204" pitchFamily="18" charset="0"/>
                            </a:rPr>
                          </m:ctrlPr>
                        </m:sSubSupPr>
                        <m:e>
                          <m:r>
                            <a:rPr lang="fr-FR" sz="1100" i="1">
                              <a:latin typeface="Cambria Math" panose="02040503050406030204" pitchFamily="18" charset="0"/>
                            </a:rPr>
                            <m:t>𝐶</m:t>
                          </m:r>
                        </m:e>
                        <m:sub>
                          <m:r>
                            <a:rPr lang="fr-FR" sz="1100" i="1">
                              <a:latin typeface="Cambria Math" panose="02040503050406030204" pitchFamily="18" charset="0"/>
                            </a:rPr>
                            <m:t>𝑖</m:t>
                          </m:r>
                          <m:r>
                            <a:rPr lang="fr-FR" sz="1100" i="1">
                              <a:latin typeface="Cambria Math" panose="02040503050406030204" pitchFamily="18" charset="0"/>
                            </a:rPr>
                            <m:t>+1</m:t>
                          </m:r>
                        </m:sub>
                        <m:sup>
                          <m:r>
                            <a:rPr lang="fr-FR" sz="1100" i="1">
                              <a:latin typeface="Cambria Math" panose="02040503050406030204" pitchFamily="18" charset="0"/>
                            </a:rPr>
                            <m:t>𝑛</m:t>
                          </m:r>
                          <m:r>
                            <a:rPr lang="fr-FR" sz="1100" i="1">
                              <a:latin typeface="Cambria Math" panose="02040503050406030204" pitchFamily="18" charset="0"/>
                            </a:rPr>
                            <m:t>+1</m:t>
                          </m:r>
                        </m:sup>
                      </m:sSubSup>
                      <m:d>
                        <m:dPr>
                          <m:begChr m:val="["/>
                          <m:endChr m:val="]"/>
                          <m:ctrlPr>
                            <a:rPr lang="fr-FR" sz="1100" i="1">
                              <a:latin typeface="Cambria Math" panose="02040503050406030204" pitchFamily="18" charset="0"/>
                            </a:rPr>
                          </m:ctrlPr>
                        </m:dPr>
                        <m:e>
                          <m:sSub>
                            <m:sSubPr>
                              <m:ctrlPr>
                                <a:rPr lang="fr-FR" sz="1100" i="1">
                                  <a:latin typeface="Cambria Math" panose="02040503050406030204" pitchFamily="18" charset="0"/>
                                </a:rPr>
                              </m:ctrlPr>
                            </m:sSubPr>
                            <m:e>
                              <m:f>
                                <m:fPr>
                                  <m:ctrlPr>
                                    <a:rPr lang="fr-FR" sz="1100" i="1">
                                      <a:latin typeface="Cambria Math" panose="02040503050406030204" pitchFamily="18" charset="0"/>
                                      <a:ea typeface="Cambria Math" panose="02040503050406030204" pitchFamily="18" charset="0"/>
                                    </a:rPr>
                                  </m:ctrlPr>
                                </m:fPr>
                                <m:num>
                                  <m:r>
                                    <a:rPr lang="fr-FR" sz="1100" i="1">
                                      <a:latin typeface="Cambria Math" panose="02040503050406030204" pitchFamily="18" charset="0"/>
                                      <a:ea typeface="Cambria Math" panose="02040503050406030204" pitchFamily="18" charset="0"/>
                                    </a:rPr>
                                    <m:t>∆</m:t>
                                  </m:r>
                                  <m:r>
                                    <a:rPr lang="fr-FR" sz="1100" i="1">
                                      <a:latin typeface="Cambria Math" panose="02040503050406030204" pitchFamily="18" charset="0"/>
                                      <a:ea typeface="Cambria Math" panose="02040503050406030204" pitchFamily="18" charset="0"/>
                                    </a:rPr>
                                    <m:t>𝑡</m:t>
                                  </m:r>
                                </m:num>
                                <m:den>
                                  <m:r>
                                    <a:rPr lang="fr-FR" sz="1100" i="1">
                                      <a:latin typeface="Cambria Math" panose="02040503050406030204" pitchFamily="18" charset="0"/>
                                      <a:ea typeface="Cambria Math" panose="02040503050406030204" pitchFamily="18" charset="0"/>
                                    </a:rPr>
                                    <m:t>2</m:t>
                                  </m:r>
                                </m:den>
                              </m:f>
                              <m:r>
                                <a:rPr lang="fr-FR" sz="1100" i="1">
                                  <a:latin typeface="Cambria Math" panose="02040503050406030204" pitchFamily="18" charset="0"/>
                                  <a:ea typeface="Cambria Math" panose="02040503050406030204" pitchFamily="18" charset="0"/>
                                </a:rPr>
                                <m:t>∙</m:t>
                              </m:r>
                              <m:r>
                                <a:rPr lang="fr-FR" sz="1100" i="1">
                                  <a:latin typeface="Cambria Math" panose="02040503050406030204" pitchFamily="18" charset="0"/>
                                </a:rPr>
                                <m:t>𝐷</m:t>
                              </m:r>
                            </m:e>
                            <m:sub>
                              <m:r>
                                <a:rPr lang="fr-FR" sz="1100" i="1">
                                  <a:latin typeface="Cambria Math" panose="02040503050406030204" pitchFamily="18" charset="0"/>
                                </a:rPr>
                                <m:t>𝑒𝑓𝑓</m:t>
                              </m:r>
                            </m:sub>
                          </m:sSub>
                          <m:d>
                            <m:dPr>
                              <m:ctrlPr>
                                <a:rPr lang="fr-FR" sz="1100" i="1">
                                  <a:latin typeface="Cambria Math" panose="02040503050406030204" pitchFamily="18" charset="0"/>
                                </a:rPr>
                              </m:ctrlPr>
                            </m:dPr>
                            <m:e>
                              <m:f>
                                <m:fPr>
                                  <m:ctrlPr>
                                    <a:rPr lang="fr-FR" sz="1100" i="1">
                                      <a:latin typeface="Cambria Math" panose="02040503050406030204" pitchFamily="18" charset="0"/>
                                    </a:rPr>
                                  </m:ctrlPr>
                                </m:fPr>
                                <m:num>
                                  <m:r>
                                    <a:rPr lang="fr-FR" sz="1100" i="1">
                                      <a:latin typeface="Cambria Math" panose="02040503050406030204" pitchFamily="18" charset="0"/>
                                    </a:rPr>
                                    <m:t>1</m:t>
                                  </m:r>
                                </m:num>
                                <m:den>
                                  <m:r>
                                    <a:rPr lang="fr-FR" sz="1100" i="1">
                                      <a:latin typeface="Cambria Math" panose="02040503050406030204" pitchFamily="18" charset="0"/>
                                    </a:rPr>
                                    <m:t>2</m:t>
                                  </m:r>
                                  <m:r>
                                    <a:rPr lang="fr-FR" sz="1100" i="1">
                                      <a:latin typeface="Cambria Math" panose="02040503050406030204" pitchFamily="18" charset="0"/>
                                    </a:rPr>
                                    <m:t>𝑟</m:t>
                                  </m:r>
                                  <m:r>
                                    <a:rPr lang="fr-FR" sz="1100" i="1">
                                      <a:latin typeface="Cambria Math" panose="02040503050406030204" pitchFamily="18" charset="0"/>
                                      <a:ea typeface="Cambria Math" panose="02040503050406030204" pitchFamily="18" charset="0"/>
                                    </a:rPr>
                                    <m:t>∆</m:t>
                                  </m:r>
                                  <m:r>
                                    <a:rPr lang="fr-FR" sz="1100" i="1">
                                      <a:latin typeface="Cambria Math" panose="02040503050406030204" pitchFamily="18" charset="0"/>
                                      <a:ea typeface="Cambria Math" panose="02040503050406030204" pitchFamily="18" charset="0"/>
                                    </a:rPr>
                                    <m:t>𝑟</m:t>
                                  </m:r>
                                </m:den>
                              </m:f>
                              <m:r>
                                <a:rPr lang="fr-FR" sz="1100" i="1">
                                  <a:latin typeface="Cambria Math" panose="02040503050406030204" pitchFamily="18" charset="0"/>
                                </a:rPr>
                                <m:t>+</m:t>
                              </m:r>
                              <m:f>
                                <m:fPr>
                                  <m:ctrlPr>
                                    <a:rPr lang="fr-FR" sz="1100" i="1">
                                      <a:latin typeface="Cambria Math" panose="02040503050406030204" pitchFamily="18" charset="0"/>
                                    </a:rPr>
                                  </m:ctrlPr>
                                </m:fPr>
                                <m:num>
                                  <m:r>
                                    <a:rPr lang="fr-FR" sz="1100" i="1">
                                      <a:latin typeface="Cambria Math" panose="02040503050406030204" pitchFamily="18" charset="0"/>
                                    </a:rPr>
                                    <m:t>1</m:t>
                                  </m:r>
                                </m:num>
                                <m:den>
                                  <m:r>
                                    <a:rPr lang="fr-FR" sz="1100" i="1">
                                      <a:latin typeface="Cambria Math" panose="02040503050406030204" pitchFamily="18" charset="0"/>
                                      <a:ea typeface="Cambria Math" panose="02040503050406030204" pitchFamily="18" charset="0"/>
                                    </a:rPr>
                                    <m:t>∆</m:t>
                                  </m:r>
                                  <m:sSup>
                                    <m:sSupPr>
                                      <m:ctrlPr>
                                        <a:rPr lang="fr-FR" sz="1100" i="1">
                                          <a:latin typeface="Cambria Math" panose="02040503050406030204" pitchFamily="18" charset="0"/>
                                          <a:ea typeface="Cambria Math" panose="02040503050406030204" pitchFamily="18" charset="0"/>
                                        </a:rPr>
                                      </m:ctrlPr>
                                    </m:sSupPr>
                                    <m:e>
                                      <m:r>
                                        <a:rPr lang="fr-FR" sz="1100" i="1">
                                          <a:latin typeface="Cambria Math" panose="02040503050406030204" pitchFamily="18" charset="0"/>
                                          <a:ea typeface="Cambria Math" panose="02040503050406030204" pitchFamily="18" charset="0"/>
                                        </a:rPr>
                                        <m:t>𝑟</m:t>
                                      </m:r>
                                    </m:e>
                                    <m:sup>
                                      <m:r>
                                        <a:rPr lang="fr-FR" sz="1100" i="1">
                                          <a:latin typeface="Cambria Math" panose="02040503050406030204" pitchFamily="18" charset="0"/>
                                          <a:ea typeface="Cambria Math" panose="02040503050406030204" pitchFamily="18" charset="0"/>
                                        </a:rPr>
                                        <m:t>2</m:t>
                                      </m:r>
                                    </m:sup>
                                  </m:sSup>
                                </m:den>
                              </m:f>
                            </m:e>
                          </m:d>
                        </m:e>
                      </m:d>
                    </m:oMath>
                  </m:oMathPara>
                </a14:m>
                <a:endParaRPr lang="en-GB" sz="1100" dirty="0"/>
              </a:p>
            </p:txBody>
          </p:sp>
        </mc:Choice>
        <mc:Fallback>
          <p:sp>
            <p:nvSpPr>
              <p:cNvPr id="30" name="TextBox 29">
                <a:extLst>
                  <a:ext uri="{FF2B5EF4-FFF2-40B4-BE49-F238E27FC236}">
                    <a16:creationId xmlns:a16="http://schemas.microsoft.com/office/drawing/2014/main" id="{B2250A9E-C5B1-BC30-4976-296632C2CB72}"/>
                  </a:ext>
                </a:extLst>
              </p:cNvPr>
              <p:cNvSpPr txBox="1">
                <a:spLocks noRot="1" noChangeAspect="1" noMove="1" noResize="1" noEditPoints="1" noAdjustHandles="1" noChangeArrowheads="1" noChangeShapeType="1" noTextEdit="1"/>
              </p:cNvSpPr>
              <p:nvPr/>
            </p:nvSpPr>
            <p:spPr>
              <a:xfrm>
                <a:off x="101598" y="2302320"/>
                <a:ext cx="12000012" cy="380361"/>
              </a:xfrm>
              <a:prstGeom prst="rect">
                <a:avLst/>
              </a:prstGeom>
              <a:blipFill>
                <a:blip r:embed="rId3"/>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A240AD1D-BF7B-D076-54CC-20292B1DCFD1}"/>
                  </a:ext>
                </a:extLst>
              </p:cNvPr>
              <p:cNvSpPr txBox="1"/>
              <p:nvPr/>
            </p:nvSpPr>
            <p:spPr>
              <a:xfrm>
                <a:off x="101598" y="2841720"/>
                <a:ext cx="9212670" cy="454355"/>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obtient finalement un système matricielle définis par : </a:t>
                </a:r>
                <a14:m>
                  <m:oMath xmlns:m="http://schemas.openxmlformats.org/officeDocument/2006/math">
                    <m:bar>
                      <m:barPr>
                        <m:ctrlPr>
                          <a:rPr lang="fr-FR" i="1" noProof="0" smtClean="0">
                            <a:latin typeface="Cambria Math" panose="02040503050406030204" pitchFamily="18" charset="0"/>
                            <a:cs typeface="Times New Roman" panose="02020603050405020304" pitchFamily="18" charset="0"/>
                          </a:rPr>
                        </m:ctrlPr>
                      </m:barPr>
                      <m:e>
                        <m:bar>
                          <m:barPr>
                            <m:ctrlPr>
                              <a:rPr lang="fr-FR" i="1" noProof="0" smtClean="0">
                                <a:latin typeface="Cambria Math" panose="02040503050406030204" pitchFamily="18" charset="0"/>
                                <a:cs typeface="Times New Roman" panose="02020603050405020304" pitchFamily="18" charset="0"/>
                              </a:rPr>
                            </m:ctrlPr>
                          </m:barPr>
                          <m:e>
                            <m:r>
                              <a:rPr lang="fr-FR" b="0" i="1" noProof="0" smtClean="0">
                                <a:latin typeface="Cambria Math" panose="02040503050406030204" pitchFamily="18" charset="0"/>
                                <a:cs typeface="Times New Roman" panose="02020603050405020304" pitchFamily="18" charset="0"/>
                              </a:rPr>
                              <m:t>𝐴</m:t>
                            </m:r>
                          </m:e>
                        </m:bar>
                      </m:e>
                    </m:bar>
                    <m:r>
                      <a:rPr lang="fr-FR" i="1" noProof="0" smtClean="0">
                        <a:latin typeface="Cambria Math" panose="02040503050406030204" pitchFamily="18" charset="0"/>
                        <a:ea typeface="Cambria Math" panose="02040503050406030204" pitchFamily="18" charset="0"/>
                        <a:cs typeface="Times New Roman" panose="02020603050405020304" pitchFamily="18" charset="0"/>
                      </a:rPr>
                      <m:t>∙</m:t>
                    </m:r>
                    <m:sSup>
                      <m:sSupPr>
                        <m:ctrlPr>
                          <a:rPr lang="fr-FR" b="0" i="1" noProof="0" smtClean="0">
                            <a:latin typeface="Cambria Math" panose="02040503050406030204" pitchFamily="18" charset="0"/>
                            <a:ea typeface="Cambria Math" panose="02040503050406030204" pitchFamily="18" charset="0"/>
                            <a:cs typeface="Times New Roman" panose="02020603050405020304" pitchFamily="18" charset="0"/>
                          </a:rPr>
                        </m:ctrlPr>
                      </m:sSupPr>
                      <m:e>
                        <m:bar>
                          <m:barPr>
                            <m:ctrlPr>
                              <a:rPr lang="fr-FR" i="1" noProof="0" smtClean="0">
                                <a:latin typeface="Cambria Math" panose="02040503050406030204" pitchFamily="18" charset="0"/>
                                <a:ea typeface="Cambria Math" panose="02040503050406030204" pitchFamily="18" charset="0"/>
                                <a:cs typeface="Times New Roman" panose="02020603050405020304" pitchFamily="18" charset="0"/>
                              </a:rPr>
                            </m:ctrlPr>
                          </m:barPr>
                          <m:e>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𝐶</m:t>
                            </m:r>
                          </m:e>
                        </m:bar>
                      </m:e>
                      <m:sup>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𝑛</m:t>
                        </m:r>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+1</m:t>
                        </m:r>
                      </m:sup>
                    </m:sSup>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m:t>
                    </m:r>
                    <m:sSup>
                      <m:sSupPr>
                        <m:ctrlPr>
                          <a:rPr lang="fr-FR" b="0" i="1" noProof="0" smtClean="0">
                            <a:latin typeface="Cambria Math" panose="02040503050406030204" pitchFamily="18" charset="0"/>
                            <a:ea typeface="Cambria Math" panose="02040503050406030204" pitchFamily="18" charset="0"/>
                            <a:cs typeface="Times New Roman" panose="02020603050405020304" pitchFamily="18" charset="0"/>
                          </a:rPr>
                        </m:ctrlPr>
                      </m:sSupPr>
                      <m:e>
                        <m:bar>
                          <m:barPr>
                            <m:ctrlPr>
                              <a:rPr lang="fr-FR" i="1">
                                <a:latin typeface="Cambria Math" panose="02040503050406030204" pitchFamily="18" charset="0"/>
                                <a:cs typeface="Times New Roman" panose="02020603050405020304" pitchFamily="18" charset="0"/>
                              </a:rPr>
                            </m:ctrlPr>
                          </m:barPr>
                          <m:e>
                            <m:bar>
                              <m:barPr>
                                <m:ctrlPr>
                                  <a:rPr lang="fr-FR" i="1" smtClean="0">
                                    <a:latin typeface="Cambria Math" panose="02040503050406030204" pitchFamily="18" charset="0"/>
                                    <a:cs typeface="Times New Roman" panose="02020603050405020304" pitchFamily="18" charset="0"/>
                                  </a:rPr>
                                </m:ctrlPr>
                              </m:barPr>
                              <m:e>
                                <m:r>
                                  <a:rPr lang="fr-FR" b="0" i="1" smtClean="0">
                                    <a:latin typeface="Cambria Math" panose="02040503050406030204" pitchFamily="18" charset="0"/>
                                    <a:cs typeface="Times New Roman" panose="02020603050405020304" pitchFamily="18" charset="0"/>
                                  </a:rPr>
                                  <m:t>𝐷</m:t>
                                </m:r>
                              </m:e>
                            </m:bar>
                          </m:e>
                        </m:bar>
                        <m:r>
                          <a:rPr lang="fr-FR" i="1">
                            <a:latin typeface="Cambria Math" panose="02040503050406030204" pitchFamily="18" charset="0"/>
                            <a:ea typeface="Cambria Math" panose="02040503050406030204" pitchFamily="18" charset="0"/>
                            <a:cs typeface="Times New Roman" panose="02020603050405020304" pitchFamily="18" charset="0"/>
                          </a:rPr>
                          <m:t>∙</m:t>
                        </m:r>
                        <m:bar>
                          <m:barPr>
                            <m:ctrlPr>
                              <a:rPr lang="fr-FR" b="0" i="1" noProof="0" smtClean="0">
                                <a:latin typeface="Cambria Math" panose="02040503050406030204" pitchFamily="18" charset="0"/>
                                <a:ea typeface="Cambria Math" panose="02040503050406030204" pitchFamily="18" charset="0"/>
                                <a:cs typeface="Times New Roman" panose="02020603050405020304" pitchFamily="18" charset="0"/>
                              </a:rPr>
                            </m:ctrlPr>
                          </m:barPr>
                          <m:e>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𝐶</m:t>
                            </m:r>
                          </m:e>
                        </m:bar>
                      </m:e>
                      <m:sup>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𝑛</m:t>
                        </m:r>
                      </m:sup>
                    </m:sSup>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m:t>
                    </m:r>
                    <m:bar>
                      <m:barPr>
                        <m:ctrlPr>
                          <a:rPr lang="fr-FR" b="0" i="1" noProof="0" smtClean="0">
                            <a:latin typeface="Cambria Math" panose="02040503050406030204" pitchFamily="18" charset="0"/>
                            <a:ea typeface="Cambria Math" panose="02040503050406030204" pitchFamily="18" charset="0"/>
                            <a:cs typeface="Times New Roman" panose="02020603050405020304" pitchFamily="18" charset="0"/>
                          </a:rPr>
                        </m:ctrlPr>
                      </m:barPr>
                      <m:e>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𝑏</m:t>
                        </m:r>
                      </m:e>
                    </m:bar>
                  </m:oMath>
                </a14:m>
                <a:r>
                  <a:rPr lang="fr-FR" noProof="0" dirty="0">
                    <a:latin typeface="Times New Roman" panose="02020603050405020304" pitchFamily="18" charset="0"/>
                    <a:cs typeface="Times New Roman" panose="02020603050405020304" pitchFamily="18" charset="0"/>
                  </a:rPr>
                  <a:t>  </a:t>
                </a:r>
              </a:p>
            </p:txBody>
          </p:sp>
        </mc:Choice>
        <mc:Fallback>
          <p:sp>
            <p:nvSpPr>
              <p:cNvPr id="11" name="TextBox 10">
                <a:extLst>
                  <a:ext uri="{FF2B5EF4-FFF2-40B4-BE49-F238E27FC236}">
                    <a16:creationId xmlns:a16="http://schemas.microsoft.com/office/drawing/2014/main" id="{A240AD1D-BF7B-D076-54CC-20292B1DCFD1}"/>
                  </a:ext>
                </a:extLst>
              </p:cNvPr>
              <p:cNvSpPr txBox="1">
                <a:spLocks noRot="1" noChangeAspect="1" noMove="1" noResize="1" noEditPoints="1" noAdjustHandles="1" noChangeArrowheads="1" noChangeShapeType="1" noTextEdit="1"/>
              </p:cNvSpPr>
              <p:nvPr/>
            </p:nvSpPr>
            <p:spPr>
              <a:xfrm>
                <a:off x="101598" y="2841720"/>
                <a:ext cx="9212670" cy="454355"/>
              </a:xfrm>
              <a:prstGeom prst="rect">
                <a:avLst/>
              </a:prstGeom>
              <a:blipFill>
                <a:blip r:embed="rId4"/>
                <a:stretch>
                  <a:fillRect l="-596" t="-6667" b="-1333"/>
                </a:stretch>
              </a:blipFill>
            </p:spPr>
            <p:txBody>
              <a:bodyPr/>
              <a:lstStyle/>
              <a:p>
                <a:r>
                  <a:rPr lang="en-GB">
                    <a:noFill/>
                  </a:rPr>
                  <a:t> </a:t>
                </a:r>
              </a:p>
            </p:txBody>
          </p:sp>
        </mc:Fallback>
      </mc:AlternateContent>
    </p:spTree>
    <p:extLst>
      <p:ext uri="{BB962C8B-B14F-4D97-AF65-F5344CB8AC3E}">
        <p14:creationId xmlns:p14="http://schemas.microsoft.com/office/powerpoint/2010/main" val="38623344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CF8B6E-7A9D-C133-9F9A-3846313A0741}"/>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C9E00D78-DC6F-B3E5-4EE1-57B17573A042}"/>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3" name="TextBox 2">
            <a:extLst>
              <a:ext uri="{FF2B5EF4-FFF2-40B4-BE49-F238E27FC236}">
                <a16:creationId xmlns:a16="http://schemas.microsoft.com/office/drawing/2014/main" id="{0D204C9D-C124-A4B2-CA14-D7E07F23E83A}"/>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B &amp; C</a:t>
            </a:r>
          </a:p>
        </p:txBody>
      </p:sp>
      <p:sp>
        <p:nvSpPr>
          <p:cNvPr id="4" name="Rectangle 3">
            <a:extLst>
              <a:ext uri="{FF2B5EF4-FFF2-40B4-BE49-F238E27FC236}">
                <a16:creationId xmlns:a16="http://schemas.microsoft.com/office/drawing/2014/main" id="{1852E0AB-15C7-963A-94A1-AF3CA0D6A0A8}"/>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5" name="TextBox 4">
            <a:extLst>
              <a:ext uri="{FF2B5EF4-FFF2-40B4-BE49-F238E27FC236}">
                <a16:creationId xmlns:a16="http://schemas.microsoft.com/office/drawing/2014/main" id="{12FC6A74-40DA-DC90-686B-24F2DCFDC298}"/>
              </a:ext>
            </a:extLst>
          </p:cNvPr>
          <p:cNvSpPr txBox="1"/>
          <p:nvPr/>
        </p:nvSpPr>
        <p:spPr>
          <a:xfrm>
            <a:off x="-2" y="627468"/>
            <a:ext cx="12192001"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Pour la méthode de solution manufacturée, nous utilisons la formule suivante : </a:t>
            </a:r>
          </a:p>
        </p:txBody>
      </p:sp>
      <p:sp>
        <p:nvSpPr>
          <p:cNvPr id="6" name="TextBox 5">
            <a:extLst>
              <a:ext uri="{FF2B5EF4-FFF2-40B4-BE49-F238E27FC236}">
                <a16:creationId xmlns:a16="http://schemas.microsoft.com/office/drawing/2014/main" id="{EFF7D163-40AD-E242-C15E-A6E9259FCFCF}"/>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6/10</a:t>
            </a:r>
          </a:p>
        </p:txBody>
      </p:sp>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87F2A118-10E1-86BB-BB17-40A968E84E21}"/>
                  </a:ext>
                </a:extLst>
              </p:cNvPr>
              <p:cNvSpPr txBox="1"/>
              <p:nvPr/>
            </p:nvSpPr>
            <p:spPr>
              <a:xfrm>
                <a:off x="4575101" y="1163593"/>
                <a:ext cx="2602059" cy="63389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fr-FR" b="0" i="1" smtClean="0">
                              <a:latin typeface="Cambria Math" panose="02040503050406030204" pitchFamily="18" charset="0"/>
                            </a:rPr>
                          </m:ctrlPr>
                        </m:accPr>
                        <m:e>
                          <m:r>
                            <a:rPr lang="fr-FR" i="1">
                              <a:latin typeface="Cambria Math" panose="02040503050406030204" pitchFamily="18" charset="0"/>
                            </a:rPr>
                            <m:t>𝐶</m:t>
                          </m:r>
                        </m:e>
                      </m:acc>
                      <m:d>
                        <m:dPr>
                          <m:ctrlPr>
                            <a:rPr lang="fr-FR" b="0" i="1" smtClean="0">
                              <a:latin typeface="Cambria Math" panose="02040503050406030204" pitchFamily="18" charset="0"/>
                            </a:rPr>
                          </m:ctrlPr>
                        </m:dPr>
                        <m:e>
                          <m:r>
                            <a:rPr lang="fr-FR" b="0" i="1" smtClean="0">
                              <a:latin typeface="Cambria Math" panose="02040503050406030204" pitchFamily="18" charset="0"/>
                            </a:rPr>
                            <m:t>𝑟</m:t>
                          </m:r>
                          <m:r>
                            <a:rPr lang="fr-FR" b="0" i="1" smtClean="0">
                              <a:latin typeface="Cambria Math" panose="02040503050406030204" pitchFamily="18" charset="0"/>
                            </a:rPr>
                            <m:t>,</m:t>
                          </m:r>
                          <m:r>
                            <a:rPr lang="fr-FR" b="0" i="1" smtClean="0">
                              <a:latin typeface="Cambria Math" panose="02040503050406030204" pitchFamily="18" charset="0"/>
                            </a:rPr>
                            <m:t>𝑡</m:t>
                          </m:r>
                        </m:e>
                      </m:d>
                      <m:r>
                        <a:rPr lang="fr-FR" b="0" i="1" smtClean="0">
                          <a:latin typeface="Cambria Math" panose="02040503050406030204" pitchFamily="18" charset="0"/>
                        </a:rPr>
                        <m:t>=</m:t>
                      </m:r>
                      <m:sSub>
                        <m:sSubPr>
                          <m:ctrlPr>
                            <a:rPr lang="fr-FR" b="0" i="1" smtClean="0">
                              <a:latin typeface="Cambria Math" panose="02040503050406030204" pitchFamily="18" charset="0"/>
                            </a:rPr>
                          </m:ctrlPr>
                        </m:sSubPr>
                        <m:e>
                          <m:r>
                            <a:rPr lang="fr-FR" b="0" i="1" smtClean="0">
                              <a:latin typeface="Cambria Math" panose="02040503050406030204" pitchFamily="18" charset="0"/>
                            </a:rPr>
                            <m:t>𝐶</m:t>
                          </m:r>
                        </m:e>
                        <m:sub>
                          <m:r>
                            <a:rPr lang="fr-FR" b="0" i="1" smtClean="0">
                              <a:latin typeface="Cambria Math" panose="02040503050406030204" pitchFamily="18" charset="0"/>
                            </a:rPr>
                            <m:t>𝑒</m:t>
                          </m:r>
                        </m:sub>
                      </m:sSub>
                      <m:f>
                        <m:fPr>
                          <m:ctrlPr>
                            <a:rPr lang="fr-FR" b="0" i="1" smtClean="0">
                              <a:latin typeface="Cambria Math" panose="02040503050406030204" pitchFamily="18" charset="0"/>
                            </a:rPr>
                          </m:ctrlPr>
                        </m:fPr>
                        <m:num>
                          <m:sSup>
                            <m:sSupPr>
                              <m:ctrlPr>
                                <a:rPr lang="fr-FR" b="0" i="1" smtClean="0">
                                  <a:latin typeface="Cambria Math" panose="02040503050406030204" pitchFamily="18" charset="0"/>
                                </a:rPr>
                              </m:ctrlPr>
                            </m:sSupPr>
                            <m:e>
                              <m:r>
                                <a:rPr lang="fr-FR" b="0" i="1" smtClean="0">
                                  <a:latin typeface="Cambria Math" panose="02040503050406030204" pitchFamily="18" charset="0"/>
                                </a:rPr>
                                <m:t>𝑟</m:t>
                              </m:r>
                            </m:e>
                            <m:sup>
                              <m:r>
                                <a:rPr lang="fr-FR" b="0" i="1" smtClean="0">
                                  <a:latin typeface="Cambria Math" panose="02040503050406030204" pitchFamily="18" charset="0"/>
                                </a:rPr>
                                <m:t>2</m:t>
                              </m:r>
                            </m:sup>
                          </m:sSup>
                        </m:num>
                        <m:den>
                          <m:sSup>
                            <m:sSupPr>
                              <m:ctrlPr>
                                <a:rPr lang="fr-FR" b="0" i="1" smtClean="0">
                                  <a:latin typeface="Cambria Math" panose="02040503050406030204" pitchFamily="18" charset="0"/>
                                </a:rPr>
                              </m:ctrlPr>
                            </m:sSupPr>
                            <m:e>
                              <m:r>
                                <a:rPr lang="fr-FR" b="0" i="1" smtClean="0">
                                  <a:latin typeface="Cambria Math" panose="02040503050406030204" pitchFamily="18" charset="0"/>
                                </a:rPr>
                                <m:t>𝑅</m:t>
                              </m:r>
                            </m:e>
                            <m:sup>
                              <m:r>
                                <a:rPr lang="fr-FR" b="0" i="1" smtClean="0">
                                  <a:latin typeface="Cambria Math" panose="02040503050406030204" pitchFamily="18" charset="0"/>
                                </a:rPr>
                                <m:t>2</m:t>
                              </m:r>
                            </m:sup>
                          </m:sSup>
                        </m:den>
                      </m:f>
                      <m:r>
                        <a:rPr lang="fr-FR" b="0"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𝑠𝑖𝑛</m:t>
                      </m:r>
                      <m:d>
                        <m:dPr>
                          <m:ctrlPr>
                            <a:rPr lang="fr-FR" b="0" i="1" smtClean="0">
                              <a:latin typeface="Cambria Math" panose="02040503050406030204" pitchFamily="18" charset="0"/>
                              <a:ea typeface="Cambria Math" panose="02040503050406030204" pitchFamily="18" charset="0"/>
                            </a:rPr>
                          </m:ctrlPr>
                        </m:dPr>
                        <m:e>
                          <m:f>
                            <m:fPr>
                              <m:ctrlPr>
                                <a:rPr lang="fr-FR" b="0" i="1" smtClean="0">
                                  <a:latin typeface="Cambria Math" panose="02040503050406030204" pitchFamily="18" charset="0"/>
                                  <a:ea typeface="Cambria Math" panose="02040503050406030204" pitchFamily="18" charset="0"/>
                                </a:rPr>
                              </m:ctrlPr>
                            </m:fPr>
                            <m:num>
                              <m:r>
                                <a:rPr lang="fr-FR" b="0" i="1" smtClean="0">
                                  <a:latin typeface="Cambria Math" panose="02040503050406030204" pitchFamily="18" charset="0"/>
                                  <a:ea typeface="Cambria Math" panose="02040503050406030204" pitchFamily="18" charset="0"/>
                                </a:rPr>
                                <m:t>𝜋</m:t>
                              </m:r>
                              <m:r>
                                <a:rPr lang="fr-FR" b="0" i="1" smtClean="0">
                                  <a:latin typeface="Cambria Math" panose="02040503050406030204" pitchFamily="18" charset="0"/>
                                  <a:ea typeface="Cambria Math" panose="02040503050406030204" pitchFamily="18" charset="0"/>
                                </a:rPr>
                                <m:t>𝑡</m:t>
                              </m:r>
                            </m:num>
                            <m:den>
                              <m:sSub>
                                <m:sSubPr>
                                  <m:ctrlPr>
                                    <a:rPr lang="fr-FR" b="0" i="1" smtClean="0">
                                      <a:latin typeface="Cambria Math" panose="02040503050406030204" pitchFamily="18" charset="0"/>
                                      <a:ea typeface="Cambria Math" panose="02040503050406030204" pitchFamily="18" charset="0"/>
                                    </a:rPr>
                                  </m:ctrlPr>
                                </m:sSubPr>
                                <m:e>
                                  <m:r>
                                    <a:rPr lang="fr-FR" b="0" i="1" smtClean="0">
                                      <a:latin typeface="Cambria Math" panose="02040503050406030204" pitchFamily="18" charset="0"/>
                                      <a:ea typeface="Cambria Math" panose="02040503050406030204" pitchFamily="18" charset="0"/>
                                    </a:rPr>
                                    <m:t>𝑡</m:t>
                                  </m:r>
                                </m:e>
                                <m:sub>
                                  <m:r>
                                    <a:rPr lang="fr-FR" b="0" i="1" smtClean="0">
                                      <a:latin typeface="Cambria Math" panose="02040503050406030204" pitchFamily="18" charset="0"/>
                                      <a:ea typeface="Cambria Math" panose="02040503050406030204" pitchFamily="18" charset="0"/>
                                    </a:rPr>
                                    <m:t>𝑓</m:t>
                                  </m:r>
                                </m:sub>
                              </m:sSub>
                            </m:den>
                          </m:f>
                        </m:e>
                      </m:d>
                    </m:oMath>
                  </m:oMathPara>
                </a14:m>
                <a:endParaRPr lang="en-GB" dirty="0"/>
              </a:p>
            </p:txBody>
          </p:sp>
        </mc:Choice>
        <mc:Fallback>
          <p:sp>
            <p:nvSpPr>
              <p:cNvPr id="10" name="TextBox 9">
                <a:extLst>
                  <a:ext uri="{FF2B5EF4-FFF2-40B4-BE49-F238E27FC236}">
                    <a16:creationId xmlns:a16="http://schemas.microsoft.com/office/drawing/2014/main" id="{87F2A118-10E1-86BB-BB17-40A968E84E21}"/>
                  </a:ext>
                </a:extLst>
              </p:cNvPr>
              <p:cNvSpPr txBox="1">
                <a:spLocks noRot="1" noChangeAspect="1" noMove="1" noResize="1" noEditPoints="1" noAdjustHandles="1" noChangeArrowheads="1" noChangeShapeType="1" noTextEdit="1"/>
              </p:cNvSpPr>
              <p:nvPr/>
            </p:nvSpPr>
            <p:spPr>
              <a:xfrm>
                <a:off x="4575101" y="1163593"/>
                <a:ext cx="2602059" cy="633891"/>
              </a:xfrm>
              <a:prstGeom prst="rect">
                <a:avLst/>
              </a:prstGeom>
              <a:blipFill>
                <a:blip r:embed="rId2"/>
                <a:stretch>
                  <a:fillRect/>
                </a:stretch>
              </a:blipFill>
            </p:spPr>
            <p:txBody>
              <a:bodyPr/>
              <a:lstStyle/>
              <a:p>
                <a:r>
                  <a:rPr lang="en-GB">
                    <a:noFill/>
                  </a:rPr>
                  <a:t> </a:t>
                </a:r>
              </a:p>
            </p:txBody>
          </p:sp>
        </mc:Fallback>
      </mc:AlternateContent>
      <p:sp>
        <p:nvSpPr>
          <p:cNvPr id="11" name="TextBox 10">
            <a:extLst>
              <a:ext uri="{FF2B5EF4-FFF2-40B4-BE49-F238E27FC236}">
                <a16:creationId xmlns:a16="http://schemas.microsoft.com/office/drawing/2014/main" id="{8411718F-83A7-FC79-AD4D-3B5DC8E1789F}"/>
              </a:ext>
            </a:extLst>
          </p:cNvPr>
          <p:cNvSpPr txBox="1"/>
          <p:nvPr/>
        </p:nvSpPr>
        <p:spPr>
          <a:xfrm>
            <a:off x="-3" y="1952411"/>
            <a:ext cx="12192001"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Regardons l’effet de cette solution sur nos CL et CI : </a:t>
            </a:r>
          </a:p>
        </p:txBody>
      </p:sp>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F4AD90AC-48EE-AC1C-5D15-15AC694D49AF}"/>
                  </a:ext>
                </a:extLst>
              </p:cNvPr>
              <p:cNvSpPr txBox="1"/>
              <p:nvPr/>
            </p:nvSpPr>
            <p:spPr>
              <a:xfrm>
                <a:off x="177419" y="2449184"/>
                <a:ext cx="4799071" cy="62824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ea typeface="Cambria Math" panose="02040503050406030204" pitchFamily="18" charset="0"/>
                        </a:rPr>
                        <m:t>𝐶𝐿</m:t>
                      </m:r>
                      <m:r>
                        <a:rPr lang="fr-FR" b="0" i="1" smtClean="0">
                          <a:latin typeface="Cambria Math" panose="02040503050406030204" pitchFamily="18" charset="0"/>
                          <a:ea typeface="Cambria Math" panose="02040503050406030204" pitchFamily="18" charset="0"/>
                        </a:rPr>
                        <m:t> : </m:t>
                      </m:r>
                      <m:r>
                        <a:rPr lang="fr-FR" b="0" i="1" smtClean="0">
                          <a:latin typeface="Cambria Math" panose="02040503050406030204" pitchFamily="18" charset="0"/>
                          <a:ea typeface="Cambria Math" panose="02040503050406030204" pitchFamily="18" charset="0"/>
                        </a:rPr>
                        <m:t>𝐶</m:t>
                      </m:r>
                      <m:d>
                        <m:dPr>
                          <m:ctrlPr>
                            <a:rPr lang="fr-FR" b="0" i="1" smtClean="0">
                              <a:latin typeface="Cambria Math" panose="02040503050406030204" pitchFamily="18" charset="0"/>
                              <a:ea typeface="Cambria Math" panose="02040503050406030204" pitchFamily="18" charset="0"/>
                            </a:rPr>
                          </m:ctrlPr>
                        </m:dPr>
                        <m:e>
                          <m:r>
                            <a:rPr lang="fr-FR" b="0" i="1" smtClean="0">
                              <a:latin typeface="Cambria Math" panose="02040503050406030204" pitchFamily="18" charset="0"/>
                              <a:ea typeface="Cambria Math" panose="02040503050406030204" pitchFamily="18" charset="0"/>
                            </a:rPr>
                            <m:t>𝑟</m:t>
                          </m:r>
                          <m:r>
                            <a:rPr lang="fr-FR" b="0"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𝑅</m:t>
                          </m:r>
                          <m:r>
                            <a:rPr lang="fr-FR" b="0"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𝑡</m:t>
                          </m:r>
                        </m:e>
                      </m:d>
                      <m:r>
                        <a:rPr lang="fr-FR" b="0" i="1" smtClean="0">
                          <a:latin typeface="Cambria Math" panose="02040503050406030204" pitchFamily="18" charset="0"/>
                          <a:ea typeface="Cambria Math" panose="02040503050406030204" pitchFamily="18" charset="0"/>
                        </a:rPr>
                        <m:t>=</m:t>
                      </m:r>
                      <m:sSub>
                        <m:sSubPr>
                          <m:ctrlPr>
                            <a:rPr lang="fr-FR" b="0" i="1" smtClean="0">
                              <a:latin typeface="Cambria Math" panose="02040503050406030204" pitchFamily="18" charset="0"/>
                              <a:ea typeface="Cambria Math" panose="02040503050406030204" pitchFamily="18" charset="0"/>
                            </a:rPr>
                          </m:ctrlPr>
                        </m:sSubPr>
                        <m:e>
                          <m:r>
                            <a:rPr lang="fr-FR" b="0" i="1" smtClean="0">
                              <a:latin typeface="Cambria Math" panose="02040503050406030204" pitchFamily="18" charset="0"/>
                              <a:ea typeface="Cambria Math" panose="02040503050406030204" pitchFamily="18" charset="0"/>
                            </a:rPr>
                            <m:t>𝐶</m:t>
                          </m:r>
                        </m:e>
                        <m:sub>
                          <m:r>
                            <a:rPr lang="fr-FR" b="0" i="1" smtClean="0">
                              <a:latin typeface="Cambria Math" panose="02040503050406030204" pitchFamily="18" charset="0"/>
                              <a:ea typeface="Cambria Math" panose="02040503050406030204" pitchFamily="18" charset="0"/>
                            </a:rPr>
                            <m:t>𝑒</m:t>
                          </m:r>
                        </m:sub>
                      </m:sSub>
                      <m:r>
                        <a:rPr lang="fr-FR" b="0" i="1" smtClean="0">
                          <a:latin typeface="Cambria Math" panose="02040503050406030204" pitchFamily="18" charset="0"/>
                          <a:ea typeface="Cambria Math" panose="02040503050406030204" pitchFamily="18" charset="0"/>
                        </a:rPr>
                        <m:t> </m:t>
                      </m:r>
                      <m:r>
                        <a:rPr lang="fr-FR" b="0" i="1" smtClean="0">
                          <a:latin typeface="Cambria Math" panose="02040503050406030204" pitchFamily="18" charset="0"/>
                        </a:rPr>
                        <m:t>⇒</m:t>
                      </m:r>
                      <m:acc>
                        <m:accPr>
                          <m:chr m:val="̂"/>
                          <m:ctrlPr>
                            <a:rPr lang="fr-FR" i="1">
                              <a:latin typeface="Cambria Math" panose="02040503050406030204" pitchFamily="18" charset="0"/>
                            </a:rPr>
                          </m:ctrlPr>
                        </m:accPr>
                        <m:e>
                          <m:r>
                            <a:rPr lang="fr-FR" i="1">
                              <a:latin typeface="Cambria Math" panose="02040503050406030204" pitchFamily="18" charset="0"/>
                            </a:rPr>
                            <m:t>𝐶</m:t>
                          </m:r>
                        </m:e>
                      </m:acc>
                      <m:d>
                        <m:dPr>
                          <m:ctrlPr>
                            <a:rPr lang="fr-FR" b="0" i="1" smtClean="0">
                              <a:latin typeface="Cambria Math" panose="02040503050406030204" pitchFamily="18" charset="0"/>
                            </a:rPr>
                          </m:ctrlPr>
                        </m:dPr>
                        <m:e>
                          <m:r>
                            <a:rPr lang="fr-FR" b="0" i="1" smtClean="0">
                              <a:latin typeface="Cambria Math" panose="02040503050406030204" pitchFamily="18" charset="0"/>
                            </a:rPr>
                            <m:t>𝑅</m:t>
                          </m:r>
                          <m:r>
                            <a:rPr lang="fr-FR" b="0" i="1" smtClean="0">
                              <a:latin typeface="Cambria Math" panose="02040503050406030204" pitchFamily="18" charset="0"/>
                            </a:rPr>
                            <m:t>,</m:t>
                          </m:r>
                          <m:r>
                            <a:rPr lang="fr-FR" b="0" i="1" smtClean="0">
                              <a:latin typeface="Cambria Math" panose="02040503050406030204" pitchFamily="18" charset="0"/>
                            </a:rPr>
                            <m:t>𝑡</m:t>
                          </m:r>
                        </m:e>
                      </m:d>
                      <m:r>
                        <a:rPr lang="fr-FR" b="0" i="1" smtClean="0">
                          <a:latin typeface="Cambria Math" panose="02040503050406030204" pitchFamily="18" charset="0"/>
                        </a:rPr>
                        <m:t>=</m:t>
                      </m:r>
                      <m:sSub>
                        <m:sSubPr>
                          <m:ctrlPr>
                            <a:rPr lang="fr-FR" b="0" i="1" smtClean="0">
                              <a:latin typeface="Cambria Math" panose="02040503050406030204" pitchFamily="18" charset="0"/>
                            </a:rPr>
                          </m:ctrlPr>
                        </m:sSubPr>
                        <m:e>
                          <m:r>
                            <a:rPr lang="fr-FR" b="0" i="1" smtClean="0">
                              <a:latin typeface="Cambria Math" panose="02040503050406030204" pitchFamily="18" charset="0"/>
                            </a:rPr>
                            <m:t>𝐶</m:t>
                          </m:r>
                        </m:e>
                        <m:sub>
                          <m:r>
                            <a:rPr lang="fr-FR" b="0" i="1" smtClean="0">
                              <a:latin typeface="Cambria Math" panose="02040503050406030204" pitchFamily="18" charset="0"/>
                            </a:rPr>
                            <m:t>𝑒</m:t>
                          </m:r>
                        </m:sub>
                      </m:sSub>
                      <m:r>
                        <a:rPr lang="fr-FR" b="0"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𝑠𝑖𝑛</m:t>
                      </m:r>
                      <m:d>
                        <m:dPr>
                          <m:ctrlPr>
                            <a:rPr lang="fr-FR" b="0" i="1" smtClean="0">
                              <a:latin typeface="Cambria Math" panose="02040503050406030204" pitchFamily="18" charset="0"/>
                              <a:ea typeface="Cambria Math" panose="02040503050406030204" pitchFamily="18" charset="0"/>
                            </a:rPr>
                          </m:ctrlPr>
                        </m:dPr>
                        <m:e>
                          <m:f>
                            <m:fPr>
                              <m:ctrlPr>
                                <a:rPr lang="fr-FR" b="0" i="1" smtClean="0">
                                  <a:latin typeface="Cambria Math" panose="02040503050406030204" pitchFamily="18" charset="0"/>
                                  <a:ea typeface="Cambria Math" panose="02040503050406030204" pitchFamily="18" charset="0"/>
                                </a:rPr>
                              </m:ctrlPr>
                            </m:fPr>
                            <m:num>
                              <m:r>
                                <a:rPr lang="fr-FR" b="0" i="1" smtClean="0">
                                  <a:latin typeface="Cambria Math" panose="02040503050406030204" pitchFamily="18" charset="0"/>
                                  <a:ea typeface="Cambria Math" panose="02040503050406030204" pitchFamily="18" charset="0"/>
                                </a:rPr>
                                <m:t>𝜋</m:t>
                              </m:r>
                              <m:r>
                                <a:rPr lang="fr-FR" b="0" i="1" smtClean="0">
                                  <a:latin typeface="Cambria Math" panose="02040503050406030204" pitchFamily="18" charset="0"/>
                                  <a:ea typeface="Cambria Math" panose="02040503050406030204" pitchFamily="18" charset="0"/>
                                </a:rPr>
                                <m:t>𝑡</m:t>
                              </m:r>
                            </m:num>
                            <m:den>
                              <m:sSub>
                                <m:sSubPr>
                                  <m:ctrlPr>
                                    <a:rPr lang="fr-FR" b="0" i="1" smtClean="0">
                                      <a:latin typeface="Cambria Math" panose="02040503050406030204" pitchFamily="18" charset="0"/>
                                      <a:ea typeface="Cambria Math" panose="02040503050406030204" pitchFamily="18" charset="0"/>
                                    </a:rPr>
                                  </m:ctrlPr>
                                </m:sSubPr>
                                <m:e>
                                  <m:r>
                                    <a:rPr lang="fr-FR" b="0" i="1" smtClean="0">
                                      <a:latin typeface="Cambria Math" panose="02040503050406030204" pitchFamily="18" charset="0"/>
                                      <a:ea typeface="Cambria Math" panose="02040503050406030204" pitchFamily="18" charset="0"/>
                                    </a:rPr>
                                    <m:t>𝑡</m:t>
                                  </m:r>
                                </m:e>
                                <m:sub>
                                  <m:r>
                                    <a:rPr lang="fr-FR" b="0" i="1" smtClean="0">
                                      <a:latin typeface="Cambria Math" panose="02040503050406030204" pitchFamily="18" charset="0"/>
                                      <a:ea typeface="Cambria Math" panose="02040503050406030204" pitchFamily="18" charset="0"/>
                                    </a:rPr>
                                    <m:t>𝑓</m:t>
                                  </m:r>
                                </m:sub>
                              </m:sSub>
                            </m:den>
                          </m:f>
                        </m:e>
                      </m:d>
                    </m:oMath>
                  </m:oMathPara>
                </a14:m>
                <a:endParaRPr lang="en-GB" dirty="0"/>
              </a:p>
            </p:txBody>
          </p:sp>
        </mc:Choice>
        <mc:Fallback>
          <p:sp>
            <p:nvSpPr>
              <p:cNvPr id="13" name="TextBox 12">
                <a:extLst>
                  <a:ext uri="{FF2B5EF4-FFF2-40B4-BE49-F238E27FC236}">
                    <a16:creationId xmlns:a16="http://schemas.microsoft.com/office/drawing/2014/main" id="{F4AD90AC-48EE-AC1C-5D15-15AC694D49AF}"/>
                  </a:ext>
                </a:extLst>
              </p:cNvPr>
              <p:cNvSpPr txBox="1">
                <a:spLocks noRot="1" noChangeAspect="1" noMove="1" noResize="1" noEditPoints="1" noAdjustHandles="1" noChangeArrowheads="1" noChangeShapeType="1" noTextEdit="1"/>
              </p:cNvSpPr>
              <p:nvPr/>
            </p:nvSpPr>
            <p:spPr>
              <a:xfrm>
                <a:off x="177419" y="2449184"/>
                <a:ext cx="4799071" cy="628249"/>
              </a:xfrm>
              <a:prstGeom prst="rect">
                <a:avLst/>
              </a:prstGeom>
              <a:blipFill>
                <a:blip r:embed="rId3"/>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31C70A5E-D228-D529-8164-AB3E54EF024F}"/>
                  </a:ext>
                </a:extLst>
              </p:cNvPr>
              <p:cNvSpPr txBox="1"/>
              <p:nvPr/>
            </p:nvSpPr>
            <p:spPr>
              <a:xfrm>
                <a:off x="177418" y="3200014"/>
                <a:ext cx="4274632" cy="56605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ea typeface="Cambria Math" panose="02040503050406030204" pitchFamily="18" charset="0"/>
                        </a:rPr>
                        <m:t>𝐶𝐿</m:t>
                      </m:r>
                      <m:r>
                        <a:rPr lang="fr-FR" b="0" i="1" smtClean="0">
                          <a:latin typeface="Cambria Math" panose="02040503050406030204" pitchFamily="18" charset="0"/>
                          <a:ea typeface="Cambria Math" panose="02040503050406030204" pitchFamily="18" charset="0"/>
                        </a:rPr>
                        <m:t> : </m:t>
                      </m:r>
                      <m:f>
                        <m:fPr>
                          <m:ctrlPr>
                            <a:rPr lang="fr-FR" b="0" i="1" smtClean="0">
                              <a:latin typeface="Cambria Math" panose="02040503050406030204" pitchFamily="18" charset="0"/>
                              <a:ea typeface="Cambria Math" panose="02040503050406030204" pitchFamily="18" charset="0"/>
                            </a:rPr>
                          </m:ctrlPr>
                        </m:fPr>
                        <m:num>
                          <m:r>
                            <a:rPr lang="fr-FR" b="0"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𝐶</m:t>
                          </m:r>
                        </m:num>
                        <m:den>
                          <m:r>
                            <a:rPr lang="fr-FR" b="0"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𝑟</m:t>
                          </m:r>
                        </m:den>
                      </m:f>
                      <m:d>
                        <m:dPr>
                          <m:ctrlPr>
                            <a:rPr lang="fr-FR" b="0" i="1" smtClean="0">
                              <a:latin typeface="Cambria Math" panose="02040503050406030204" pitchFamily="18" charset="0"/>
                              <a:ea typeface="Cambria Math" panose="02040503050406030204" pitchFamily="18" charset="0"/>
                            </a:rPr>
                          </m:ctrlPr>
                        </m:dPr>
                        <m:e>
                          <m:r>
                            <a:rPr lang="fr-FR" b="0" i="1" smtClean="0">
                              <a:latin typeface="Cambria Math" panose="02040503050406030204" pitchFamily="18" charset="0"/>
                              <a:ea typeface="Cambria Math" panose="02040503050406030204" pitchFamily="18" charset="0"/>
                            </a:rPr>
                            <m:t>𝑟</m:t>
                          </m:r>
                          <m:r>
                            <a:rPr lang="fr-FR" b="0" i="1" smtClean="0">
                              <a:latin typeface="Cambria Math" panose="02040503050406030204" pitchFamily="18" charset="0"/>
                              <a:ea typeface="Cambria Math" panose="02040503050406030204" pitchFamily="18" charset="0"/>
                            </a:rPr>
                            <m:t>=0,</m:t>
                          </m:r>
                          <m:r>
                            <a:rPr lang="fr-FR" b="0" i="1" smtClean="0">
                              <a:latin typeface="Cambria Math" panose="02040503050406030204" pitchFamily="18" charset="0"/>
                              <a:ea typeface="Cambria Math" panose="02040503050406030204" pitchFamily="18" charset="0"/>
                            </a:rPr>
                            <m:t>𝑡</m:t>
                          </m:r>
                        </m:e>
                      </m:d>
                      <m:r>
                        <a:rPr lang="fr-FR" b="0" i="1" smtClean="0">
                          <a:latin typeface="Cambria Math" panose="02040503050406030204" pitchFamily="18" charset="0"/>
                          <a:ea typeface="Cambria Math" panose="02040503050406030204" pitchFamily="18" charset="0"/>
                        </a:rPr>
                        <m:t>=0 </m:t>
                      </m:r>
                      <m:r>
                        <a:rPr lang="fr-FR" b="0" i="1" smtClean="0">
                          <a:latin typeface="Cambria Math" panose="02040503050406030204" pitchFamily="18" charset="0"/>
                        </a:rPr>
                        <m:t>⇒</m:t>
                      </m:r>
                      <m:f>
                        <m:fPr>
                          <m:ctrlPr>
                            <a:rPr lang="fr-FR" i="1">
                              <a:latin typeface="Cambria Math" panose="02040503050406030204" pitchFamily="18" charset="0"/>
                              <a:ea typeface="Cambria Math" panose="02040503050406030204" pitchFamily="18" charset="0"/>
                            </a:rPr>
                          </m:ctrlPr>
                        </m:fPr>
                        <m:num>
                          <m:r>
                            <a:rPr lang="fr-FR" i="1">
                              <a:latin typeface="Cambria Math" panose="02040503050406030204" pitchFamily="18" charset="0"/>
                              <a:ea typeface="Cambria Math" panose="02040503050406030204" pitchFamily="18" charset="0"/>
                            </a:rPr>
                            <m:t>𝜕</m:t>
                          </m:r>
                          <m:acc>
                            <m:accPr>
                              <m:chr m:val="̂"/>
                              <m:ctrlPr>
                                <a:rPr lang="fr-FR" i="1">
                                  <a:latin typeface="Cambria Math" panose="02040503050406030204" pitchFamily="18" charset="0"/>
                                </a:rPr>
                              </m:ctrlPr>
                            </m:accPr>
                            <m:e>
                              <m:r>
                                <a:rPr lang="fr-FR" i="1">
                                  <a:latin typeface="Cambria Math" panose="02040503050406030204" pitchFamily="18" charset="0"/>
                                </a:rPr>
                                <m:t>𝐶</m:t>
                              </m:r>
                            </m:e>
                          </m:acc>
                        </m:num>
                        <m:den>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ea typeface="Cambria Math" panose="02040503050406030204" pitchFamily="18" charset="0"/>
                            </a:rPr>
                            <m:t>𝑟</m:t>
                          </m:r>
                        </m:den>
                      </m:f>
                      <m:d>
                        <m:dPr>
                          <m:ctrlPr>
                            <a:rPr lang="fr-FR" i="1">
                              <a:latin typeface="Cambria Math" panose="02040503050406030204" pitchFamily="18" charset="0"/>
                              <a:ea typeface="Cambria Math" panose="02040503050406030204" pitchFamily="18" charset="0"/>
                            </a:rPr>
                          </m:ctrlPr>
                        </m:dPr>
                        <m:e>
                          <m:r>
                            <a:rPr lang="fr-FR" i="1">
                              <a:latin typeface="Cambria Math" panose="02040503050406030204" pitchFamily="18" charset="0"/>
                              <a:ea typeface="Cambria Math" panose="02040503050406030204" pitchFamily="18" charset="0"/>
                            </a:rPr>
                            <m:t>𝑟</m:t>
                          </m:r>
                          <m:r>
                            <a:rPr lang="fr-FR" i="1">
                              <a:latin typeface="Cambria Math" panose="02040503050406030204" pitchFamily="18" charset="0"/>
                              <a:ea typeface="Cambria Math" panose="02040503050406030204" pitchFamily="18" charset="0"/>
                            </a:rPr>
                            <m:t>=0,</m:t>
                          </m:r>
                          <m:r>
                            <a:rPr lang="fr-FR" i="1">
                              <a:latin typeface="Cambria Math" panose="02040503050406030204" pitchFamily="18" charset="0"/>
                              <a:ea typeface="Cambria Math" panose="02040503050406030204" pitchFamily="18" charset="0"/>
                            </a:rPr>
                            <m:t>𝑡</m:t>
                          </m:r>
                        </m:e>
                      </m:d>
                      <m:r>
                        <a:rPr lang="fr-FR" b="0" i="1" smtClean="0">
                          <a:latin typeface="Cambria Math" panose="02040503050406030204" pitchFamily="18" charset="0"/>
                        </a:rPr>
                        <m:t>=0</m:t>
                      </m:r>
                    </m:oMath>
                  </m:oMathPara>
                </a14:m>
                <a:endParaRPr lang="en-GB" dirty="0"/>
              </a:p>
            </p:txBody>
          </p:sp>
        </mc:Choice>
        <mc:Fallback>
          <p:sp>
            <p:nvSpPr>
              <p:cNvPr id="14" name="TextBox 13">
                <a:extLst>
                  <a:ext uri="{FF2B5EF4-FFF2-40B4-BE49-F238E27FC236}">
                    <a16:creationId xmlns:a16="http://schemas.microsoft.com/office/drawing/2014/main" id="{31C70A5E-D228-D529-8164-AB3E54EF024F}"/>
                  </a:ext>
                </a:extLst>
              </p:cNvPr>
              <p:cNvSpPr txBox="1">
                <a:spLocks noRot="1" noChangeAspect="1" noMove="1" noResize="1" noEditPoints="1" noAdjustHandles="1" noChangeArrowheads="1" noChangeShapeType="1" noTextEdit="1"/>
              </p:cNvSpPr>
              <p:nvPr/>
            </p:nvSpPr>
            <p:spPr>
              <a:xfrm>
                <a:off x="177418" y="3200014"/>
                <a:ext cx="4274632" cy="566052"/>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B9C64A7C-BB38-5709-95B2-0514927091DE}"/>
                  </a:ext>
                </a:extLst>
              </p:cNvPr>
              <p:cNvSpPr txBox="1"/>
              <p:nvPr/>
            </p:nvSpPr>
            <p:spPr>
              <a:xfrm>
                <a:off x="177418" y="4149557"/>
                <a:ext cx="3852914" cy="286425"/>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ea typeface="Cambria Math" panose="02040503050406030204" pitchFamily="18" charset="0"/>
                        </a:rPr>
                        <m:t>𝐶𝐼</m:t>
                      </m:r>
                      <m:r>
                        <a:rPr lang="fr-FR" b="0" i="1" smtClean="0">
                          <a:latin typeface="Cambria Math" panose="02040503050406030204" pitchFamily="18" charset="0"/>
                          <a:ea typeface="Cambria Math" panose="02040503050406030204" pitchFamily="18" charset="0"/>
                        </a:rPr>
                        <m:t> :</m:t>
                      </m:r>
                      <m:r>
                        <a:rPr lang="fr-FR" b="0" i="1" smtClean="0">
                          <a:latin typeface="Cambria Math" panose="02040503050406030204" pitchFamily="18" charset="0"/>
                          <a:ea typeface="Cambria Math" panose="02040503050406030204" pitchFamily="18" charset="0"/>
                        </a:rPr>
                        <m:t>𝐶</m:t>
                      </m:r>
                      <m:r>
                        <a:rPr lang="fr-FR" b="0"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𝑟</m:t>
                      </m:r>
                      <m:r>
                        <a:rPr lang="fr-FR" b="0"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𝑡</m:t>
                      </m:r>
                      <m:r>
                        <a:rPr lang="fr-FR" b="0" i="1" smtClean="0">
                          <a:latin typeface="Cambria Math" panose="02040503050406030204" pitchFamily="18" charset="0"/>
                          <a:ea typeface="Cambria Math" panose="02040503050406030204" pitchFamily="18" charset="0"/>
                        </a:rPr>
                        <m:t>=0)=0 ⇒</m:t>
                      </m:r>
                      <m:acc>
                        <m:accPr>
                          <m:chr m:val="̂"/>
                          <m:ctrlPr>
                            <a:rPr lang="fr-FR" i="1">
                              <a:latin typeface="Cambria Math" panose="02040503050406030204" pitchFamily="18" charset="0"/>
                            </a:rPr>
                          </m:ctrlPr>
                        </m:accPr>
                        <m:e>
                          <m:r>
                            <a:rPr lang="fr-FR" i="1">
                              <a:latin typeface="Cambria Math" panose="02040503050406030204" pitchFamily="18" charset="0"/>
                            </a:rPr>
                            <m:t>𝐶</m:t>
                          </m:r>
                        </m:e>
                      </m:acc>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ea typeface="Cambria Math" panose="02040503050406030204" pitchFamily="18" charset="0"/>
                        </a:rPr>
                        <m:t>𝑟</m:t>
                      </m:r>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ea typeface="Cambria Math" panose="02040503050406030204" pitchFamily="18" charset="0"/>
                        </a:rPr>
                        <m:t>𝑡</m:t>
                      </m:r>
                      <m:r>
                        <a:rPr lang="fr-FR" i="1">
                          <a:latin typeface="Cambria Math" panose="02040503050406030204" pitchFamily="18" charset="0"/>
                          <a:ea typeface="Cambria Math" panose="02040503050406030204" pitchFamily="18" charset="0"/>
                        </a:rPr>
                        <m:t>=0)=0</m:t>
                      </m:r>
                    </m:oMath>
                  </m:oMathPara>
                </a14:m>
                <a:endParaRPr lang="en-GB" dirty="0"/>
              </a:p>
            </p:txBody>
          </p:sp>
        </mc:Choice>
        <mc:Fallback>
          <p:sp>
            <p:nvSpPr>
              <p:cNvPr id="15" name="TextBox 14">
                <a:extLst>
                  <a:ext uri="{FF2B5EF4-FFF2-40B4-BE49-F238E27FC236}">
                    <a16:creationId xmlns:a16="http://schemas.microsoft.com/office/drawing/2014/main" id="{B9C64A7C-BB38-5709-95B2-0514927091DE}"/>
                  </a:ext>
                </a:extLst>
              </p:cNvPr>
              <p:cNvSpPr txBox="1">
                <a:spLocks noRot="1" noChangeAspect="1" noMove="1" noResize="1" noEditPoints="1" noAdjustHandles="1" noChangeArrowheads="1" noChangeShapeType="1" noTextEdit="1"/>
              </p:cNvSpPr>
              <p:nvPr/>
            </p:nvSpPr>
            <p:spPr>
              <a:xfrm>
                <a:off x="177418" y="4149557"/>
                <a:ext cx="3852914" cy="286425"/>
              </a:xfrm>
              <a:prstGeom prst="rect">
                <a:avLst/>
              </a:prstGeom>
              <a:blipFill>
                <a:blip r:embed="rId5"/>
                <a:stretch>
                  <a:fillRect l="-949" t="-27660" r="-1108" b="-34043"/>
                </a:stretch>
              </a:blipFill>
            </p:spPr>
            <p:txBody>
              <a:bodyPr/>
              <a:lstStyle/>
              <a:p>
                <a:r>
                  <a:rPr lang="en-GB">
                    <a:noFill/>
                  </a:rPr>
                  <a:t> </a:t>
                </a:r>
              </a:p>
            </p:txBody>
          </p:sp>
        </mc:Fallback>
      </mc:AlternateContent>
      <p:cxnSp>
        <p:nvCxnSpPr>
          <p:cNvPr id="18" name="Straight Connector 17">
            <a:extLst>
              <a:ext uri="{FF2B5EF4-FFF2-40B4-BE49-F238E27FC236}">
                <a16:creationId xmlns:a16="http://schemas.microsoft.com/office/drawing/2014/main" id="{19C5FC14-86D9-D182-FAA9-03B9ADA00502}"/>
              </a:ext>
            </a:extLst>
          </p:cNvPr>
          <p:cNvCxnSpPr>
            <a:stCxn id="11" idx="2"/>
          </p:cNvCxnSpPr>
          <p:nvPr/>
        </p:nvCxnSpPr>
        <p:spPr>
          <a:xfrm flipH="1">
            <a:off x="6095997" y="2321743"/>
            <a:ext cx="1" cy="2206114"/>
          </a:xfrm>
          <a:prstGeom prst="line">
            <a:avLst/>
          </a:prstGeom>
        </p:spPr>
        <p:style>
          <a:lnRef idx="2">
            <a:schemeClr val="dk1"/>
          </a:lnRef>
          <a:fillRef idx="0">
            <a:schemeClr val="dk1"/>
          </a:fillRef>
          <a:effectRef idx="1">
            <a:schemeClr val="dk1"/>
          </a:effectRef>
          <a:fontRef idx="minor">
            <a:schemeClr val="tx1"/>
          </a:fontRef>
        </p:style>
      </p:cxnSp>
      <p:sp>
        <p:nvSpPr>
          <p:cNvPr id="19" name="TextBox 18">
            <a:extLst>
              <a:ext uri="{FF2B5EF4-FFF2-40B4-BE49-F238E27FC236}">
                <a16:creationId xmlns:a16="http://schemas.microsoft.com/office/drawing/2014/main" id="{3CCF0735-D454-D992-38F2-B2E5A65308FC}"/>
              </a:ext>
            </a:extLst>
          </p:cNvPr>
          <p:cNvSpPr txBox="1"/>
          <p:nvPr/>
        </p:nvSpPr>
        <p:spPr>
          <a:xfrm>
            <a:off x="6095997" y="1952411"/>
            <a:ext cx="4906073"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introduit la solution dans le problème tel que : </a:t>
            </a:r>
          </a:p>
        </p:txBody>
      </p:sp>
      <mc:AlternateContent xmlns:mc="http://schemas.openxmlformats.org/markup-compatibility/2006">
        <mc:Choice xmlns:a14="http://schemas.microsoft.com/office/drawing/2010/main" Requires="a14">
          <p:sp>
            <p:nvSpPr>
              <p:cNvPr id="20" name="TextBox 19">
                <a:extLst>
                  <a:ext uri="{FF2B5EF4-FFF2-40B4-BE49-F238E27FC236}">
                    <a16:creationId xmlns:a16="http://schemas.microsoft.com/office/drawing/2014/main" id="{A159A099-FC06-3D2C-7ED0-7565EA80450F}"/>
                  </a:ext>
                </a:extLst>
              </p:cNvPr>
              <p:cNvSpPr txBox="1"/>
              <p:nvPr/>
            </p:nvSpPr>
            <p:spPr>
              <a:xfrm>
                <a:off x="177418" y="5204010"/>
                <a:ext cx="9830063" cy="1328569"/>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f>
                        <m:fPr>
                          <m:ctrlPr>
                            <a:rPr lang="fr-FR" i="1" smtClean="0">
                              <a:latin typeface="Cambria Math" panose="02040503050406030204" pitchFamily="18" charset="0"/>
                            </a:rPr>
                          </m:ctrlPr>
                        </m:fPr>
                        <m:num>
                          <m:r>
                            <a:rPr lang="fr-FR" i="1">
                              <a:latin typeface="Cambria Math" panose="02040503050406030204" pitchFamily="18" charset="0"/>
                            </a:rPr>
                            <m:t>𝜕</m:t>
                          </m:r>
                          <m:acc>
                            <m:accPr>
                              <m:chr m:val="̂"/>
                              <m:ctrlPr>
                                <a:rPr lang="fr-FR" i="1">
                                  <a:latin typeface="Cambria Math" panose="02040503050406030204" pitchFamily="18" charset="0"/>
                                </a:rPr>
                              </m:ctrlPr>
                            </m:accPr>
                            <m:e>
                              <m:r>
                                <a:rPr lang="fr-FR" i="1">
                                  <a:latin typeface="Cambria Math" panose="02040503050406030204" pitchFamily="18" charset="0"/>
                                </a:rPr>
                                <m:t>𝐶</m:t>
                              </m:r>
                            </m:e>
                          </m:acc>
                        </m:num>
                        <m:den>
                          <m:r>
                            <a:rPr lang="fr-FR" i="1">
                              <a:latin typeface="Cambria Math" panose="02040503050406030204" pitchFamily="18" charset="0"/>
                            </a:rPr>
                            <m:t>𝜕</m:t>
                          </m:r>
                          <m:r>
                            <a:rPr lang="fr-FR" i="1">
                              <a:latin typeface="Cambria Math" panose="02040503050406030204" pitchFamily="18" charset="0"/>
                            </a:rPr>
                            <m:t>𝑡</m:t>
                          </m:r>
                        </m:den>
                      </m:f>
                      <m:r>
                        <a:rPr lang="fr-FR" b="0" i="1" smtClean="0">
                          <a:latin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rPr>
                            <m:t>𝐷</m:t>
                          </m:r>
                        </m:e>
                        <m:sub>
                          <m:r>
                            <a:rPr lang="fr-FR" i="1">
                              <a:latin typeface="Cambria Math" panose="02040503050406030204" pitchFamily="18" charset="0"/>
                            </a:rPr>
                            <m:t>𝑒𝑓𝑓</m:t>
                          </m:r>
                        </m:sub>
                      </m:sSub>
                      <m:d>
                        <m:dPr>
                          <m:begChr m:val="["/>
                          <m:endChr m:val="]"/>
                          <m:ctrlPr>
                            <a:rPr lang="fr-FR" i="1" smtClean="0">
                              <a:latin typeface="Cambria Math" panose="02040503050406030204" pitchFamily="18" charset="0"/>
                            </a:rPr>
                          </m:ctrlPr>
                        </m:dPr>
                        <m:e>
                          <m:f>
                            <m:fPr>
                              <m:ctrlPr>
                                <a:rPr lang="fr-FR" i="1">
                                  <a:latin typeface="Cambria Math" panose="02040503050406030204" pitchFamily="18" charset="0"/>
                                </a:rPr>
                              </m:ctrlPr>
                            </m:fPr>
                            <m:num>
                              <m:r>
                                <a:rPr lang="fr-FR" i="1">
                                  <a:latin typeface="Cambria Math" panose="02040503050406030204" pitchFamily="18" charset="0"/>
                                </a:rPr>
                                <m:t>1</m:t>
                              </m:r>
                            </m:num>
                            <m:den>
                              <m:r>
                                <a:rPr lang="fr-FR" i="1">
                                  <a:latin typeface="Cambria Math" panose="02040503050406030204" pitchFamily="18" charset="0"/>
                                </a:rPr>
                                <m:t>𝑟</m:t>
                              </m:r>
                            </m:den>
                          </m:f>
                          <m:f>
                            <m:fPr>
                              <m:ctrlPr>
                                <a:rPr lang="en-GB" i="1">
                                  <a:latin typeface="Cambria Math" panose="02040503050406030204" pitchFamily="18" charset="0"/>
                                </a:rPr>
                              </m:ctrlPr>
                            </m:fPr>
                            <m:num>
                              <m:r>
                                <a:rPr lang="en-GB" i="1">
                                  <a:latin typeface="Cambria Math" panose="02040503050406030204" pitchFamily="18" charset="0"/>
                                </a:rPr>
                                <m:t>𝜕</m:t>
                              </m:r>
                              <m:acc>
                                <m:accPr>
                                  <m:chr m:val="̂"/>
                                  <m:ctrlPr>
                                    <a:rPr lang="fr-FR" i="1">
                                      <a:latin typeface="Cambria Math" panose="02040503050406030204" pitchFamily="18" charset="0"/>
                                    </a:rPr>
                                  </m:ctrlPr>
                                </m:accPr>
                                <m:e>
                                  <m:r>
                                    <a:rPr lang="fr-FR" i="1">
                                      <a:latin typeface="Cambria Math" panose="02040503050406030204" pitchFamily="18" charset="0"/>
                                    </a:rPr>
                                    <m:t>𝐶</m:t>
                                  </m:r>
                                </m:e>
                              </m:acc>
                            </m:num>
                            <m:den>
                              <m:r>
                                <a:rPr lang="en-GB" i="1">
                                  <a:latin typeface="Cambria Math" panose="02040503050406030204" pitchFamily="18" charset="0"/>
                                </a:rPr>
                                <m:t>𝜕</m:t>
                              </m:r>
                              <m:r>
                                <a:rPr lang="fr-FR" i="1">
                                  <a:latin typeface="Cambria Math" panose="02040503050406030204" pitchFamily="18" charset="0"/>
                                </a:rPr>
                                <m:t>𝑟</m:t>
                              </m:r>
                            </m:den>
                          </m:f>
                          <m:r>
                            <a:rPr lang="fr-FR" i="1">
                              <a:latin typeface="Cambria Math" panose="02040503050406030204" pitchFamily="18" charset="0"/>
                            </a:rPr>
                            <m:t>+</m:t>
                          </m:r>
                          <m:f>
                            <m:fPr>
                              <m:ctrlPr>
                                <a:rPr lang="en-GB" i="1">
                                  <a:latin typeface="Cambria Math" panose="02040503050406030204" pitchFamily="18" charset="0"/>
                                </a:rPr>
                              </m:ctrlPr>
                            </m:fPr>
                            <m:num>
                              <m:r>
                                <a:rPr lang="en-GB" i="1">
                                  <a:latin typeface="Cambria Math" panose="02040503050406030204" pitchFamily="18" charset="0"/>
                                </a:rPr>
                                <m:t>𝜕</m:t>
                              </m:r>
                              <m:r>
                                <a:rPr lang="fr-FR" i="1">
                                  <a:latin typeface="Cambria Math" panose="02040503050406030204" pitchFamily="18" charset="0"/>
                                </a:rPr>
                                <m:t>²</m:t>
                              </m:r>
                              <m:acc>
                                <m:accPr>
                                  <m:chr m:val="̂"/>
                                  <m:ctrlPr>
                                    <a:rPr lang="fr-FR" i="1">
                                      <a:latin typeface="Cambria Math" panose="02040503050406030204" pitchFamily="18" charset="0"/>
                                    </a:rPr>
                                  </m:ctrlPr>
                                </m:accPr>
                                <m:e>
                                  <m:r>
                                    <a:rPr lang="fr-FR" i="1">
                                      <a:latin typeface="Cambria Math" panose="02040503050406030204" pitchFamily="18" charset="0"/>
                                    </a:rPr>
                                    <m:t>𝐶</m:t>
                                  </m:r>
                                </m:e>
                              </m:acc>
                            </m:num>
                            <m:den>
                              <m:r>
                                <a:rPr lang="en-GB" i="1">
                                  <a:latin typeface="Cambria Math" panose="02040503050406030204" pitchFamily="18" charset="0"/>
                                </a:rPr>
                                <m:t>𝜕</m:t>
                              </m:r>
                              <m:r>
                                <a:rPr lang="fr-FR" i="1">
                                  <a:latin typeface="Cambria Math" panose="02040503050406030204" pitchFamily="18" charset="0"/>
                                </a:rPr>
                                <m:t>𝑟</m:t>
                              </m:r>
                              <m:r>
                                <a:rPr lang="fr-FR" i="1">
                                  <a:latin typeface="Cambria Math" panose="02040503050406030204" pitchFamily="18" charset="0"/>
                                </a:rPr>
                                <m:t>²</m:t>
                              </m:r>
                            </m:den>
                          </m:f>
                        </m:e>
                      </m:d>
                      <m:r>
                        <a:rPr lang="fr-FR" b="0" i="1" smtClean="0">
                          <a:latin typeface="Cambria Math" panose="02040503050406030204" pitchFamily="18" charset="0"/>
                        </a:rPr>
                        <m:t>+</m:t>
                      </m:r>
                      <m:r>
                        <a:rPr lang="fr-FR" i="1">
                          <a:latin typeface="Cambria Math" panose="02040503050406030204" pitchFamily="18" charset="0"/>
                          <a:cs typeface="Times New Roman" panose="02020603050405020304" pitchFamily="18" charset="0"/>
                        </a:rPr>
                        <m:t>𝑘</m:t>
                      </m:r>
                      <m:r>
                        <a:rPr lang="fr-FR" i="1">
                          <a:latin typeface="Cambria Math" panose="02040503050406030204" pitchFamily="18" charset="0"/>
                          <a:ea typeface="Cambria Math" panose="02040503050406030204" pitchFamily="18" charset="0"/>
                          <a:cs typeface="Times New Roman" panose="02020603050405020304" pitchFamily="18" charset="0"/>
                        </a:rPr>
                        <m:t>∙</m:t>
                      </m:r>
                      <m:acc>
                        <m:accPr>
                          <m:chr m:val="̂"/>
                          <m:ctrlPr>
                            <a:rPr lang="fr-FR" i="1">
                              <a:latin typeface="Cambria Math" panose="02040503050406030204" pitchFamily="18" charset="0"/>
                            </a:rPr>
                          </m:ctrlPr>
                        </m:accPr>
                        <m:e>
                          <m:r>
                            <a:rPr lang="fr-FR" i="1">
                              <a:latin typeface="Cambria Math" panose="02040503050406030204" pitchFamily="18" charset="0"/>
                            </a:rPr>
                            <m:t>𝐶</m:t>
                          </m:r>
                        </m:e>
                      </m:acc>
                      <m:r>
                        <a:rPr lang="fr-FR" b="0" i="1" smtClean="0">
                          <a:latin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rPr>
                            <m:t>𝐶</m:t>
                          </m:r>
                        </m:e>
                        <m:sub>
                          <m:r>
                            <a:rPr lang="fr-FR" i="1">
                              <a:latin typeface="Cambria Math" panose="02040503050406030204" pitchFamily="18" charset="0"/>
                            </a:rPr>
                            <m:t>𝑒</m:t>
                          </m:r>
                        </m:sub>
                      </m:sSub>
                      <m:f>
                        <m:fPr>
                          <m:ctrlPr>
                            <a:rPr lang="fr-FR" i="1">
                              <a:latin typeface="Cambria Math" panose="02040503050406030204" pitchFamily="18" charset="0"/>
                            </a:rPr>
                          </m:ctrlPr>
                        </m:fPr>
                        <m:num>
                          <m:sSup>
                            <m:sSupPr>
                              <m:ctrlPr>
                                <a:rPr lang="fr-FR" i="1">
                                  <a:latin typeface="Cambria Math" panose="02040503050406030204" pitchFamily="18" charset="0"/>
                                </a:rPr>
                              </m:ctrlPr>
                            </m:sSupPr>
                            <m:e>
                              <m:r>
                                <a:rPr lang="fr-FR" i="1">
                                  <a:latin typeface="Cambria Math" panose="02040503050406030204" pitchFamily="18" charset="0"/>
                                </a:rPr>
                                <m:t>𝑟</m:t>
                              </m:r>
                            </m:e>
                            <m:sup>
                              <m:r>
                                <a:rPr lang="fr-FR" i="1">
                                  <a:latin typeface="Cambria Math" panose="02040503050406030204" pitchFamily="18" charset="0"/>
                                </a:rPr>
                                <m:t>2</m:t>
                              </m:r>
                            </m:sup>
                          </m:sSup>
                        </m:num>
                        <m:den>
                          <m:sSup>
                            <m:sSupPr>
                              <m:ctrlPr>
                                <a:rPr lang="fr-FR" i="1">
                                  <a:latin typeface="Cambria Math" panose="02040503050406030204" pitchFamily="18" charset="0"/>
                                </a:rPr>
                              </m:ctrlPr>
                            </m:sSupPr>
                            <m:e>
                              <m:r>
                                <a:rPr lang="fr-FR" i="1">
                                  <a:latin typeface="Cambria Math" panose="02040503050406030204" pitchFamily="18" charset="0"/>
                                </a:rPr>
                                <m:t>𝑅</m:t>
                              </m:r>
                            </m:e>
                            <m:sup>
                              <m:r>
                                <a:rPr lang="fr-FR" i="1">
                                  <a:latin typeface="Cambria Math" panose="02040503050406030204" pitchFamily="18" charset="0"/>
                                </a:rPr>
                                <m:t>2</m:t>
                              </m:r>
                            </m:sup>
                          </m:sSup>
                        </m:den>
                      </m:f>
                      <m:f>
                        <m:fPr>
                          <m:ctrlPr>
                            <a:rPr lang="fr-FR" i="1">
                              <a:latin typeface="Cambria Math" panose="02040503050406030204" pitchFamily="18" charset="0"/>
                            </a:rPr>
                          </m:ctrlPr>
                        </m:fPr>
                        <m:num>
                          <m:r>
                            <a:rPr lang="fr-FR" i="1">
                              <a:latin typeface="Cambria Math" panose="02040503050406030204" pitchFamily="18" charset="0"/>
                              <a:ea typeface="Cambria Math" panose="02040503050406030204" pitchFamily="18" charset="0"/>
                            </a:rPr>
                            <m:t>𝜋</m:t>
                          </m:r>
                        </m:num>
                        <m:den>
                          <m:sSub>
                            <m:sSubPr>
                              <m:ctrlPr>
                                <a:rPr lang="fr-FR" i="1">
                                  <a:latin typeface="Cambria Math" panose="02040503050406030204" pitchFamily="18" charset="0"/>
                                </a:rPr>
                              </m:ctrlPr>
                            </m:sSubPr>
                            <m:e>
                              <m:r>
                                <a:rPr lang="fr-FR" i="1">
                                  <a:latin typeface="Cambria Math" panose="02040503050406030204" pitchFamily="18" charset="0"/>
                                </a:rPr>
                                <m:t>𝑡</m:t>
                              </m:r>
                            </m:e>
                            <m:sub>
                              <m:r>
                                <a:rPr lang="fr-FR" i="1">
                                  <a:latin typeface="Cambria Math" panose="02040503050406030204" pitchFamily="18" charset="0"/>
                                </a:rPr>
                                <m:t>𝑓</m:t>
                              </m:r>
                            </m:sub>
                          </m:sSub>
                        </m:den>
                      </m:f>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ea typeface="Cambria Math" panose="02040503050406030204" pitchFamily="18" charset="0"/>
                        </a:rPr>
                        <m:t>𝑐𝑜𝑠</m:t>
                      </m:r>
                      <m:d>
                        <m:dPr>
                          <m:ctrlPr>
                            <a:rPr lang="fr-FR" i="1">
                              <a:latin typeface="Cambria Math" panose="02040503050406030204" pitchFamily="18" charset="0"/>
                              <a:ea typeface="Cambria Math" panose="02040503050406030204" pitchFamily="18" charset="0"/>
                            </a:rPr>
                          </m:ctrlPr>
                        </m:dPr>
                        <m:e>
                          <m:f>
                            <m:fPr>
                              <m:ctrlPr>
                                <a:rPr lang="fr-FR" i="1">
                                  <a:latin typeface="Cambria Math" panose="02040503050406030204" pitchFamily="18" charset="0"/>
                                  <a:ea typeface="Cambria Math" panose="02040503050406030204" pitchFamily="18" charset="0"/>
                                </a:rPr>
                              </m:ctrlPr>
                            </m:fPr>
                            <m:num>
                              <m:r>
                                <a:rPr lang="fr-FR" i="1">
                                  <a:latin typeface="Cambria Math" panose="02040503050406030204" pitchFamily="18" charset="0"/>
                                  <a:ea typeface="Cambria Math" panose="02040503050406030204" pitchFamily="18" charset="0"/>
                                </a:rPr>
                                <m:t>𝜋</m:t>
                              </m:r>
                              <m:r>
                                <a:rPr lang="fr-FR" i="1">
                                  <a:latin typeface="Cambria Math" panose="02040503050406030204" pitchFamily="18" charset="0"/>
                                  <a:ea typeface="Cambria Math" panose="02040503050406030204" pitchFamily="18" charset="0"/>
                                </a:rPr>
                                <m:t>𝑡</m:t>
                              </m:r>
                            </m:num>
                            <m:den>
                              <m:sSub>
                                <m:sSubPr>
                                  <m:ctrlPr>
                                    <a:rPr lang="fr-FR" i="1">
                                      <a:latin typeface="Cambria Math" panose="02040503050406030204" pitchFamily="18" charset="0"/>
                                      <a:ea typeface="Cambria Math" panose="02040503050406030204" pitchFamily="18" charset="0"/>
                                    </a:rPr>
                                  </m:ctrlPr>
                                </m:sSubPr>
                                <m:e>
                                  <m:r>
                                    <a:rPr lang="fr-FR" i="1">
                                      <a:latin typeface="Cambria Math" panose="02040503050406030204" pitchFamily="18" charset="0"/>
                                      <a:ea typeface="Cambria Math" panose="02040503050406030204" pitchFamily="18" charset="0"/>
                                    </a:rPr>
                                    <m:t>𝑡</m:t>
                                  </m:r>
                                </m:e>
                                <m:sub>
                                  <m:r>
                                    <a:rPr lang="fr-FR" i="1">
                                      <a:latin typeface="Cambria Math" panose="02040503050406030204" pitchFamily="18" charset="0"/>
                                      <a:ea typeface="Cambria Math" panose="02040503050406030204" pitchFamily="18" charset="0"/>
                                    </a:rPr>
                                    <m:t>𝑓</m:t>
                                  </m:r>
                                </m:sub>
                              </m:sSub>
                            </m:den>
                          </m:f>
                        </m:e>
                      </m:d>
                      <m:r>
                        <a:rPr lang="fr-FR" i="1">
                          <a:latin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rPr>
                            <m:t>𝐷</m:t>
                          </m:r>
                        </m:e>
                        <m:sub>
                          <m:r>
                            <a:rPr lang="fr-FR" i="1">
                              <a:latin typeface="Cambria Math" panose="02040503050406030204" pitchFamily="18" charset="0"/>
                            </a:rPr>
                            <m:t>𝑒𝑓𝑓</m:t>
                          </m:r>
                        </m:sub>
                      </m:sSub>
                      <m:d>
                        <m:dPr>
                          <m:begChr m:val="["/>
                          <m:endChr m:val="]"/>
                          <m:ctrlPr>
                            <a:rPr lang="fr-FR" i="1">
                              <a:latin typeface="Cambria Math" panose="02040503050406030204" pitchFamily="18" charset="0"/>
                            </a:rPr>
                          </m:ctrlPr>
                        </m:dPr>
                        <m:e>
                          <m:sSub>
                            <m:sSubPr>
                              <m:ctrlPr>
                                <a:rPr lang="fr-FR" i="1">
                                  <a:latin typeface="Cambria Math" panose="02040503050406030204" pitchFamily="18" charset="0"/>
                                </a:rPr>
                              </m:ctrlPr>
                            </m:sSubPr>
                            <m:e>
                              <m:r>
                                <a:rPr lang="fr-FR" i="1">
                                  <a:latin typeface="Cambria Math" panose="02040503050406030204" pitchFamily="18" charset="0"/>
                                </a:rPr>
                                <m:t>𝐶</m:t>
                              </m:r>
                            </m:e>
                            <m:sub>
                              <m:r>
                                <a:rPr lang="fr-FR" i="1">
                                  <a:latin typeface="Cambria Math" panose="02040503050406030204" pitchFamily="18" charset="0"/>
                                </a:rPr>
                                <m:t>𝑒</m:t>
                              </m:r>
                            </m:sub>
                          </m:sSub>
                          <m:f>
                            <m:fPr>
                              <m:ctrlPr>
                                <a:rPr lang="fr-FR" i="1">
                                  <a:latin typeface="Cambria Math" panose="02040503050406030204" pitchFamily="18" charset="0"/>
                                </a:rPr>
                              </m:ctrlPr>
                            </m:fPr>
                            <m:num>
                              <m:r>
                                <a:rPr lang="fr-FR" b="0" i="1" smtClean="0">
                                  <a:latin typeface="Cambria Math" panose="02040503050406030204" pitchFamily="18" charset="0"/>
                                </a:rPr>
                                <m:t>4</m:t>
                              </m:r>
                            </m:num>
                            <m:den>
                              <m:sSup>
                                <m:sSupPr>
                                  <m:ctrlPr>
                                    <a:rPr lang="fr-FR" i="1">
                                      <a:latin typeface="Cambria Math" panose="02040503050406030204" pitchFamily="18" charset="0"/>
                                    </a:rPr>
                                  </m:ctrlPr>
                                </m:sSupPr>
                                <m:e>
                                  <m:r>
                                    <a:rPr lang="fr-FR" i="1">
                                      <a:latin typeface="Cambria Math" panose="02040503050406030204" pitchFamily="18" charset="0"/>
                                    </a:rPr>
                                    <m:t>𝑅</m:t>
                                  </m:r>
                                </m:e>
                                <m:sup>
                                  <m:r>
                                    <a:rPr lang="fr-FR" i="1">
                                      <a:latin typeface="Cambria Math" panose="02040503050406030204" pitchFamily="18" charset="0"/>
                                    </a:rPr>
                                    <m:t>2</m:t>
                                  </m:r>
                                </m:sup>
                              </m:sSup>
                            </m:den>
                          </m:f>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ea typeface="Cambria Math" panose="02040503050406030204" pitchFamily="18" charset="0"/>
                            </a:rPr>
                            <m:t>𝑠𝑖𝑛</m:t>
                          </m:r>
                          <m:d>
                            <m:dPr>
                              <m:ctrlPr>
                                <a:rPr lang="fr-FR" i="1">
                                  <a:latin typeface="Cambria Math" panose="02040503050406030204" pitchFamily="18" charset="0"/>
                                  <a:ea typeface="Cambria Math" panose="02040503050406030204" pitchFamily="18" charset="0"/>
                                </a:rPr>
                              </m:ctrlPr>
                            </m:dPr>
                            <m:e>
                              <m:f>
                                <m:fPr>
                                  <m:ctrlPr>
                                    <a:rPr lang="fr-FR" i="1">
                                      <a:latin typeface="Cambria Math" panose="02040503050406030204" pitchFamily="18" charset="0"/>
                                      <a:ea typeface="Cambria Math" panose="02040503050406030204" pitchFamily="18" charset="0"/>
                                    </a:rPr>
                                  </m:ctrlPr>
                                </m:fPr>
                                <m:num>
                                  <m:r>
                                    <a:rPr lang="fr-FR" i="1">
                                      <a:latin typeface="Cambria Math" panose="02040503050406030204" pitchFamily="18" charset="0"/>
                                      <a:ea typeface="Cambria Math" panose="02040503050406030204" pitchFamily="18" charset="0"/>
                                    </a:rPr>
                                    <m:t>𝜋</m:t>
                                  </m:r>
                                  <m:r>
                                    <a:rPr lang="fr-FR" i="1">
                                      <a:latin typeface="Cambria Math" panose="02040503050406030204" pitchFamily="18" charset="0"/>
                                      <a:ea typeface="Cambria Math" panose="02040503050406030204" pitchFamily="18" charset="0"/>
                                    </a:rPr>
                                    <m:t>𝑡</m:t>
                                  </m:r>
                                </m:num>
                                <m:den>
                                  <m:sSub>
                                    <m:sSubPr>
                                      <m:ctrlPr>
                                        <a:rPr lang="fr-FR" i="1">
                                          <a:latin typeface="Cambria Math" panose="02040503050406030204" pitchFamily="18" charset="0"/>
                                          <a:ea typeface="Cambria Math" panose="02040503050406030204" pitchFamily="18" charset="0"/>
                                        </a:rPr>
                                      </m:ctrlPr>
                                    </m:sSubPr>
                                    <m:e>
                                      <m:r>
                                        <a:rPr lang="fr-FR" i="1">
                                          <a:latin typeface="Cambria Math" panose="02040503050406030204" pitchFamily="18" charset="0"/>
                                          <a:ea typeface="Cambria Math" panose="02040503050406030204" pitchFamily="18" charset="0"/>
                                        </a:rPr>
                                        <m:t>𝑡</m:t>
                                      </m:r>
                                    </m:e>
                                    <m:sub>
                                      <m:r>
                                        <a:rPr lang="fr-FR" i="1">
                                          <a:latin typeface="Cambria Math" panose="02040503050406030204" pitchFamily="18" charset="0"/>
                                          <a:ea typeface="Cambria Math" panose="02040503050406030204" pitchFamily="18" charset="0"/>
                                        </a:rPr>
                                        <m:t>𝑓</m:t>
                                      </m:r>
                                    </m:sub>
                                  </m:sSub>
                                </m:den>
                              </m:f>
                            </m:e>
                          </m:d>
                        </m:e>
                      </m:d>
                      <m:r>
                        <a:rPr lang="fr-FR" i="1">
                          <a:latin typeface="Cambria Math" panose="02040503050406030204" pitchFamily="18" charset="0"/>
                        </a:rPr>
                        <m:t>+</m:t>
                      </m:r>
                      <m:r>
                        <a:rPr lang="fr-FR" i="1">
                          <a:latin typeface="Cambria Math" panose="02040503050406030204" pitchFamily="18" charset="0"/>
                          <a:cs typeface="Times New Roman" panose="02020603050405020304" pitchFamily="18" charset="0"/>
                        </a:rPr>
                        <m:t>𝑘</m:t>
                      </m:r>
                      <m:r>
                        <a:rPr lang="fr-FR" i="1">
                          <a:latin typeface="Cambria Math" panose="02040503050406030204" pitchFamily="18" charset="0"/>
                          <a:ea typeface="Cambria Math" panose="02040503050406030204" pitchFamily="18" charset="0"/>
                          <a:cs typeface="Times New Roman" panose="02020603050405020304" pitchFamily="18" charset="0"/>
                        </a:rPr>
                        <m:t>∙</m:t>
                      </m:r>
                      <m:sSub>
                        <m:sSubPr>
                          <m:ctrlPr>
                            <a:rPr lang="fr-FR" i="1">
                              <a:latin typeface="Cambria Math" panose="02040503050406030204" pitchFamily="18" charset="0"/>
                            </a:rPr>
                          </m:ctrlPr>
                        </m:sSubPr>
                        <m:e>
                          <m:r>
                            <a:rPr lang="fr-FR" i="1">
                              <a:latin typeface="Cambria Math" panose="02040503050406030204" pitchFamily="18" charset="0"/>
                            </a:rPr>
                            <m:t>𝐶</m:t>
                          </m:r>
                        </m:e>
                        <m:sub>
                          <m:r>
                            <a:rPr lang="fr-FR" i="1">
                              <a:latin typeface="Cambria Math" panose="02040503050406030204" pitchFamily="18" charset="0"/>
                            </a:rPr>
                            <m:t>𝑒</m:t>
                          </m:r>
                        </m:sub>
                      </m:sSub>
                      <m:f>
                        <m:fPr>
                          <m:ctrlPr>
                            <a:rPr lang="fr-FR" i="1">
                              <a:latin typeface="Cambria Math" panose="02040503050406030204" pitchFamily="18" charset="0"/>
                            </a:rPr>
                          </m:ctrlPr>
                        </m:fPr>
                        <m:num>
                          <m:sSup>
                            <m:sSupPr>
                              <m:ctrlPr>
                                <a:rPr lang="fr-FR" i="1">
                                  <a:latin typeface="Cambria Math" panose="02040503050406030204" pitchFamily="18" charset="0"/>
                                </a:rPr>
                              </m:ctrlPr>
                            </m:sSupPr>
                            <m:e>
                              <m:r>
                                <a:rPr lang="fr-FR" i="1">
                                  <a:latin typeface="Cambria Math" panose="02040503050406030204" pitchFamily="18" charset="0"/>
                                </a:rPr>
                                <m:t>𝑟</m:t>
                              </m:r>
                            </m:e>
                            <m:sup>
                              <m:r>
                                <a:rPr lang="fr-FR" i="1">
                                  <a:latin typeface="Cambria Math" panose="02040503050406030204" pitchFamily="18" charset="0"/>
                                </a:rPr>
                                <m:t>2</m:t>
                              </m:r>
                            </m:sup>
                          </m:sSup>
                        </m:num>
                        <m:den>
                          <m:sSup>
                            <m:sSupPr>
                              <m:ctrlPr>
                                <a:rPr lang="fr-FR" i="1">
                                  <a:latin typeface="Cambria Math" panose="02040503050406030204" pitchFamily="18" charset="0"/>
                                </a:rPr>
                              </m:ctrlPr>
                            </m:sSupPr>
                            <m:e>
                              <m:r>
                                <a:rPr lang="fr-FR" i="1">
                                  <a:latin typeface="Cambria Math" panose="02040503050406030204" pitchFamily="18" charset="0"/>
                                </a:rPr>
                                <m:t>𝑅</m:t>
                              </m:r>
                            </m:e>
                            <m:sup>
                              <m:r>
                                <a:rPr lang="fr-FR" i="1">
                                  <a:latin typeface="Cambria Math" panose="02040503050406030204" pitchFamily="18" charset="0"/>
                                </a:rPr>
                                <m:t>2</m:t>
                              </m:r>
                            </m:sup>
                          </m:sSup>
                        </m:den>
                      </m:f>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ea typeface="Cambria Math" panose="02040503050406030204" pitchFamily="18" charset="0"/>
                        </a:rPr>
                        <m:t>𝑠𝑖𝑛</m:t>
                      </m:r>
                      <m:d>
                        <m:dPr>
                          <m:ctrlPr>
                            <a:rPr lang="fr-FR" i="1">
                              <a:latin typeface="Cambria Math" panose="02040503050406030204" pitchFamily="18" charset="0"/>
                              <a:ea typeface="Cambria Math" panose="02040503050406030204" pitchFamily="18" charset="0"/>
                            </a:rPr>
                          </m:ctrlPr>
                        </m:dPr>
                        <m:e>
                          <m:f>
                            <m:fPr>
                              <m:ctrlPr>
                                <a:rPr lang="fr-FR" i="1">
                                  <a:latin typeface="Cambria Math" panose="02040503050406030204" pitchFamily="18" charset="0"/>
                                  <a:ea typeface="Cambria Math" panose="02040503050406030204" pitchFamily="18" charset="0"/>
                                </a:rPr>
                              </m:ctrlPr>
                            </m:fPr>
                            <m:num>
                              <m:r>
                                <a:rPr lang="fr-FR" i="1">
                                  <a:latin typeface="Cambria Math" panose="02040503050406030204" pitchFamily="18" charset="0"/>
                                  <a:ea typeface="Cambria Math" panose="02040503050406030204" pitchFamily="18" charset="0"/>
                                </a:rPr>
                                <m:t>𝜋</m:t>
                              </m:r>
                              <m:r>
                                <a:rPr lang="fr-FR" i="1">
                                  <a:latin typeface="Cambria Math" panose="02040503050406030204" pitchFamily="18" charset="0"/>
                                  <a:ea typeface="Cambria Math" panose="02040503050406030204" pitchFamily="18" charset="0"/>
                                </a:rPr>
                                <m:t>𝑡</m:t>
                              </m:r>
                            </m:num>
                            <m:den>
                              <m:sSub>
                                <m:sSubPr>
                                  <m:ctrlPr>
                                    <a:rPr lang="fr-FR" i="1">
                                      <a:latin typeface="Cambria Math" panose="02040503050406030204" pitchFamily="18" charset="0"/>
                                      <a:ea typeface="Cambria Math" panose="02040503050406030204" pitchFamily="18" charset="0"/>
                                    </a:rPr>
                                  </m:ctrlPr>
                                </m:sSubPr>
                                <m:e>
                                  <m:r>
                                    <a:rPr lang="fr-FR" i="1">
                                      <a:latin typeface="Cambria Math" panose="02040503050406030204" pitchFamily="18" charset="0"/>
                                      <a:ea typeface="Cambria Math" panose="02040503050406030204" pitchFamily="18" charset="0"/>
                                    </a:rPr>
                                    <m:t>𝑡</m:t>
                                  </m:r>
                                </m:e>
                                <m:sub>
                                  <m:r>
                                    <a:rPr lang="fr-FR" i="1">
                                      <a:latin typeface="Cambria Math" panose="02040503050406030204" pitchFamily="18" charset="0"/>
                                      <a:ea typeface="Cambria Math" panose="02040503050406030204" pitchFamily="18" charset="0"/>
                                    </a:rPr>
                                    <m:t>𝑓</m:t>
                                  </m:r>
                                </m:sub>
                              </m:sSub>
                            </m:den>
                          </m:f>
                        </m:e>
                      </m:d>
                    </m:oMath>
                  </m:oMathPara>
                </a14:m>
                <a:endParaRPr lang="fr-FR" noProof="0" dirty="0"/>
              </a:p>
              <a:p>
                <a:pPr/>
                <a14:m>
                  <m:oMathPara xmlns:m="http://schemas.openxmlformats.org/officeDocument/2006/math">
                    <m:oMathParaPr>
                      <m:jc m:val="left"/>
                    </m:oMathParaPr>
                    <m:oMath xmlns:m="http://schemas.openxmlformats.org/officeDocument/2006/math">
                      <m:f>
                        <m:fPr>
                          <m:ctrlPr>
                            <a:rPr lang="fr-FR" i="1" smtClean="0">
                              <a:latin typeface="Cambria Math" panose="02040503050406030204" pitchFamily="18" charset="0"/>
                            </a:rPr>
                          </m:ctrlPr>
                        </m:fPr>
                        <m:num>
                          <m:r>
                            <a:rPr lang="fr-FR" i="1">
                              <a:latin typeface="Cambria Math" panose="02040503050406030204" pitchFamily="18" charset="0"/>
                            </a:rPr>
                            <m:t>𝜕</m:t>
                          </m:r>
                          <m:acc>
                            <m:accPr>
                              <m:chr m:val="̂"/>
                              <m:ctrlPr>
                                <a:rPr lang="fr-FR" i="1">
                                  <a:latin typeface="Cambria Math" panose="02040503050406030204" pitchFamily="18" charset="0"/>
                                </a:rPr>
                              </m:ctrlPr>
                            </m:accPr>
                            <m:e>
                              <m:r>
                                <a:rPr lang="fr-FR" i="1">
                                  <a:latin typeface="Cambria Math" panose="02040503050406030204" pitchFamily="18" charset="0"/>
                                </a:rPr>
                                <m:t>𝐶</m:t>
                              </m:r>
                            </m:e>
                          </m:acc>
                        </m:num>
                        <m:den>
                          <m:r>
                            <a:rPr lang="fr-FR" i="1">
                              <a:latin typeface="Cambria Math" panose="02040503050406030204" pitchFamily="18" charset="0"/>
                            </a:rPr>
                            <m:t>𝜕</m:t>
                          </m:r>
                          <m:r>
                            <a:rPr lang="fr-FR" i="1">
                              <a:latin typeface="Cambria Math" panose="02040503050406030204" pitchFamily="18" charset="0"/>
                            </a:rPr>
                            <m:t>𝑡</m:t>
                          </m:r>
                        </m:den>
                      </m:f>
                      <m:r>
                        <a:rPr lang="fr-FR" b="0" i="1" smtClean="0">
                          <a:latin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rPr>
                            <m:t>𝐷</m:t>
                          </m:r>
                        </m:e>
                        <m:sub>
                          <m:r>
                            <a:rPr lang="fr-FR" i="1">
                              <a:latin typeface="Cambria Math" panose="02040503050406030204" pitchFamily="18" charset="0"/>
                            </a:rPr>
                            <m:t>𝑒𝑓𝑓</m:t>
                          </m:r>
                        </m:sub>
                      </m:sSub>
                      <m:d>
                        <m:dPr>
                          <m:begChr m:val="["/>
                          <m:endChr m:val="]"/>
                          <m:ctrlPr>
                            <a:rPr lang="fr-FR" i="1" smtClean="0">
                              <a:latin typeface="Cambria Math" panose="02040503050406030204" pitchFamily="18" charset="0"/>
                            </a:rPr>
                          </m:ctrlPr>
                        </m:dPr>
                        <m:e>
                          <m:f>
                            <m:fPr>
                              <m:ctrlPr>
                                <a:rPr lang="fr-FR" i="1">
                                  <a:latin typeface="Cambria Math" panose="02040503050406030204" pitchFamily="18" charset="0"/>
                                </a:rPr>
                              </m:ctrlPr>
                            </m:fPr>
                            <m:num>
                              <m:r>
                                <a:rPr lang="fr-FR" i="1">
                                  <a:latin typeface="Cambria Math" panose="02040503050406030204" pitchFamily="18" charset="0"/>
                                </a:rPr>
                                <m:t>1</m:t>
                              </m:r>
                            </m:num>
                            <m:den>
                              <m:r>
                                <a:rPr lang="fr-FR" i="1">
                                  <a:latin typeface="Cambria Math" panose="02040503050406030204" pitchFamily="18" charset="0"/>
                                </a:rPr>
                                <m:t>𝑟</m:t>
                              </m:r>
                            </m:den>
                          </m:f>
                          <m:f>
                            <m:fPr>
                              <m:ctrlPr>
                                <a:rPr lang="en-GB" i="1">
                                  <a:latin typeface="Cambria Math" panose="02040503050406030204" pitchFamily="18" charset="0"/>
                                </a:rPr>
                              </m:ctrlPr>
                            </m:fPr>
                            <m:num>
                              <m:r>
                                <a:rPr lang="en-GB" i="1">
                                  <a:latin typeface="Cambria Math" panose="02040503050406030204" pitchFamily="18" charset="0"/>
                                </a:rPr>
                                <m:t>𝜕</m:t>
                              </m:r>
                              <m:acc>
                                <m:accPr>
                                  <m:chr m:val="̂"/>
                                  <m:ctrlPr>
                                    <a:rPr lang="fr-FR" i="1">
                                      <a:latin typeface="Cambria Math" panose="02040503050406030204" pitchFamily="18" charset="0"/>
                                    </a:rPr>
                                  </m:ctrlPr>
                                </m:accPr>
                                <m:e>
                                  <m:r>
                                    <a:rPr lang="fr-FR" i="1">
                                      <a:latin typeface="Cambria Math" panose="02040503050406030204" pitchFamily="18" charset="0"/>
                                    </a:rPr>
                                    <m:t>𝐶</m:t>
                                  </m:r>
                                </m:e>
                              </m:acc>
                            </m:num>
                            <m:den>
                              <m:r>
                                <a:rPr lang="en-GB" i="1">
                                  <a:latin typeface="Cambria Math" panose="02040503050406030204" pitchFamily="18" charset="0"/>
                                </a:rPr>
                                <m:t>𝜕</m:t>
                              </m:r>
                              <m:r>
                                <a:rPr lang="fr-FR" i="1">
                                  <a:latin typeface="Cambria Math" panose="02040503050406030204" pitchFamily="18" charset="0"/>
                                </a:rPr>
                                <m:t>𝑟</m:t>
                              </m:r>
                            </m:den>
                          </m:f>
                          <m:r>
                            <a:rPr lang="fr-FR" i="1">
                              <a:latin typeface="Cambria Math" panose="02040503050406030204" pitchFamily="18" charset="0"/>
                            </a:rPr>
                            <m:t>+</m:t>
                          </m:r>
                          <m:f>
                            <m:fPr>
                              <m:ctrlPr>
                                <a:rPr lang="en-GB" i="1">
                                  <a:latin typeface="Cambria Math" panose="02040503050406030204" pitchFamily="18" charset="0"/>
                                </a:rPr>
                              </m:ctrlPr>
                            </m:fPr>
                            <m:num>
                              <m:sSup>
                                <m:sSupPr>
                                  <m:ctrlPr>
                                    <a:rPr lang="fr-FR" i="1">
                                      <a:latin typeface="Cambria Math" panose="02040503050406030204" pitchFamily="18" charset="0"/>
                                    </a:rPr>
                                  </m:ctrlPr>
                                </m:sSupPr>
                                <m:e>
                                  <m:r>
                                    <a:rPr lang="en-GB" i="1">
                                      <a:latin typeface="Cambria Math" panose="02040503050406030204" pitchFamily="18" charset="0"/>
                                    </a:rPr>
                                    <m:t>𝜕</m:t>
                                  </m:r>
                                </m:e>
                                <m:sup>
                                  <m:r>
                                    <a:rPr lang="fr-FR" i="1">
                                      <a:latin typeface="Cambria Math" panose="02040503050406030204" pitchFamily="18" charset="0"/>
                                    </a:rPr>
                                    <m:t>2</m:t>
                                  </m:r>
                                  <m:acc>
                                    <m:accPr>
                                      <m:chr m:val="̂"/>
                                      <m:ctrlPr>
                                        <a:rPr lang="fr-FR" i="1">
                                          <a:latin typeface="Cambria Math" panose="02040503050406030204" pitchFamily="18" charset="0"/>
                                        </a:rPr>
                                      </m:ctrlPr>
                                    </m:accPr>
                                    <m:e>
                                      <m:r>
                                        <a:rPr lang="fr-FR" i="1">
                                          <a:latin typeface="Cambria Math" panose="02040503050406030204" pitchFamily="18" charset="0"/>
                                        </a:rPr>
                                        <m:t>𝐶</m:t>
                                      </m:r>
                                    </m:e>
                                  </m:acc>
                                </m:sup>
                              </m:sSup>
                            </m:num>
                            <m:den>
                              <m:r>
                                <a:rPr lang="en-GB" i="1">
                                  <a:latin typeface="Cambria Math" panose="02040503050406030204" pitchFamily="18" charset="0"/>
                                </a:rPr>
                                <m:t>𝜕</m:t>
                              </m:r>
                              <m:sSup>
                                <m:sSupPr>
                                  <m:ctrlPr>
                                    <a:rPr lang="fr-FR" i="1">
                                      <a:latin typeface="Cambria Math" panose="02040503050406030204" pitchFamily="18" charset="0"/>
                                    </a:rPr>
                                  </m:ctrlPr>
                                </m:sSupPr>
                                <m:e>
                                  <m:r>
                                    <a:rPr lang="fr-FR" i="1">
                                      <a:latin typeface="Cambria Math" panose="02040503050406030204" pitchFamily="18" charset="0"/>
                                    </a:rPr>
                                    <m:t>𝑟</m:t>
                                  </m:r>
                                </m:e>
                                <m:sup>
                                  <m:r>
                                    <a:rPr lang="fr-FR" i="1">
                                      <a:latin typeface="Cambria Math" panose="02040503050406030204" pitchFamily="18" charset="0"/>
                                    </a:rPr>
                                    <m:t>2</m:t>
                                  </m:r>
                                </m:sup>
                              </m:sSup>
                            </m:den>
                          </m:f>
                        </m:e>
                      </m:d>
                      <m:r>
                        <a:rPr lang="fr-FR" b="0" i="1" smtClean="0">
                          <a:latin typeface="Cambria Math" panose="02040503050406030204" pitchFamily="18" charset="0"/>
                        </a:rPr>
                        <m:t>+</m:t>
                      </m:r>
                      <m:r>
                        <a:rPr lang="fr-FR" i="1">
                          <a:latin typeface="Cambria Math" panose="02040503050406030204" pitchFamily="18" charset="0"/>
                          <a:cs typeface="Times New Roman" panose="02020603050405020304" pitchFamily="18" charset="0"/>
                        </a:rPr>
                        <m:t>𝑘</m:t>
                      </m:r>
                      <m:r>
                        <a:rPr lang="fr-FR" i="1">
                          <a:latin typeface="Cambria Math" panose="02040503050406030204" pitchFamily="18" charset="0"/>
                          <a:ea typeface="Cambria Math" panose="02040503050406030204" pitchFamily="18" charset="0"/>
                          <a:cs typeface="Times New Roman" panose="02020603050405020304" pitchFamily="18" charset="0"/>
                        </a:rPr>
                        <m:t>∙</m:t>
                      </m:r>
                      <m:acc>
                        <m:accPr>
                          <m:chr m:val="̂"/>
                          <m:ctrlPr>
                            <a:rPr lang="fr-FR" i="1">
                              <a:latin typeface="Cambria Math" panose="02040503050406030204" pitchFamily="18" charset="0"/>
                            </a:rPr>
                          </m:ctrlPr>
                        </m:accPr>
                        <m:e>
                          <m:r>
                            <a:rPr lang="fr-FR" i="1">
                              <a:latin typeface="Cambria Math" panose="02040503050406030204" pitchFamily="18" charset="0"/>
                            </a:rPr>
                            <m:t>𝐶</m:t>
                          </m:r>
                        </m:e>
                      </m:acc>
                      <m:r>
                        <a:rPr lang="fr-FR" b="0" i="1" smtClean="0">
                          <a:latin typeface="Cambria Math" panose="02040503050406030204" pitchFamily="18" charset="0"/>
                        </a:rPr>
                        <m:t>=</m:t>
                      </m:r>
                      <m:f>
                        <m:fPr>
                          <m:ctrlPr>
                            <a:rPr lang="fr-FR" b="0" i="1" smtClean="0">
                              <a:latin typeface="Cambria Math" panose="02040503050406030204" pitchFamily="18" charset="0"/>
                            </a:rPr>
                          </m:ctrlPr>
                        </m:fPr>
                        <m:num>
                          <m:sSub>
                            <m:sSubPr>
                              <m:ctrlPr>
                                <a:rPr lang="fr-FR" b="0" i="1" smtClean="0">
                                  <a:latin typeface="Cambria Math" panose="02040503050406030204" pitchFamily="18" charset="0"/>
                                </a:rPr>
                              </m:ctrlPr>
                            </m:sSubPr>
                            <m:e>
                              <m:r>
                                <a:rPr lang="fr-FR" b="0" i="1" smtClean="0">
                                  <a:latin typeface="Cambria Math" panose="02040503050406030204" pitchFamily="18" charset="0"/>
                                </a:rPr>
                                <m:t>𝐶</m:t>
                              </m:r>
                            </m:e>
                            <m:sub>
                              <m:r>
                                <a:rPr lang="fr-FR" b="0" i="1" smtClean="0">
                                  <a:latin typeface="Cambria Math" panose="02040503050406030204" pitchFamily="18" charset="0"/>
                                </a:rPr>
                                <m:t>𝑒</m:t>
                              </m:r>
                            </m:sub>
                          </m:sSub>
                        </m:num>
                        <m:den>
                          <m:sSup>
                            <m:sSupPr>
                              <m:ctrlPr>
                                <a:rPr lang="fr-FR" b="0" i="1" smtClean="0">
                                  <a:latin typeface="Cambria Math" panose="02040503050406030204" pitchFamily="18" charset="0"/>
                                </a:rPr>
                              </m:ctrlPr>
                            </m:sSupPr>
                            <m:e>
                              <m:r>
                                <a:rPr lang="fr-FR" b="0" i="1" smtClean="0">
                                  <a:latin typeface="Cambria Math" panose="02040503050406030204" pitchFamily="18" charset="0"/>
                                </a:rPr>
                                <m:t>𝑅</m:t>
                              </m:r>
                            </m:e>
                            <m:sup>
                              <m:r>
                                <a:rPr lang="fr-FR" b="0" i="1" smtClean="0">
                                  <a:latin typeface="Cambria Math" panose="02040503050406030204" pitchFamily="18" charset="0"/>
                                </a:rPr>
                                <m:t>2</m:t>
                              </m:r>
                            </m:sup>
                          </m:sSup>
                        </m:den>
                      </m:f>
                      <m:d>
                        <m:dPr>
                          <m:begChr m:val="["/>
                          <m:endChr m:val="]"/>
                          <m:ctrlPr>
                            <a:rPr lang="fr-FR" b="0" i="1" smtClean="0">
                              <a:latin typeface="Cambria Math" panose="02040503050406030204" pitchFamily="18" charset="0"/>
                            </a:rPr>
                          </m:ctrlPr>
                        </m:dPr>
                        <m:e>
                          <m:r>
                            <a:rPr lang="fr-FR" b="0" i="1" smtClean="0">
                              <a:latin typeface="Cambria Math" panose="02040503050406030204" pitchFamily="18" charset="0"/>
                            </a:rPr>
                            <m:t>𝑟</m:t>
                          </m:r>
                          <m:r>
                            <a:rPr lang="fr-FR" b="0" i="1" smtClean="0">
                              <a:latin typeface="Cambria Math" panose="02040503050406030204" pitchFamily="18" charset="0"/>
                            </a:rPr>
                            <m:t>²</m:t>
                          </m:r>
                          <m:f>
                            <m:fPr>
                              <m:ctrlPr>
                                <a:rPr lang="fr-FR" i="1">
                                  <a:latin typeface="Cambria Math" panose="02040503050406030204" pitchFamily="18" charset="0"/>
                                </a:rPr>
                              </m:ctrlPr>
                            </m:fPr>
                            <m:num>
                              <m:r>
                                <a:rPr lang="fr-FR" i="1">
                                  <a:latin typeface="Cambria Math" panose="02040503050406030204" pitchFamily="18" charset="0"/>
                                  <a:ea typeface="Cambria Math" panose="02040503050406030204" pitchFamily="18" charset="0"/>
                                </a:rPr>
                                <m:t>𝜋</m:t>
                              </m:r>
                            </m:num>
                            <m:den>
                              <m:sSub>
                                <m:sSubPr>
                                  <m:ctrlPr>
                                    <a:rPr lang="fr-FR" i="1">
                                      <a:latin typeface="Cambria Math" panose="02040503050406030204" pitchFamily="18" charset="0"/>
                                    </a:rPr>
                                  </m:ctrlPr>
                                </m:sSubPr>
                                <m:e>
                                  <m:r>
                                    <a:rPr lang="fr-FR" i="1">
                                      <a:latin typeface="Cambria Math" panose="02040503050406030204" pitchFamily="18" charset="0"/>
                                    </a:rPr>
                                    <m:t>𝑡</m:t>
                                  </m:r>
                                </m:e>
                                <m:sub>
                                  <m:r>
                                    <a:rPr lang="fr-FR" i="1">
                                      <a:latin typeface="Cambria Math" panose="02040503050406030204" pitchFamily="18" charset="0"/>
                                    </a:rPr>
                                    <m:t>𝑓</m:t>
                                  </m:r>
                                </m:sub>
                              </m:sSub>
                            </m:den>
                          </m:f>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ea typeface="Cambria Math" panose="02040503050406030204" pitchFamily="18" charset="0"/>
                            </a:rPr>
                            <m:t>𝑐𝑜𝑠</m:t>
                          </m:r>
                          <m:d>
                            <m:dPr>
                              <m:ctrlPr>
                                <a:rPr lang="fr-FR" i="1">
                                  <a:latin typeface="Cambria Math" panose="02040503050406030204" pitchFamily="18" charset="0"/>
                                  <a:ea typeface="Cambria Math" panose="02040503050406030204" pitchFamily="18" charset="0"/>
                                </a:rPr>
                              </m:ctrlPr>
                            </m:dPr>
                            <m:e>
                              <m:f>
                                <m:fPr>
                                  <m:ctrlPr>
                                    <a:rPr lang="fr-FR" i="1">
                                      <a:latin typeface="Cambria Math" panose="02040503050406030204" pitchFamily="18" charset="0"/>
                                      <a:ea typeface="Cambria Math" panose="02040503050406030204" pitchFamily="18" charset="0"/>
                                    </a:rPr>
                                  </m:ctrlPr>
                                </m:fPr>
                                <m:num>
                                  <m:r>
                                    <a:rPr lang="fr-FR" i="1">
                                      <a:latin typeface="Cambria Math" panose="02040503050406030204" pitchFamily="18" charset="0"/>
                                      <a:ea typeface="Cambria Math" panose="02040503050406030204" pitchFamily="18" charset="0"/>
                                    </a:rPr>
                                    <m:t>𝜋</m:t>
                                  </m:r>
                                  <m:r>
                                    <a:rPr lang="fr-FR" i="1">
                                      <a:latin typeface="Cambria Math" panose="02040503050406030204" pitchFamily="18" charset="0"/>
                                      <a:ea typeface="Cambria Math" panose="02040503050406030204" pitchFamily="18" charset="0"/>
                                    </a:rPr>
                                    <m:t>𝑡</m:t>
                                  </m:r>
                                </m:num>
                                <m:den>
                                  <m:sSub>
                                    <m:sSubPr>
                                      <m:ctrlPr>
                                        <a:rPr lang="fr-FR" i="1">
                                          <a:latin typeface="Cambria Math" panose="02040503050406030204" pitchFamily="18" charset="0"/>
                                          <a:ea typeface="Cambria Math" panose="02040503050406030204" pitchFamily="18" charset="0"/>
                                        </a:rPr>
                                      </m:ctrlPr>
                                    </m:sSubPr>
                                    <m:e>
                                      <m:r>
                                        <a:rPr lang="fr-FR" i="1">
                                          <a:latin typeface="Cambria Math" panose="02040503050406030204" pitchFamily="18" charset="0"/>
                                          <a:ea typeface="Cambria Math" panose="02040503050406030204" pitchFamily="18" charset="0"/>
                                        </a:rPr>
                                        <m:t>𝑡</m:t>
                                      </m:r>
                                    </m:e>
                                    <m:sub>
                                      <m:r>
                                        <a:rPr lang="fr-FR" i="1">
                                          <a:latin typeface="Cambria Math" panose="02040503050406030204" pitchFamily="18" charset="0"/>
                                          <a:ea typeface="Cambria Math" panose="02040503050406030204" pitchFamily="18" charset="0"/>
                                        </a:rPr>
                                        <m:t>𝑓</m:t>
                                      </m:r>
                                    </m:sub>
                                  </m:sSub>
                                </m:den>
                              </m:f>
                            </m:e>
                          </m:d>
                          <m:r>
                            <a:rPr lang="fr-FR" b="0" i="1" smtClean="0">
                              <a:latin typeface="Cambria Math" panose="02040503050406030204" pitchFamily="18" charset="0"/>
                              <a:ea typeface="Cambria Math" panose="02040503050406030204" pitchFamily="18" charset="0"/>
                            </a:rPr>
                            <m:t>+</m:t>
                          </m:r>
                          <m:r>
                            <a:rPr lang="fr-FR" i="1">
                              <a:latin typeface="Cambria Math" panose="02040503050406030204" pitchFamily="18" charset="0"/>
                              <a:ea typeface="Cambria Math" panose="02040503050406030204" pitchFamily="18" charset="0"/>
                            </a:rPr>
                            <m:t>𝑠𝑖𝑛</m:t>
                          </m:r>
                          <m:d>
                            <m:dPr>
                              <m:ctrlPr>
                                <a:rPr lang="fr-FR" i="1">
                                  <a:latin typeface="Cambria Math" panose="02040503050406030204" pitchFamily="18" charset="0"/>
                                  <a:ea typeface="Cambria Math" panose="02040503050406030204" pitchFamily="18" charset="0"/>
                                </a:rPr>
                              </m:ctrlPr>
                            </m:dPr>
                            <m:e>
                              <m:f>
                                <m:fPr>
                                  <m:ctrlPr>
                                    <a:rPr lang="fr-FR" i="1">
                                      <a:latin typeface="Cambria Math" panose="02040503050406030204" pitchFamily="18" charset="0"/>
                                      <a:ea typeface="Cambria Math" panose="02040503050406030204" pitchFamily="18" charset="0"/>
                                    </a:rPr>
                                  </m:ctrlPr>
                                </m:fPr>
                                <m:num>
                                  <m:r>
                                    <a:rPr lang="fr-FR" i="1">
                                      <a:latin typeface="Cambria Math" panose="02040503050406030204" pitchFamily="18" charset="0"/>
                                      <a:ea typeface="Cambria Math" panose="02040503050406030204" pitchFamily="18" charset="0"/>
                                    </a:rPr>
                                    <m:t>𝜋</m:t>
                                  </m:r>
                                  <m:r>
                                    <a:rPr lang="fr-FR" i="1">
                                      <a:latin typeface="Cambria Math" panose="02040503050406030204" pitchFamily="18" charset="0"/>
                                      <a:ea typeface="Cambria Math" panose="02040503050406030204" pitchFamily="18" charset="0"/>
                                    </a:rPr>
                                    <m:t>𝑡</m:t>
                                  </m:r>
                                </m:num>
                                <m:den>
                                  <m:sSub>
                                    <m:sSubPr>
                                      <m:ctrlPr>
                                        <a:rPr lang="fr-FR" i="1">
                                          <a:latin typeface="Cambria Math" panose="02040503050406030204" pitchFamily="18" charset="0"/>
                                          <a:ea typeface="Cambria Math" panose="02040503050406030204" pitchFamily="18" charset="0"/>
                                        </a:rPr>
                                      </m:ctrlPr>
                                    </m:sSubPr>
                                    <m:e>
                                      <m:r>
                                        <a:rPr lang="fr-FR" i="1">
                                          <a:latin typeface="Cambria Math" panose="02040503050406030204" pitchFamily="18" charset="0"/>
                                          <a:ea typeface="Cambria Math" panose="02040503050406030204" pitchFamily="18" charset="0"/>
                                        </a:rPr>
                                        <m:t>𝑡</m:t>
                                      </m:r>
                                    </m:e>
                                    <m:sub>
                                      <m:r>
                                        <a:rPr lang="fr-FR" i="1">
                                          <a:latin typeface="Cambria Math" panose="02040503050406030204" pitchFamily="18" charset="0"/>
                                          <a:ea typeface="Cambria Math" panose="02040503050406030204" pitchFamily="18" charset="0"/>
                                        </a:rPr>
                                        <m:t>𝑓</m:t>
                                      </m:r>
                                    </m:sub>
                                  </m:sSub>
                                </m:den>
                              </m:f>
                            </m:e>
                          </m:d>
                          <m:d>
                            <m:dPr>
                              <m:ctrlPr>
                                <a:rPr lang="fr-FR" i="1" smtClean="0">
                                  <a:latin typeface="Cambria Math" panose="02040503050406030204" pitchFamily="18" charset="0"/>
                                  <a:ea typeface="Cambria Math" panose="02040503050406030204" pitchFamily="18" charset="0"/>
                                </a:rPr>
                              </m:ctrlPr>
                            </m:dPr>
                            <m:e>
                              <m:r>
                                <a:rPr lang="fr-FR" b="0" i="1" smtClean="0">
                                  <a:latin typeface="Cambria Math" panose="02040503050406030204" pitchFamily="18" charset="0"/>
                                  <a:ea typeface="Cambria Math" panose="02040503050406030204" pitchFamily="18" charset="0"/>
                                </a:rPr>
                                <m:t>𝑘</m:t>
                              </m:r>
                              <m:sSup>
                                <m:sSupPr>
                                  <m:ctrlPr>
                                    <a:rPr lang="fr-FR" b="0" i="1" smtClean="0">
                                      <a:latin typeface="Cambria Math" panose="02040503050406030204" pitchFamily="18" charset="0"/>
                                      <a:ea typeface="Cambria Math" panose="02040503050406030204" pitchFamily="18" charset="0"/>
                                    </a:rPr>
                                  </m:ctrlPr>
                                </m:sSupPr>
                                <m:e>
                                  <m:r>
                                    <a:rPr lang="fr-FR" b="0" i="1" smtClean="0">
                                      <a:latin typeface="Cambria Math" panose="02040503050406030204" pitchFamily="18" charset="0"/>
                                    </a:rPr>
                                    <m:t>𝑟</m:t>
                                  </m:r>
                                </m:e>
                                <m:sup>
                                  <m:r>
                                    <a:rPr lang="fr-FR" b="0" i="1" smtClean="0">
                                      <a:latin typeface="Cambria Math" panose="02040503050406030204" pitchFamily="18" charset="0"/>
                                    </a:rPr>
                                    <m:t>2</m:t>
                                  </m:r>
                                </m:sup>
                              </m:sSup>
                              <m:r>
                                <a:rPr lang="fr-FR" i="1">
                                  <a:latin typeface="Cambria Math" panose="02040503050406030204" pitchFamily="18" charset="0"/>
                                </a:rPr>
                                <m:t>−</m:t>
                              </m:r>
                              <m:sSub>
                                <m:sSubPr>
                                  <m:ctrlPr>
                                    <a:rPr lang="fr-FR" i="1">
                                      <a:latin typeface="Cambria Math" panose="02040503050406030204" pitchFamily="18" charset="0"/>
                                    </a:rPr>
                                  </m:ctrlPr>
                                </m:sSubPr>
                                <m:e>
                                  <m:r>
                                    <a:rPr lang="fr-FR" b="0" i="1" smtClean="0">
                                      <a:latin typeface="Cambria Math" panose="02040503050406030204" pitchFamily="18" charset="0"/>
                                    </a:rPr>
                                    <m:t>4</m:t>
                                  </m:r>
                                  <m:r>
                                    <a:rPr lang="fr-FR" i="1">
                                      <a:latin typeface="Cambria Math" panose="02040503050406030204" pitchFamily="18" charset="0"/>
                                    </a:rPr>
                                    <m:t>𝐷</m:t>
                                  </m:r>
                                </m:e>
                                <m:sub>
                                  <m:r>
                                    <a:rPr lang="fr-FR" i="1">
                                      <a:latin typeface="Cambria Math" panose="02040503050406030204" pitchFamily="18" charset="0"/>
                                    </a:rPr>
                                    <m:t>𝑒𝑓𝑓</m:t>
                                  </m:r>
                                </m:sub>
                              </m:sSub>
                            </m:e>
                          </m:d>
                        </m:e>
                      </m:d>
                      <m:r>
                        <a:rPr lang="fr-FR" b="0" i="1" smtClean="0">
                          <a:latin typeface="Cambria Math" panose="02040503050406030204" pitchFamily="18" charset="0"/>
                        </a:rPr>
                        <m:t>=</m:t>
                      </m:r>
                      <m:r>
                        <a:rPr lang="fr-FR" b="0" i="1" smtClean="0">
                          <a:latin typeface="Cambria Math" panose="02040503050406030204" pitchFamily="18" charset="0"/>
                        </a:rPr>
                        <m:t>𝑆</m:t>
                      </m:r>
                    </m:oMath>
                  </m:oMathPara>
                </a14:m>
                <a:endParaRPr lang="fr-FR" noProof="0" dirty="0"/>
              </a:p>
            </p:txBody>
          </p:sp>
        </mc:Choice>
        <mc:Fallback>
          <p:sp>
            <p:nvSpPr>
              <p:cNvPr id="20" name="TextBox 19">
                <a:extLst>
                  <a:ext uri="{FF2B5EF4-FFF2-40B4-BE49-F238E27FC236}">
                    <a16:creationId xmlns:a16="http://schemas.microsoft.com/office/drawing/2014/main" id="{A159A099-FC06-3D2C-7ED0-7565EA80450F}"/>
                  </a:ext>
                </a:extLst>
              </p:cNvPr>
              <p:cNvSpPr txBox="1">
                <a:spLocks noRot="1" noChangeAspect="1" noMove="1" noResize="1" noEditPoints="1" noAdjustHandles="1" noChangeArrowheads="1" noChangeShapeType="1" noTextEdit="1"/>
              </p:cNvSpPr>
              <p:nvPr/>
            </p:nvSpPr>
            <p:spPr>
              <a:xfrm>
                <a:off x="177418" y="5204010"/>
                <a:ext cx="9830063" cy="1328569"/>
              </a:xfrm>
              <a:prstGeom prst="rect">
                <a:avLst/>
              </a:prstGeom>
              <a:blipFill>
                <a:blip r:embed="rId6"/>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21" name="TextBox 20">
                <a:extLst>
                  <a:ext uri="{FF2B5EF4-FFF2-40B4-BE49-F238E27FC236}">
                    <a16:creationId xmlns:a16="http://schemas.microsoft.com/office/drawing/2014/main" id="{707B09DD-EF6A-F7E4-1C11-C79B3298769C}"/>
                  </a:ext>
                </a:extLst>
              </p:cNvPr>
              <p:cNvSpPr txBox="1"/>
              <p:nvPr/>
            </p:nvSpPr>
            <p:spPr>
              <a:xfrm>
                <a:off x="6318620" y="2431019"/>
                <a:ext cx="2434064" cy="64415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f>
                        <m:fPr>
                          <m:ctrlPr>
                            <a:rPr lang="en-GB" i="1" smtClean="0">
                              <a:latin typeface="Cambria Math" panose="02040503050406030204" pitchFamily="18" charset="0"/>
                            </a:rPr>
                          </m:ctrlPr>
                        </m:fPr>
                        <m:num>
                          <m:r>
                            <a:rPr lang="en-GB" i="1" smtClean="0">
                              <a:latin typeface="Cambria Math" panose="02040503050406030204" pitchFamily="18" charset="0"/>
                            </a:rPr>
                            <m:t>𝜕</m:t>
                          </m:r>
                          <m:acc>
                            <m:accPr>
                              <m:chr m:val="̂"/>
                              <m:ctrlPr>
                                <a:rPr lang="fr-FR" i="1">
                                  <a:latin typeface="Cambria Math" panose="02040503050406030204" pitchFamily="18" charset="0"/>
                                </a:rPr>
                              </m:ctrlPr>
                            </m:accPr>
                            <m:e>
                              <m:r>
                                <a:rPr lang="fr-FR" i="1">
                                  <a:latin typeface="Cambria Math" panose="02040503050406030204" pitchFamily="18" charset="0"/>
                                </a:rPr>
                                <m:t>𝐶</m:t>
                              </m:r>
                            </m:e>
                          </m:acc>
                        </m:num>
                        <m:den>
                          <m:r>
                            <a:rPr lang="en-GB" i="1" smtClean="0">
                              <a:latin typeface="Cambria Math" panose="02040503050406030204" pitchFamily="18" charset="0"/>
                            </a:rPr>
                            <m:t>𝜕</m:t>
                          </m:r>
                          <m:r>
                            <a:rPr lang="fr-FR" b="0" i="1" smtClean="0">
                              <a:latin typeface="Cambria Math" panose="02040503050406030204" pitchFamily="18" charset="0"/>
                            </a:rPr>
                            <m:t>𝑡</m:t>
                          </m:r>
                        </m:den>
                      </m:f>
                      <m:r>
                        <a:rPr lang="fr-FR" b="0" i="1" smtClean="0">
                          <a:latin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rPr>
                            <m:t>𝐶</m:t>
                          </m:r>
                        </m:e>
                        <m:sub>
                          <m:r>
                            <a:rPr lang="fr-FR" i="1">
                              <a:latin typeface="Cambria Math" panose="02040503050406030204" pitchFamily="18" charset="0"/>
                            </a:rPr>
                            <m:t>𝑒</m:t>
                          </m:r>
                        </m:sub>
                      </m:sSub>
                      <m:f>
                        <m:fPr>
                          <m:ctrlPr>
                            <a:rPr lang="fr-FR" i="1">
                              <a:latin typeface="Cambria Math" panose="02040503050406030204" pitchFamily="18" charset="0"/>
                            </a:rPr>
                          </m:ctrlPr>
                        </m:fPr>
                        <m:num>
                          <m:sSup>
                            <m:sSupPr>
                              <m:ctrlPr>
                                <a:rPr lang="fr-FR" i="1">
                                  <a:latin typeface="Cambria Math" panose="02040503050406030204" pitchFamily="18" charset="0"/>
                                </a:rPr>
                              </m:ctrlPr>
                            </m:sSupPr>
                            <m:e>
                              <m:r>
                                <a:rPr lang="fr-FR" i="1">
                                  <a:latin typeface="Cambria Math" panose="02040503050406030204" pitchFamily="18" charset="0"/>
                                </a:rPr>
                                <m:t>𝑟</m:t>
                              </m:r>
                            </m:e>
                            <m:sup>
                              <m:r>
                                <a:rPr lang="fr-FR" i="1">
                                  <a:latin typeface="Cambria Math" panose="02040503050406030204" pitchFamily="18" charset="0"/>
                                </a:rPr>
                                <m:t>2</m:t>
                              </m:r>
                            </m:sup>
                          </m:sSup>
                        </m:num>
                        <m:den>
                          <m:sSup>
                            <m:sSupPr>
                              <m:ctrlPr>
                                <a:rPr lang="fr-FR" i="1">
                                  <a:latin typeface="Cambria Math" panose="02040503050406030204" pitchFamily="18" charset="0"/>
                                </a:rPr>
                              </m:ctrlPr>
                            </m:sSupPr>
                            <m:e>
                              <m:r>
                                <a:rPr lang="fr-FR" i="1">
                                  <a:latin typeface="Cambria Math" panose="02040503050406030204" pitchFamily="18" charset="0"/>
                                </a:rPr>
                                <m:t>𝑅</m:t>
                              </m:r>
                            </m:e>
                            <m:sup>
                              <m:r>
                                <a:rPr lang="fr-FR" i="1">
                                  <a:latin typeface="Cambria Math" panose="02040503050406030204" pitchFamily="18" charset="0"/>
                                </a:rPr>
                                <m:t>2</m:t>
                              </m:r>
                            </m:sup>
                          </m:sSup>
                        </m:den>
                      </m:f>
                      <m:f>
                        <m:fPr>
                          <m:ctrlPr>
                            <a:rPr lang="fr-FR" i="1" smtClean="0">
                              <a:latin typeface="Cambria Math" panose="02040503050406030204" pitchFamily="18" charset="0"/>
                            </a:rPr>
                          </m:ctrlPr>
                        </m:fPr>
                        <m:num>
                          <m:r>
                            <a:rPr lang="fr-FR" i="1" smtClean="0">
                              <a:latin typeface="Cambria Math" panose="02040503050406030204" pitchFamily="18" charset="0"/>
                              <a:ea typeface="Cambria Math" panose="02040503050406030204" pitchFamily="18" charset="0"/>
                            </a:rPr>
                            <m:t>𝜋</m:t>
                          </m:r>
                        </m:num>
                        <m:den>
                          <m:sSub>
                            <m:sSubPr>
                              <m:ctrlPr>
                                <a:rPr lang="fr-FR" b="0" i="1" smtClean="0">
                                  <a:latin typeface="Cambria Math" panose="02040503050406030204" pitchFamily="18" charset="0"/>
                                </a:rPr>
                              </m:ctrlPr>
                            </m:sSubPr>
                            <m:e>
                              <m:r>
                                <a:rPr lang="fr-FR" b="0" i="1" smtClean="0">
                                  <a:latin typeface="Cambria Math" panose="02040503050406030204" pitchFamily="18" charset="0"/>
                                </a:rPr>
                                <m:t>𝑡</m:t>
                              </m:r>
                            </m:e>
                            <m:sub>
                              <m:r>
                                <a:rPr lang="fr-FR" b="0" i="1" smtClean="0">
                                  <a:latin typeface="Cambria Math" panose="02040503050406030204" pitchFamily="18" charset="0"/>
                                </a:rPr>
                                <m:t>𝑓</m:t>
                              </m:r>
                            </m:sub>
                          </m:sSub>
                        </m:den>
                      </m:f>
                      <m:r>
                        <a:rPr lang="fr-FR"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𝑐𝑜𝑠</m:t>
                      </m:r>
                      <m:d>
                        <m:dPr>
                          <m:ctrlPr>
                            <a:rPr lang="fr-FR" i="1">
                              <a:latin typeface="Cambria Math" panose="02040503050406030204" pitchFamily="18" charset="0"/>
                              <a:ea typeface="Cambria Math" panose="02040503050406030204" pitchFamily="18" charset="0"/>
                            </a:rPr>
                          </m:ctrlPr>
                        </m:dPr>
                        <m:e>
                          <m:f>
                            <m:fPr>
                              <m:ctrlPr>
                                <a:rPr lang="fr-FR" i="1">
                                  <a:latin typeface="Cambria Math" panose="02040503050406030204" pitchFamily="18" charset="0"/>
                                  <a:ea typeface="Cambria Math" panose="02040503050406030204" pitchFamily="18" charset="0"/>
                                </a:rPr>
                              </m:ctrlPr>
                            </m:fPr>
                            <m:num>
                              <m:r>
                                <a:rPr lang="fr-FR" i="1">
                                  <a:latin typeface="Cambria Math" panose="02040503050406030204" pitchFamily="18" charset="0"/>
                                  <a:ea typeface="Cambria Math" panose="02040503050406030204" pitchFamily="18" charset="0"/>
                                </a:rPr>
                                <m:t>𝜋</m:t>
                              </m:r>
                              <m:r>
                                <a:rPr lang="fr-FR" i="1">
                                  <a:latin typeface="Cambria Math" panose="02040503050406030204" pitchFamily="18" charset="0"/>
                                  <a:ea typeface="Cambria Math" panose="02040503050406030204" pitchFamily="18" charset="0"/>
                                </a:rPr>
                                <m:t>𝑡</m:t>
                              </m:r>
                            </m:num>
                            <m:den>
                              <m:sSub>
                                <m:sSubPr>
                                  <m:ctrlPr>
                                    <a:rPr lang="fr-FR" i="1">
                                      <a:latin typeface="Cambria Math" panose="02040503050406030204" pitchFamily="18" charset="0"/>
                                      <a:ea typeface="Cambria Math" panose="02040503050406030204" pitchFamily="18" charset="0"/>
                                    </a:rPr>
                                  </m:ctrlPr>
                                </m:sSubPr>
                                <m:e>
                                  <m:r>
                                    <a:rPr lang="fr-FR" i="1">
                                      <a:latin typeface="Cambria Math" panose="02040503050406030204" pitchFamily="18" charset="0"/>
                                      <a:ea typeface="Cambria Math" panose="02040503050406030204" pitchFamily="18" charset="0"/>
                                    </a:rPr>
                                    <m:t>𝑡</m:t>
                                  </m:r>
                                </m:e>
                                <m:sub>
                                  <m:r>
                                    <a:rPr lang="fr-FR" i="1">
                                      <a:latin typeface="Cambria Math" panose="02040503050406030204" pitchFamily="18" charset="0"/>
                                      <a:ea typeface="Cambria Math" panose="02040503050406030204" pitchFamily="18" charset="0"/>
                                    </a:rPr>
                                    <m:t>𝑓</m:t>
                                  </m:r>
                                </m:sub>
                              </m:sSub>
                            </m:den>
                          </m:f>
                        </m:e>
                      </m:d>
                    </m:oMath>
                  </m:oMathPara>
                </a14:m>
                <a:endParaRPr lang="en-GB" dirty="0"/>
              </a:p>
            </p:txBody>
          </p:sp>
        </mc:Choice>
        <mc:Fallback>
          <p:sp>
            <p:nvSpPr>
              <p:cNvPr id="21" name="TextBox 20">
                <a:extLst>
                  <a:ext uri="{FF2B5EF4-FFF2-40B4-BE49-F238E27FC236}">
                    <a16:creationId xmlns:a16="http://schemas.microsoft.com/office/drawing/2014/main" id="{707B09DD-EF6A-F7E4-1C11-C79B3298769C}"/>
                  </a:ext>
                </a:extLst>
              </p:cNvPr>
              <p:cNvSpPr txBox="1">
                <a:spLocks noRot="1" noChangeAspect="1" noMove="1" noResize="1" noEditPoints="1" noAdjustHandles="1" noChangeArrowheads="1" noChangeShapeType="1" noTextEdit="1"/>
              </p:cNvSpPr>
              <p:nvPr/>
            </p:nvSpPr>
            <p:spPr>
              <a:xfrm>
                <a:off x="6318620" y="2431019"/>
                <a:ext cx="2434064" cy="644151"/>
              </a:xfrm>
              <a:prstGeom prst="rect">
                <a:avLst/>
              </a:prstGeom>
              <a:blipFill>
                <a:blip r:embed="rId7"/>
                <a:stretch>
                  <a:fillRect b="-952"/>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23" name="TextBox 22">
                <a:extLst>
                  <a:ext uri="{FF2B5EF4-FFF2-40B4-BE49-F238E27FC236}">
                    <a16:creationId xmlns:a16="http://schemas.microsoft.com/office/drawing/2014/main" id="{574942A2-DB77-D65C-916E-EF0C28A3765E}"/>
                  </a:ext>
                </a:extLst>
              </p:cNvPr>
              <p:cNvSpPr txBox="1"/>
              <p:nvPr/>
            </p:nvSpPr>
            <p:spPr>
              <a:xfrm>
                <a:off x="6318620" y="3184446"/>
                <a:ext cx="2183290" cy="64415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f>
                        <m:fPr>
                          <m:ctrlPr>
                            <a:rPr lang="en-GB" i="1" smtClean="0">
                              <a:latin typeface="Cambria Math" panose="02040503050406030204" pitchFamily="18" charset="0"/>
                            </a:rPr>
                          </m:ctrlPr>
                        </m:fPr>
                        <m:num>
                          <m:r>
                            <a:rPr lang="en-GB" i="1" smtClean="0">
                              <a:latin typeface="Cambria Math" panose="02040503050406030204" pitchFamily="18" charset="0"/>
                            </a:rPr>
                            <m:t>𝜕</m:t>
                          </m:r>
                          <m:acc>
                            <m:accPr>
                              <m:chr m:val="̂"/>
                              <m:ctrlPr>
                                <a:rPr lang="fr-FR" i="1">
                                  <a:latin typeface="Cambria Math" panose="02040503050406030204" pitchFamily="18" charset="0"/>
                                </a:rPr>
                              </m:ctrlPr>
                            </m:accPr>
                            <m:e>
                              <m:r>
                                <a:rPr lang="fr-FR" i="1">
                                  <a:latin typeface="Cambria Math" panose="02040503050406030204" pitchFamily="18" charset="0"/>
                                </a:rPr>
                                <m:t>𝐶</m:t>
                              </m:r>
                            </m:e>
                          </m:acc>
                        </m:num>
                        <m:den>
                          <m:r>
                            <a:rPr lang="en-GB" i="1" smtClean="0">
                              <a:latin typeface="Cambria Math" panose="02040503050406030204" pitchFamily="18" charset="0"/>
                            </a:rPr>
                            <m:t>𝜕</m:t>
                          </m:r>
                          <m:r>
                            <a:rPr lang="fr-FR" b="0" i="1" smtClean="0">
                              <a:latin typeface="Cambria Math" panose="02040503050406030204" pitchFamily="18" charset="0"/>
                            </a:rPr>
                            <m:t>𝑟</m:t>
                          </m:r>
                        </m:den>
                      </m:f>
                      <m:r>
                        <a:rPr lang="fr-FR" b="0" i="1" smtClean="0">
                          <a:latin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rPr>
                            <m:t>𝐶</m:t>
                          </m:r>
                        </m:e>
                        <m:sub>
                          <m:r>
                            <a:rPr lang="fr-FR" i="1">
                              <a:latin typeface="Cambria Math" panose="02040503050406030204" pitchFamily="18" charset="0"/>
                            </a:rPr>
                            <m:t>𝑒</m:t>
                          </m:r>
                        </m:sub>
                      </m:sSub>
                      <m:f>
                        <m:fPr>
                          <m:ctrlPr>
                            <a:rPr lang="fr-FR" i="1">
                              <a:latin typeface="Cambria Math" panose="02040503050406030204" pitchFamily="18" charset="0"/>
                            </a:rPr>
                          </m:ctrlPr>
                        </m:fPr>
                        <m:num>
                          <m:r>
                            <a:rPr lang="fr-FR" b="0" i="1" smtClean="0">
                              <a:latin typeface="Cambria Math" panose="02040503050406030204" pitchFamily="18" charset="0"/>
                            </a:rPr>
                            <m:t>2</m:t>
                          </m:r>
                          <m:r>
                            <a:rPr lang="fr-FR" b="0" i="1" smtClean="0">
                              <a:latin typeface="Cambria Math" panose="02040503050406030204" pitchFamily="18" charset="0"/>
                            </a:rPr>
                            <m:t>𝑟</m:t>
                          </m:r>
                        </m:num>
                        <m:den>
                          <m:sSup>
                            <m:sSupPr>
                              <m:ctrlPr>
                                <a:rPr lang="fr-FR" i="1">
                                  <a:latin typeface="Cambria Math" panose="02040503050406030204" pitchFamily="18" charset="0"/>
                                </a:rPr>
                              </m:ctrlPr>
                            </m:sSupPr>
                            <m:e>
                              <m:r>
                                <a:rPr lang="fr-FR" i="1">
                                  <a:latin typeface="Cambria Math" panose="02040503050406030204" pitchFamily="18" charset="0"/>
                                </a:rPr>
                                <m:t>𝑅</m:t>
                              </m:r>
                            </m:e>
                            <m:sup>
                              <m:r>
                                <a:rPr lang="fr-FR" i="1">
                                  <a:latin typeface="Cambria Math" panose="02040503050406030204" pitchFamily="18" charset="0"/>
                                </a:rPr>
                                <m:t>2</m:t>
                              </m:r>
                            </m:sup>
                          </m:sSup>
                        </m:den>
                      </m:f>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ea typeface="Cambria Math" panose="02040503050406030204" pitchFamily="18" charset="0"/>
                        </a:rPr>
                        <m:t>𝑠𝑖𝑛</m:t>
                      </m:r>
                      <m:d>
                        <m:dPr>
                          <m:ctrlPr>
                            <a:rPr lang="fr-FR" i="1">
                              <a:latin typeface="Cambria Math" panose="02040503050406030204" pitchFamily="18" charset="0"/>
                              <a:ea typeface="Cambria Math" panose="02040503050406030204" pitchFamily="18" charset="0"/>
                            </a:rPr>
                          </m:ctrlPr>
                        </m:dPr>
                        <m:e>
                          <m:f>
                            <m:fPr>
                              <m:ctrlPr>
                                <a:rPr lang="fr-FR" i="1">
                                  <a:latin typeface="Cambria Math" panose="02040503050406030204" pitchFamily="18" charset="0"/>
                                  <a:ea typeface="Cambria Math" panose="02040503050406030204" pitchFamily="18" charset="0"/>
                                </a:rPr>
                              </m:ctrlPr>
                            </m:fPr>
                            <m:num>
                              <m:r>
                                <a:rPr lang="fr-FR" i="1">
                                  <a:latin typeface="Cambria Math" panose="02040503050406030204" pitchFamily="18" charset="0"/>
                                  <a:ea typeface="Cambria Math" panose="02040503050406030204" pitchFamily="18" charset="0"/>
                                </a:rPr>
                                <m:t>𝜋</m:t>
                              </m:r>
                              <m:r>
                                <a:rPr lang="fr-FR" i="1">
                                  <a:latin typeface="Cambria Math" panose="02040503050406030204" pitchFamily="18" charset="0"/>
                                  <a:ea typeface="Cambria Math" panose="02040503050406030204" pitchFamily="18" charset="0"/>
                                </a:rPr>
                                <m:t>𝑡</m:t>
                              </m:r>
                            </m:num>
                            <m:den>
                              <m:sSub>
                                <m:sSubPr>
                                  <m:ctrlPr>
                                    <a:rPr lang="fr-FR" i="1">
                                      <a:latin typeface="Cambria Math" panose="02040503050406030204" pitchFamily="18" charset="0"/>
                                      <a:ea typeface="Cambria Math" panose="02040503050406030204" pitchFamily="18" charset="0"/>
                                    </a:rPr>
                                  </m:ctrlPr>
                                </m:sSubPr>
                                <m:e>
                                  <m:r>
                                    <a:rPr lang="fr-FR" i="1">
                                      <a:latin typeface="Cambria Math" panose="02040503050406030204" pitchFamily="18" charset="0"/>
                                      <a:ea typeface="Cambria Math" panose="02040503050406030204" pitchFamily="18" charset="0"/>
                                    </a:rPr>
                                    <m:t>𝑡</m:t>
                                  </m:r>
                                </m:e>
                                <m:sub>
                                  <m:r>
                                    <a:rPr lang="fr-FR" i="1">
                                      <a:latin typeface="Cambria Math" panose="02040503050406030204" pitchFamily="18" charset="0"/>
                                      <a:ea typeface="Cambria Math" panose="02040503050406030204" pitchFamily="18" charset="0"/>
                                    </a:rPr>
                                    <m:t>𝑓</m:t>
                                  </m:r>
                                </m:sub>
                              </m:sSub>
                            </m:den>
                          </m:f>
                        </m:e>
                      </m:d>
                    </m:oMath>
                  </m:oMathPara>
                </a14:m>
                <a:endParaRPr lang="en-GB" dirty="0"/>
              </a:p>
            </p:txBody>
          </p:sp>
        </mc:Choice>
        <mc:Fallback>
          <p:sp>
            <p:nvSpPr>
              <p:cNvPr id="23" name="TextBox 22">
                <a:extLst>
                  <a:ext uri="{FF2B5EF4-FFF2-40B4-BE49-F238E27FC236}">
                    <a16:creationId xmlns:a16="http://schemas.microsoft.com/office/drawing/2014/main" id="{574942A2-DB77-D65C-916E-EF0C28A3765E}"/>
                  </a:ext>
                </a:extLst>
              </p:cNvPr>
              <p:cNvSpPr txBox="1">
                <a:spLocks noRot="1" noChangeAspect="1" noMove="1" noResize="1" noEditPoints="1" noAdjustHandles="1" noChangeArrowheads="1" noChangeShapeType="1" noTextEdit="1"/>
              </p:cNvSpPr>
              <p:nvPr/>
            </p:nvSpPr>
            <p:spPr>
              <a:xfrm>
                <a:off x="6318620" y="3184446"/>
                <a:ext cx="2183290" cy="644151"/>
              </a:xfrm>
              <a:prstGeom prst="rect">
                <a:avLst/>
              </a:prstGeom>
              <a:blipFill>
                <a:blip r:embed="rId8"/>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26" name="TextBox 25">
                <a:extLst>
                  <a:ext uri="{FF2B5EF4-FFF2-40B4-BE49-F238E27FC236}">
                    <a16:creationId xmlns:a16="http://schemas.microsoft.com/office/drawing/2014/main" id="{B2EA4FDC-1D8F-584E-E8E5-396019B0F5D1}"/>
                  </a:ext>
                </a:extLst>
              </p:cNvPr>
              <p:cNvSpPr txBox="1"/>
              <p:nvPr/>
            </p:nvSpPr>
            <p:spPr>
              <a:xfrm>
                <a:off x="6318620" y="3941667"/>
                <a:ext cx="2272032" cy="64415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f>
                        <m:fPr>
                          <m:ctrlPr>
                            <a:rPr lang="en-GB" i="1" smtClean="0">
                              <a:latin typeface="Cambria Math" panose="02040503050406030204" pitchFamily="18" charset="0"/>
                            </a:rPr>
                          </m:ctrlPr>
                        </m:fPr>
                        <m:num>
                          <m:r>
                            <a:rPr lang="en-GB" i="1" smtClean="0">
                              <a:latin typeface="Cambria Math" panose="02040503050406030204" pitchFamily="18" charset="0"/>
                            </a:rPr>
                            <m:t>𝜕</m:t>
                          </m:r>
                          <m:r>
                            <a:rPr lang="fr-FR" b="0" i="1" smtClean="0">
                              <a:latin typeface="Cambria Math" panose="02040503050406030204" pitchFamily="18" charset="0"/>
                            </a:rPr>
                            <m:t>²</m:t>
                          </m:r>
                          <m:acc>
                            <m:accPr>
                              <m:chr m:val="̂"/>
                              <m:ctrlPr>
                                <a:rPr lang="fr-FR" i="1">
                                  <a:latin typeface="Cambria Math" panose="02040503050406030204" pitchFamily="18" charset="0"/>
                                </a:rPr>
                              </m:ctrlPr>
                            </m:accPr>
                            <m:e>
                              <m:r>
                                <a:rPr lang="fr-FR" i="1">
                                  <a:latin typeface="Cambria Math" panose="02040503050406030204" pitchFamily="18" charset="0"/>
                                </a:rPr>
                                <m:t>𝐶</m:t>
                              </m:r>
                            </m:e>
                          </m:acc>
                        </m:num>
                        <m:den>
                          <m:r>
                            <a:rPr lang="en-GB" i="1" smtClean="0">
                              <a:latin typeface="Cambria Math" panose="02040503050406030204" pitchFamily="18" charset="0"/>
                            </a:rPr>
                            <m:t>𝜕</m:t>
                          </m:r>
                          <m:r>
                            <a:rPr lang="fr-FR" b="0" i="1" smtClean="0">
                              <a:latin typeface="Cambria Math" panose="02040503050406030204" pitchFamily="18" charset="0"/>
                            </a:rPr>
                            <m:t>𝑟</m:t>
                          </m:r>
                          <m:r>
                            <a:rPr lang="fr-FR" b="0" i="1" smtClean="0">
                              <a:latin typeface="Cambria Math" panose="02040503050406030204" pitchFamily="18" charset="0"/>
                            </a:rPr>
                            <m:t>²</m:t>
                          </m:r>
                        </m:den>
                      </m:f>
                      <m:r>
                        <a:rPr lang="fr-FR" b="0" i="1" smtClean="0">
                          <a:latin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rPr>
                            <m:t>𝐶</m:t>
                          </m:r>
                        </m:e>
                        <m:sub>
                          <m:r>
                            <a:rPr lang="fr-FR" i="1">
                              <a:latin typeface="Cambria Math" panose="02040503050406030204" pitchFamily="18" charset="0"/>
                            </a:rPr>
                            <m:t>𝑒</m:t>
                          </m:r>
                        </m:sub>
                      </m:sSub>
                      <m:f>
                        <m:fPr>
                          <m:ctrlPr>
                            <a:rPr lang="fr-FR" i="1">
                              <a:latin typeface="Cambria Math" panose="02040503050406030204" pitchFamily="18" charset="0"/>
                            </a:rPr>
                          </m:ctrlPr>
                        </m:fPr>
                        <m:num>
                          <m:r>
                            <a:rPr lang="fr-FR" b="0" i="1" smtClean="0">
                              <a:latin typeface="Cambria Math" panose="02040503050406030204" pitchFamily="18" charset="0"/>
                            </a:rPr>
                            <m:t>2</m:t>
                          </m:r>
                        </m:num>
                        <m:den>
                          <m:sSup>
                            <m:sSupPr>
                              <m:ctrlPr>
                                <a:rPr lang="fr-FR" i="1">
                                  <a:latin typeface="Cambria Math" panose="02040503050406030204" pitchFamily="18" charset="0"/>
                                </a:rPr>
                              </m:ctrlPr>
                            </m:sSupPr>
                            <m:e>
                              <m:r>
                                <a:rPr lang="fr-FR" i="1">
                                  <a:latin typeface="Cambria Math" panose="02040503050406030204" pitchFamily="18" charset="0"/>
                                </a:rPr>
                                <m:t>𝑅</m:t>
                              </m:r>
                            </m:e>
                            <m:sup>
                              <m:r>
                                <a:rPr lang="fr-FR" i="1">
                                  <a:latin typeface="Cambria Math" panose="02040503050406030204" pitchFamily="18" charset="0"/>
                                </a:rPr>
                                <m:t>2</m:t>
                              </m:r>
                            </m:sup>
                          </m:sSup>
                        </m:den>
                      </m:f>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ea typeface="Cambria Math" panose="02040503050406030204" pitchFamily="18" charset="0"/>
                        </a:rPr>
                        <m:t>𝑠𝑖𝑛</m:t>
                      </m:r>
                      <m:d>
                        <m:dPr>
                          <m:ctrlPr>
                            <a:rPr lang="fr-FR" i="1">
                              <a:latin typeface="Cambria Math" panose="02040503050406030204" pitchFamily="18" charset="0"/>
                              <a:ea typeface="Cambria Math" panose="02040503050406030204" pitchFamily="18" charset="0"/>
                            </a:rPr>
                          </m:ctrlPr>
                        </m:dPr>
                        <m:e>
                          <m:f>
                            <m:fPr>
                              <m:ctrlPr>
                                <a:rPr lang="fr-FR" i="1">
                                  <a:latin typeface="Cambria Math" panose="02040503050406030204" pitchFamily="18" charset="0"/>
                                  <a:ea typeface="Cambria Math" panose="02040503050406030204" pitchFamily="18" charset="0"/>
                                </a:rPr>
                              </m:ctrlPr>
                            </m:fPr>
                            <m:num>
                              <m:r>
                                <a:rPr lang="fr-FR" i="1">
                                  <a:latin typeface="Cambria Math" panose="02040503050406030204" pitchFamily="18" charset="0"/>
                                  <a:ea typeface="Cambria Math" panose="02040503050406030204" pitchFamily="18" charset="0"/>
                                </a:rPr>
                                <m:t>𝜋</m:t>
                              </m:r>
                              <m:r>
                                <a:rPr lang="fr-FR" i="1">
                                  <a:latin typeface="Cambria Math" panose="02040503050406030204" pitchFamily="18" charset="0"/>
                                  <a:ea typeface="Cambria Math" panose="02040503050406030204" pitchFamily="18" charset="0"/>
                                </a:rPr>
                                <m:t>𝑡</m:t>
                              </m:r>
                            </m:num>
                            <m:den>
                              <m:sSub>
                                <m:sSubPr>
                                  <m:ctrlPr>
                                    <a:rPr lang="fr-FR" i="1">
                                      <a:latin typeface="Cambria Math" panose="02040503050406030204" pitchFamily="18" charset="0"/>
                                      <a:ea typeface="Cambria Math" panose="02040503050406030204" pitchFamily="18" charset="0"/>
                                    </a:rPr>
                                  </m:ctrlPr>
                                </m:sSubPr>
                                <m:e>
                                  <m:r>
                                    <a:rPr lang="fr-FR" i="1">
                                      <a:latin typeface="Cambria Math" panose="02040503050406030204" pitchFamily="18" charset="0"/>
                                      <a:ea typeface="Cambria Math" panose="02040503050406030204" pitchFamily="18" charset="0"/>
                                    </a:rPr>
                                    <m:t>𝑡</m:t>
                                  </m:r>
                                </m:e>
                                <m:sub>
                                  <m:r>
                                    <a:rPr lang="fr-FR" i="1">
                                      <a:latin typeface="Cambria Math" panose="02040503050406030204" pitchFamily="18" charset="0"/>
                                      <a:ea typeface="Cambria Math" panose="02040503050406030204" pitchFamily="18" charset="0"/>
                                    </a:rPr>
                                    <m:t>𝑓</m:t>
                                  </m:r>
                                </m:sub>
                              </m:sSub>
                            </m:den>
                          </m:f>
                        </m:e>
                      </m:d>
                    </m:oMath>
                  </m:oMathPara>
                </a14:m>
                <a:endParaRPr lang="en-GB" dirty="0"/>
              </a:p>
            </p:txBody>
          </p:sp>
        </mc:Choice>
        <mc:Fallback>
          <p:sp>
            <p:nvSpPr>
              <p:cNvPr id="26" name="TextBox 25">
                <a:extLst>
                  <a:ext uri="{FF2B5EF4-FFF2-40B4-BE49-F238E27FC236}">
                    <a16:creationId xmlns:a16="http://schemas.microsoft.com/office/drawing/2014/main" id="{B2EA4FDC-1D8F-584E-E8E5-396019B0F5D1}"/>
                  </a:ext>
                </a:extLst>
              </p:cNvPr>
              <p:cNvSpPr txBox="1">
                <a:spLocks noRot="1" noChangeAspect="1" noMove="1" noResize="1" noEditPoints="1" noAdjustHandles="1" noChangeArrowheads="1" noChangeShapeType="1" noTextEdit="1"/>
              </p:cNvSpPr>
              <p:nvPr/>
            </p:nvSpPr>
            <p:spPr>
              <a:xfrm>
                <a:off x="6318620" y="3941667"/>
                <a:ext cx="2272032" cy="644151"/>
              </a:xfrm>
              <a:prstGeom prst="rect">
                <a:avLst/>
              </a:prstGeom>
              <a:blipFill>
                <a:blip r:embed="rId9"/>
                <a:stretch>
                  <a:fillRect b="-952"/>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27" name="TextBox 26">
                <a:extLst>
                  <a:ext uri="{FF2B5EF4-FFF2-40B4-BE49-F238E27FC236}">
                    <a16:creationId xmlns:a16="http://schemas.microsoft.com/office/drawing/2014/main" id="{1FBC4ABF-D7F7-E2A0-E432-21E77D25FEB5}"/>
                  </a:ext>
                </a:extLst>
              </p:cNvPr>
              <p:cNvSpPr txBox="1"/>
              <p:nvPr/>
            </p:nvSpPr>
            <p:spPr>
              <a:xfrm>
                <a:off x="0" y="4756514"/>
                <a:ext cx="4906073"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Finalement, on obtient le terme source </a:t>
                </a:r>
                <a14:m>
                  <m:oMath xmlns:m="http://schemas.openxmlformats.org/officeDocument/2006/math">
                    <m:r>
                      <a:rPr lang="fr-FR" b="0" i="1" smtClean="0">
                        <a:latin typeface="Cambria Math" panose="02040503050406030204" pitchFamily="18" charset="0"/>
                      </a:rPr>
                      <m:t>𝑆</m:t>
                    </m:r>
                    <m:r>
                      <a:rPr lang="fr-FR" b="0" i="1" smtClean="0">
                        <a:latin typeface="Cambria Math" panose="02040503050406030204" pitchFamily="18" charset="0"/>
                      </a:rPr>
                      <m:t> </m:t>
                    </m:r>
                  </m:oMath>
                </a14:m>
                <a:r>
                  <a:rPr lang="fr-FR" noProof="0" dirty="0">
                    <a:latin typeface="Times New Roman" panose="02020603050405020304" pitchFamily="18" charset="0"/>
                    <a:cs typeface="Times New Roman" panose="02020603050405020304" pitchFamily="18" charset="0"/>
                  </a:rPr>
                  <a:t>suivant :  </a:t>
                </a:r>
              </a:p>
            </p:txBody>
          </p:sp>
        </mc:Choice>
        <mc:Fallback>
          <p:sp>
            <p:nvSpPr>
              <p:cNvPr id="27" name="TextBox 26">
                <a:extLst>
                  <a:ext uri="{FF2B5EF4-FFF2-40B4-BE49-F238E27FC236}">
                    <a16:creationId xmlns:a16="http://schemas.microsoft.com/office/drawing/2014/main" id="{1FBC4ABF-D7F7-E2A0-E432-21E77D25FEB5}"/>
                  </a:ext>
                </a:extLst>
              </p:cNvPr>
              <p:cNvSpPr txBox="1">
                <a:spLocks noRot="1" noChangeAspect="1" noMove="1" noResize="1" noEditPoints="1" noAdjustHandles="1" noChangeArrowheads="1" noChangeShapeType="1" noTextEdit="1"/>
              </p:cNvSpPr>
              <p:nvPr/>
            </p:nvSpPr>
            <p:spPr>
              <a:xfrm>
                <a:off x="0" y="4756514"/>
                <a:ext cx="4906073" cy="369332"/>
              </a:xfrm>
              <a:prstGeom prst="rect">
                <a:avLst/>
              </a:prstGeom>
              <a:blipFill>
                <a:blip r:embed="rId10"/>
                <a:stretch>
                  <a:fillRect l="-994" t="-8197" b="-24590"/>
                </a:stretch>
              </a:blipFill>
            </p:spPr>
            <p:txBody>
              <a:bodyPr/>
              <a:lstStyle/>
              <a:p>
                <a:r>
                  <a:rPr lang="en-GB">
                    <a:noFill/>
                  </a:rPr>
                  <a:t> </a:t>
                </a:r>
              </a:p>
            </p:txBody>
          </p:sp>
        </mc:Fallback>
      </mc:AlternateContent>
      <p:sp>
        <p:nvSpPr>
          <p:cNvPr id="28" name="Right Brace 27">
            <a:extLst>
              <a:ext uri="{FF2B5EF4-FFF2-40B4-BE49-F238E27FC236}">
                <a16:creationId xmlns:a16="http://schemas.microsoft.com/office/drawing/2014/main" id="{B8351343-8599-5922-442A-220E37FCB5F7}"/>
              </a:ext>
            </a:extLst>
          </p:cNvPr>
          <p:cNvSpPr/>
          <p:nvPr/>
        </p:nvSpPr>
        <p:spPr>
          <a:xfrm>
            <a:off x="7454636" y="749958"/>
            <a:ext cx="180376" cy="1126471"/>
          </a:xfrm>
          <a:prstGeom prst="rightBrace">
            <a:avLst>
              <a:gd name="adj1" fmla="val 81253"/>
              <a:gd name="adj2" fmla="val 5000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noProof="0" dirty="0"/>
          </a:p>
        </p:txBody>
      </p:sp>
      <p:sp>
        <p:nvSpPr>
          <p:cNvPr id="29" name="TextBox 28">
            <a:extLst>
              <a:ext uri="{FF2B5EF4-FFF2-40B4-BE49-F238E27FC236}">
                <a16:creationId xmlns:a16="http://schemas.microsoft.com/office/drawing/2014/main" id="{908B9A92-A373-1073-0BC1-C1328FD3B935}"/>
              </a:ext>
            </a:extLst>
          </p:cNvPr>
          <p:cNvSpPr txBox="1"/>
          <p:nvPr/>
        </p:nvSpPr>
        <p:spPr>
          <a:xfrm>
            <a:off x="7821102" y="1119209"/>
            <a:ext cx="3271888"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Fonction continue et dérivable</a:t>
            </a:r>
          </a:p>
        </p:txBody>
      </p:sp>
    </p:spTree>
    <p:extLst>
      <p:ext uri="{BB962C8B-B14F-4D97-AF65-F5344CB8AC3E}">
        <p14:creationId xmlns:p14="http://schemas.microsoft.com/office/powerpoint/2010/main" val="30137342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756D8A-76B2-ADE3-F439-6DA7B1389D35}"/>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D4D11120-046A-B879-F48F-AA4B97B885CE}"/>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3" name="TextBox 2">
            <a:extLst>
              <a:ext uri="{FF2B5EF4-FFF2-40B4-BE49-F238E27FC236}">
                <a16:creationId xmlns:a16="http://schemas.microsoft.com/office/drawing/2014/main" id="{DA380A89-ACCE-21D7-8570-DC0B7DBD979C}"/>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B &amp; C</a:t>
            </a:r>
          </a:p>
        </p:txBody>
      </p:sp>
      <p:sp>
        <p:nvSpPr>
          <p:cNvPr id="4" name="Rectangle 3">
            <a:extLst>
              <a:ext uri="{FF2B5EF4-FFF2-40B4-BE49-F238E27FC236}">
                <a16:creationId xmlns:a16="http://schemas.microsoft.com/office/drawing/2014/main" id="{FC70D617-18DE-E581-E946-0A074FF29DC2}"/>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6" name="TextBox 5">
            <a:extLst>
              <a:ext uri="{FF2B5EF4-FFF2-40B4-BE49-F238E27FC236}">
                <a16:creationId xmlns:a16="http://schemas.microsoft.com/office/drawing/2014/main" id="{A00EC9BE-9081-B130-BAED-D85EE92F344B}"/>
              </a:ext>
            </a:extLst>
          </p:cNvPr>
          <p:cNvSpPr txBox="1"/>
          <p:nvPr/>
        </p:nvSpPr>
        <p:spPr>
          <a:xfrm>
            <a:off x="-2" y="627468"/>
            <a:ext cx="12192001"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peut représenter la fonction MMS et le terme source S dans des graphiques tel que : </a:t>
            </a:r>
          </a:p>
        </p:txBody>
      </p:sp>
      <p:sp>
        <p:nvSpPr>
          <p:cNvPr id="5" name="TextBox 4">
            <a:extLst>
              <a:ext uri="{FF2B5EF4-FFF2-40B4-BE49-F238E27FC236}">
                <a16:creationId xmlns:a16="http://schemas.microsoft.com/office/drawing/2014/main" id="{5E5B943B-90A9-465F-97D4-8F6E6FF06177}"/>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7/10</a:t>
            </a:r>
          </a:p>
        </p:txBody>
      </p:sp>
      <p:pic>
        <p:nvPicPr>
          <p:cNvPr id="8" name="Picture 7">
            <a:extLst>
              <a:ext uri="{FF2B5EF4-FFF2-40B4-BE49-F238E27FC236}">
                <a16:creationId xmlns:a16="http://schemas.microsoft.com/office/drawing/2014/main" id="{FF444D27-8B34-CCF0-453E-A027C5C9CE53}"/>
              </a:ext>
            </a:extLst>
          </p:cNvPr>
          <p:cNvPicPr>
            <a:picLocks noChangeAspect="1"/>
          </p:cNvPicPr>
          <p:nvPr/>
        </p:nvPicPr>
        <p:blipFill>
          <a:blip r:embed="rId2"/>
          <a:stretch>
            <a:fillRect/>
          </a:stretch>
        </p:blipFill>
        <p:spPr>
          <a:xfrm>
            <a:off x="1644221" y="1072338"/>
            <a:ext cx="4451777" cy="3414052"/>
          </a:xfrm>
          <a:prstGeom prst="rect">
            <a:avLst/>
          </a:prstGeom>
        </p:spPr>
      </p:pic>
      <p:pic>
        <p:nvPicPr>
          <p:cNvPr id="19" name="Picture 18">
            <a:extLst>
              <a:ext uri="{FF2B5EF4-FFF2-40B4-BE49-F238E27FC236}">
                <a16:creationId xmlns:a16="http://schemas.microsoft.com/office/drawing/2014/main" id="{92D1AD73-0F5F-8BF0-CBFA-CED3B8D450B9}"/>
              </a:ext>
            </a:extLst>
          </p:cNvPr>
          <p:cNvPicPr>
            <a:picLocks noChangeAspect="1"/>
          </p:cNvPicPr>
          <p:nvPr/>
        </p:nvPicPr>
        <p:blipFill>
          <a:blip r:embed="rId3"/>
          <a:stretch>
            <a:fillRect/>
          </a:stretch>
        </p:blipFill>
        <p:spPr>
          <a:xfrm>
            <a:off x="6095998" y="1072338"/>
            <a:ext cx="4346258" cy="3414052"/>
          </a:xfrm>
          <a:prstGeom prst="rect">
            <a:avLst/>
          </a:prstGeom>
        </p:spPr>
      </p:pic>
    </p:spTree>
    <p:extLst>
      <p:ext uri="{BB962C8B-B14F-4D97-AF65-F5344CB8AC3E}">
        <p14:creationId xmlns:p14="http://schemas.microsoft.com/office/powerpoint/2010/main" val="10632595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DD03A9-1D55-A413-898E-2E520715266D}"/>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0ED4C262-ADCF-AE6F-3CBC-6A388E77DD6D}"/>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3" name="TextBox 2">
            <a:extLst>
              <a:ext uri="{FF2B5EF4-FFF2-40B4-BE49-F238E27FC236}">
                <a16:creationId xmlns:a16="http://schemas.microsoft.com/office/drawing/2014/main" id="{CECDEB89-FD89-A4AD-837C-99F0CAD8BC0E}"/>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D</a:t>
            </a:r>
          </a:p>
        </p:txBody>
      </p:sp>
      <p:sp>
        <p:nvSpPr>
          <p:cNvPr id="4" name="Rectangle 3">
            <a:extLst>
              <a:ext uri="{FF2B5EF4-FFF2-40B4-BE49-F238E27FC236}">
                <a16:creationId xmlns:a16="http://schemas.microsoft.com/office/drawing/2014/main" id="{F7C7A1CB-DE34-AD40-E16D-6AA4F785CAE1}"/>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13" name="TextBox 12">
            <a:extLst>
              <a:ext uri="{FF2B5EF4-FFF2-40B4-BE49-F238E27FC236}">
                <a16:creationId xmlns:a16="http://schemas.microsoft.com/office/drawing/2014/main" id="{B7F086DE-1FC4-C625-C46F-7162AFC5DB60}"/>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8/10</a:t>
            </a:r>
          </a:p>
        </p:txBody>
      </p:sp>
    </p:spTree>
    <p:extLst>
      <p:ext uri="{BB962C8B-B14F-4D97-AF65-F5344CB8AC3E}">
        <p14:creationId xmlns:p14="http://schemas.microsoft.com/office/powerpoint/2010/main" val="14529443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E0A046-E657-4F2A-B453-B4860888248C}"/>
            </a:ext>
          </a:extLst>
        </p:cNvPr>
        <p:cNvGrpSpPr/>
        <p:nvPr/>
      </p:nvGrpSpPr>
      <p:grpSpPr>
        <a:xfrm>
          <a:off x="0" y="0"/>
          <a:ext cx="0" cy="0"/>
          <a:chOff x="0" y="0"/>
          <a:chExt cx="0" cy="0"/>
        </a:xfrm>
      </p:grpSpPr>
      <p:pic>
        <p:nvPicPr>
          <p:cNvPr id="13" name="Picture 12" descr="A graph with different colored dots and numbers&#10;&#10;AI-generated content may be incorrect.">
            <a:extLst>
              <a:ext uri="{FF2B5EF4-FFF2-40B4-BE49-F238E27FC236}">
                <a16:creationId xmlns:a16="http://schemas.microsoft.com/office/drawing/2014/main" id="{EF2EFB49-ED70-4B27-2033-047136B683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96476"/>
            <a:ext cx="5435599" cy="4076699"/>
          </a:xfrm>
          <a:prstGeom prst="rect">
            <a:avLst/>
          </a:prstGeom>
        </p:spPr>
      </p:pic>
      <p:sp>
        <p:nvSpPr>
          <p:cNvPr id="2" name="TextBox 1">
            <a:extLst>
              <a:ext uri="{FF2B5EF4-FFF2-40B4-BE49-F238E27FC236}">
                <a16:creationId xmlns:a16="http://schemas.microsoft.com/office/drawing/2014/main" id="{925022B4-230C-8FA2-0518-C2E8AFFB6489}"/>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9/10</a:t>
            </a:r>
          </a:p>
        </p:txBody>
      </p:sp>
      <p:sp>
        <p:nvSpPr>
          <p:cNvPr id="3" name="Rectangle 2">
            <a:extLst>
              <a:ext uri="{FF2B5EF4-FFF2-40B4-BE49-F238E27FC236}">
                <a16:creationId xmlns:a16="http://schemas.microsoft.com/office/drawing/2014/main" id="{D915C169-08CC-8E5B-81AB-578EC8D11F35}"/>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4" name="TextBox 3">
            <a:extLst>
              <a:ext uri="{FF2B5EF4-FFF2-40B4-BE49-F238E27FC236}">
                <a16:creationId xmlns:a16="http://schemas.microsoft.com/office/drawing/2014/main" id="{8FE9FC21-9C8A-1D90-E870-039EFD96A39D}"/>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E</a:t>
            </a:r>
          </a:p>
        </p:txBody>
      </p:sp>
      <p:sp>
        <p:nvSpPr>
          <p:cNvPr id="5" name="Rectangle 4">
            <a:extLst>
              <a:ext uri="{FF2B5EF4-FFF2-40B4-BE49-F238E27FC236}">
                <a16:creationId xmlns:a16="http://schemas.microsoft.com/office/drawing/2014/main" id="{A1169C53-176F-E0EA-C65C-D36F96EBBFEE}"/>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6" name="TextBox 5">
            <a:extLst>
              <a:ext uri="{FF2B5EF4-FFF2-40B4-BE49-F238E27FC236}">
                <a16:creationId xmlns:a16="http://schemas.microsoft.com/office/drawing/2014/main" id="{51B5442A-C3C4-1A8F-D37A-D5F1A379EC7E}"/>
              </a:ext>
            </a:extLst>
          </p:cNvPr>
          <p:cNvSpPr txBox="1"/>
          <p:nvPr/>
        </p:nvSpPr>
        <p:spPr>
          <a:xfrm>
            <a:off x="-2" y="627468"/>
            <a:ext cx="12192001"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obtient les points suivants :</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13A11EAD-00C7-DE8C-6393-ABE7B1826CB4}"/>
                  </a:ext>
                </a:extLst>
              </p:cNvPr>
              <p:cNvSpPr txBox="1"/>
              <p:nvPr/>
            </p:nvSpPr>
            <p:spPr>
              <a:xfrm>
                <a:off x="5435599" y="1018963"/>
                <a:ext cx="6620934" cy="3696397"/>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Très clairement, et à la vue de ces résultats, on ne peut parler de convergence asymptotique. Aussi surprenant que cela puisse paraitre, ces résultats ne semblent pas provenir d’un bug dans le code Python. En effet, il semble seulement que les résultats soient « trop » bon – ce que nous avions pu souligner déjà avec le résultat pour 5 nœuds. </a:t>
                </a:r>
              </a:p>
              <a:p>
                <a:pPr algn="just"/>
                <a:endParaRPr lang="fr-FR" noProof="0" dirty="0">
                  <a:latin typeface="Times New Roman" panose="02020603050405020304" pitchFamily="18" charset="0"/>
                  <a:cs typeface="Times New Roman" panose="02020603050405020304" pitchFamily="18" charset="0"/>
                </a:endParaRPr>
              </a:p>
              <a:p>
                <a:pPr algn="just"/>
                <a:r>
                  <a:rPr lang="fr-FR" noProof="0" dirty="0">
                    <a:latin typeface="Times New Roman" panose="02020603050405020304" pitchFamily="18" charset="0"/>
                    <a:cs typeface="Times New Roman" panose="02020603050405020304" pitchFamily="18" charset="0"/>
                  </a:rPr>
                  <a:t>Comme on peut le voir, l’erreur pour un faible nombre de nœuds est très faible (</a:t>
                </a:r>
                <a14:m>
                  <m:oMath xmlns:m="http://schemas.openxmlformats.org/officeDocument/2006/math">
                    <m:r>
                      <a:rPr lang="fr-FR" i="1" noProof="0" smtClean="0">
                        <a:latin typeface="Cambria Math" panose="02040503050406030204" pitchFamily="18" charset="0"/>
                        <a:ea typeface="Cambria Math" panose="02040503050406030204" pitchFamily="18" charset="0"/>
                        <a:cs typeface="Times New Roman" panose="02020603050405020304" pitchFamily="18" charset="0"/>
                      </a:rPr>
                      <m:t>~</m:t>
                    </m:r>
                    <m:sSup>
                      <m:sSupPr>
                        <m:ctrlPr>
                          <a:rPr lang="fr-FR" b="0" i="1" noProof="0" smtClean="0">
                            <a:latin typeface="Cambria Math" panose="02040503050406030204" pitchFamily="18" charset="0"/>
                            <a:ea typeface="Cambria Math" panose="02040503050406030204" pitchFamily="18" charset="0"/>
                            <a:cs typeface="Times New Roman" panose="02020603050405020304" pitchFamily="18" charset="0"/>
                          </a:rPr>
                        </m:ctrlPr>
                      </m:sSupPr>
                      <m:e>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10</m:t>
                        </m:r>
                      </m:e>
                      <m:sup>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−15</m:t>
                        </m:r>
                      </m:sup>
                    </m:sSup>
                  </m:oMath>
                </a14:m>
                <a:r>
                  <a:rPr lang="fr-FR" noProof="0" dirty="0">
                    <a:latin typeface="Times New Roman" panose="02020603050405020304" pitchFamily="18" charset="0"/>
                    <a:cs typeface="Times New Roman" panose="02020603050405020304" pitchFamily="18" charset="0"/>
                  </a:rPr>
                  <a:t>). Selon les sources internet, la précision machine de Python semble être proche de </a:t>
                </a:r>
                <a14:m>
                  <m:oMath xmlns:m="http://schemas.openxmlformats.org/officeDocument/2006/math">
                    <m:sSup>
                      <m:sSupPr>
                        <m:ctrlPr>
                          <a:rPr lang="fr-FR" i="1" noProof="0">
                            <a:latin typeface="Cambria Math" panose="02040503050406030204" pitchFamily="18" charset="0"/>
                            <a:ea typeface="Cambria Math" panose="02040503050406030204" pitchFamily="18" charset="0"/>
                            <a:cs typeface="Times New Roman" panose="02020603050405020304" pitchFamily="18" charset="0"/>
                          </a:rPr>
                        </m:ctrlPr>
                      </m:sSupPr>
                      <m:e>
                        <m:r>
                          <a:rPr lang="fr-FR" i="1" noProof="0">
                            <a:latin typeface="Cambria Math" panose="02040503050406030204" pitchFamily="18" charset="0"/>
                            <a:ea typeface="Cambria Math" panose="02040503050406030204" pitchFamily="18" charset="0"/>
                            <a:cs typeface="Times New Roman" panose="02020603050405020304" pitchFamily="18" charset="0"/>
                          </a:rPr>
                          <m:t>10</m:t>
                        </m:r>
                      </m:e>
                      <m:sup>
                        <m:r>
                          <a:rPr lang="fr-FR" i="1" noProof="0">
                            <a:latin typeface="Cambria Math" panose="02040503050406030204" pitchFamily="18" charset="0"/>
                            <a:ea typeface="Cambria Math" panose="02040503050406030204" pitchFamily="18" charset="0"/>
                            <a:cs typeface="Times New Roman" panose="02020603050405020304" pitchFamily="18" charset="0"/>
                          </a:rPr>
                          <m:t>−1</m:t>
                        </m:r>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6</m:t>
                        </m:r>
                      </m:sup>
                    </m:sSup>
                  </m:oMath>
                </a14:m>
                <a:r>
                  <a:rPr lang="fr-FR" noProof="0" dirty="0">
                    <a:latin typeface="Times New Roman" panose="02020603050405020304" pitchFamily="18" charset="0"/>
                    <a:cs typeface="Times New Roman" panose="02020603050405020304" pitchFamily="18" charset="0"/>
                  </a:rPr>
                  <a:t>, signifiant que la réponse numérique est très bonne. En raison de tel résultat, il nous semble alors incohérent de réaliser une étude de convergence asymptotique – sans souligner qu’il manquerait cruellement de points comme en témoigne l’image.  </a:t>
                </a:r>
              </a:p>
            </p:txBody>
          </p:sp>
        </mc:Choice>
        <mc:Fallback xmlns="">
          <p:sp>
            <p:nvSpPr>
              <p:cNvPr id="10" name="TextBox 9">
                <a:extLst>
                  <a:ext uri="{FF2B5EF4-FFF2-40B4-BE49-F238E27FC236}">
                    <a16:creationId xmlns:a16="http://schemas.microsoft.com/office/drawing/2014/main" id="{13A11EAD-00C7-DE8C-6393-ABE7B1826CB4}"/>
                  </a:ext>
                </a:extLst>
              </p:cNvPr>
              <p:cNvSpPr txBox="1">
                <a:spLocks noRot="1" noChangeAspect="1" noMove="1" noResize="1" noEditPoints="1" noAdjustHandles="1" noChangeArrowheads="1" noChangeShapeType="1" noTextEdit="1"/>
              </p:cNvSpPr>
              <p:nvPr/>
            </p:nvSpPr>
            <p:spPr>
              <a:xfrm>
                <a:off x="5435599" y="1018963"/>
                <a:ext cx="6620934" cy="3696397"/>
              </a:xfrm>
              <a:prstGeom prst="rect">
                <a:avLst/>
              </a:prstGeom>
              <a:blipFill>
                <a:blip r:embed="rId4"/>
                <a:stretch>
                  <a:fillRect l="-829" t="-824" r="-737" b="-1647"/>
                </a:stretch>
              </a:blipFill>
            </p:spPr>
            <p:txBody>
              <a:bodyPr/>
              <a:lstStyle/>
              <a:p>
                <a:r>
                  <a:rPr lang="en-CA">
                    <a:noFill/>
                  </a:rPr>
                  <a:t> </a:t>
                </a:r>
              </a:p>
            </p:txBody>
          </p:sp>
        </mc:Fallback>
      </mc:AlternateContent>
      <p:sp>
        <p:nvSpPr>
          <p:cNvPr id="11" name="TextBox 10">
            <a:extLst>
              <a:ext uri="{FF2B5EF4-FFF2-40B4-BE49-F238E27FC236}">
                <a16:creationId xmlns:a16="http://schemas.microsoft.com/office/drawing/2014/main" id="{35DD8227-809D-06CE-9270-2CC91121E055}"/>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7/10</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7BDA4E76-F589-4B48-9CFA-A285AB337AE0}"/>
                  </a:ext>
                </a:extLst>
              </p:cNvPr>
              <p:cNvSpPr txBox="1"/>
              <p:nvPr/>
            </p:nvSpPr>
            <p:spPr>
              <a:xfrm>
                <a:off x="-1" y="5067417"/>
                <a:ext cx="12191999" cy="1477328"/>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Comme mentionné en cours, on peut remarquer qu’à mesure que le nombre de points augmente, l’erreur se met à réaugmenter (pour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𝑁</m:t>
                    </m:r>
                    <m:r>
                      <a:rPr lang="fr-FR" b="0" i="1" noProof="0" smtClean="0">
                        <a:latin typeface="Cambria Math" panose="02040503050406030204" pitchFamily="18" charset="0"/>
                        <a:cs typeface="Times New Roman" panose="02020603050405020304" pitchFamily="18" charset="0"/>
                      </a:rPr>
                      <m:t>&lt;100</m:t>
                    </m:r>
                  </m:oMath>
                </a14:m>
                <a:r>
                  <a:rPr lang="fr-FR" noProof="0" dirty="0">
                    <a:latin typeface="Times New Roman" panose="02020603050405020304" pitchFamily="18" charset="0"/>
                    <a:cs typeface="Times New Roman" panose="02020603050405020304" pitchFamily="18" charset="0"/>
                  </a:rPr>
                  <a:t> ou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𝑑𝑟</m:t>
                    </m:r>
                    <m:r>
                      <a:rPr lang="fr-FR" b="0" i="1" noProof="0" smtClean="0">
                        <a:latin typeface="Cambria Math" panose="02040503050406030204" pitchFamily="18" charset="0"/>
                        <a:cs typeface="Times New Roman" panose="02020603050405020304" pitchFamily="18" charset="0"/>
                      </a:rPr>
                      <m:t>&gt;</m:t>
                    </m:r>
                    <m:sSup>
                      <m:sSupPr>
                        <m:ctrlPr>
                          <a:rPr lang="fr-FR" b="0" i="1" noProof="0" smtClean="0">
                            <a:latin typeface="Cambria Math" panose="02040503050406030204" pitchFamily="18" charset="0"/>
                            <a:cs typeface="Times New Roman" panose="02020603050405020304" pitchFamily="18" charset="0"/>
                          </a:rPr>
                        </m:ctrlPr>
                      </m:sSupPr>
                      <m:e>
                        <m:r>
                          <a:rPr lang="fr-FR" b="0" i="1" noProof="0" smtClean="0">
                            <a:latin typeface="Cambria Math" panose="02040503050406030204" pitchFamily="18" charset="0"/>
                            <a:cs typeface="Times New Roman" panose="02020603050405020304" pitchFamily="18" charset="0"/>
                          </a:rPr>
                          <m:t>10</m:t>
                        </m:r>
                      </m:e>
                      <m:sup>
                        <m:r>
                          <a:rPr lang="fr-FR" b="0" i="1" noProof="0" smtClean="0">
                            <a:latin typeface="Cambria Math" panose="02040503050406030204" pitchFamily="18" charset="0"/>
                            <a:cs typeface="Times New Roman" panose="02020603050405020304" pitchFamily="18" charset="0"/>
                          </a:rPr>
                          <m:t>−2</m:t>
                        </m:r>
                      </m:sup>
                    </m:sSup>
                  </m:oMath>
                </a14:m>
                <a:r>
                  <a:rPr lang="fr-FR" noProof="0" dirty="0">
                    <a:latin typeface="Times New Roman" panose="02020603050405020304" pitchFamily="18" charset="0"/>
                    <a:cs typeface="Times New Roman" panose="02020603050405020304" pitchFamily="18" charset="0"/>
                  </a:rPr>
                  <a:t>). Il semble donc que les autres erreurs ne soient plus négligeables devant l’erreur de discrétisation, qui était dominante jusqu’à présent. On suppose qu’il s’agit plus précisément de </a:t>
                </a:r>
                <a:r>
                  <a:rPr lang="fr-FR" b="1" noProof="0" dirty="0">
                    <a:latin typeface="Times New Roman" panose="02020603050405020304" pitchFamily="18" charset="0"/>
                    <a:cs typeface="Times New Roman" panose="02020603050405020304" pitchFamily="18" charset="0"/>
                  </a:rPr>
                  <a:t>l’erreur de précision machine</a:t>
                </a:r>
                <a:r>
                  <a:rPr lang="fr-FR" noProof="0" dirty="0">
                    <a:latin typeface="Times New Roman" panose="02020603050405020304" pitchFamily="18" charset="0"/>
                    <a:cs typeface="Times New Roman" panose="02020603050405020304" pitchFamily="18" charset="0"/>
                  </a:rPr>
                  <a:t> qui intervient ici. En effet, plus il y a de points et plus il y a propagation d’erreurs lors des calculs, impliquant donc une croissance de ces dernières à mesure que le maillage se raffine. </a:t>
                </a:r>
              </a:p>
            </p:txBody>
          </p:sp>
        </mc:Choice>
        <mc:Fallback xmlns="">
          <p:sp>
            <p:nvSpPr>
              <p:cNvPr id="15" name="TextBox 14">
                <a:extLst>
                  <a:ext uri="{FF2B5EF4-FFF2-40B4-BE49-F238E27FC236}">
                    <a16:creationId xmlns:a16="http://schemas.microsoft.com/office/drawing/2014/main" id="{7BDA4E76-F589-4B48-9CFA-A285AB337AE0}"/>
                  </a:ext>
                </a:extLst>
              </p:cNvPr>
              <p:cNvSpPr txBox="1">
                <a:spLocks noRot="1" noChangeAspect="1" noMove="1" noResize="1" noEditPoints="1" noAdjustHandles="1" noChangeArrowheads="1" noChangeShapeType="1" noTextEdit="1"/>
              </p:cNvSpPr>
              <p:nvPr/>
            </p:nvSpPr>
            <p:spPr>
              <a:xfrm>
                <a:off x="-1" y="5067417"/>
                <a:ext cx="12191999" cy="1477328"/>
              </a:xfrm>
              <a:prstGeom prst="rect">
                <a:avLst/>
              </a:prstGeom>
              <a:blipFill>
                <a:blip r:embed="rId5"/>
                <a:stretch>
                  <a:fillRect l="-400" t="-2058" r="-400" b="-5350"/>
                </a:stretch>
              </a:blipFill>
            </p:spPr>
            <p:txBody>
              <a:bodyPr/>
              <a:lstStyle/>
              <a:p>
                <a:r>
                  <a:rPr lang="en-CA">
                    <a:noFill/>
                  </a:rPr>
                  <a:t> </a:t>
                </a:r>
              </a:p>
            </p:txBody>
          </p:sp>
        </mc:Fallback>
      </mc:AlternateContent>
    </p:spTree>
    <p:extLst>
      <p:ext uri="{BB962C8B-B14F-4D97-AF65-F5344CB8AC3E}">
        <p14:creationId xmlns:p14="http://schemas.microsoft.com/office/powerpoint/2010/main" val="21747733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1340</Words>
  <Application>Microsoft Office PowerPoint</Application>
  <PresentationFormat>Widescreen</PresentationFormat>
  <Paragraphs>120</Paragraphs>
  <Slides>10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Aptos</vt:lpstr>
      <vt:lpstr>Aptos Display</vt:lpstr>
      <vt:lpstr>Arial</vt:lpstr>
      <vt:lpstr>Cambria Math</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François GLEYZON</dc:creator>
  <cp:lastModifiedBy>François GLEYZON</cp:lastModifiedBy>
  <cp:revision>5</cp:revision>
  <dcterms:created xsi:type="dcterms:W3CDTF">2025-02-04T13:03:07Z</dcterms:created>
  <dcterms:modified xsi:type="dcterms:W3CDTF">2025-02-22T19:53:35Z</dcterms:modified>
</cp:coreProperties>
</file>