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5" r:id="rId3"/>
    <p:sldId id="257" r:id="rId4"/>
    <p:sldId id="258" r:id="rId5"/>
    <p:sldId id="267" r:id="rId6"/>
    <p:sldId id="259" r:id="rId7"/>
    <p:sldId id="266" r:id="rId8"/>
    <p:sldId id="260" r:id="rId9"/>
    <p:sldId id="261"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0000"/>
    <a:srgbClr val="ECECEC"/>
    <a:srgbClr val="F2F2F2"/>
    <a:srgbClr val="BAE2F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234A9C-22E0-43CD-8D54-3191A7902E4E}" v="476" dt="2025-02-22T19:04:23.5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1" d="100"/>
          <a:sy n="101" d="100"/>
        </p:scale>
        <p:origin x="3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8625411A-B743-4065-8137-36E899DC5753}"/>
    <pc:docChg chg="undo custSel addSld delSld modSld">
      <pc:chgData name="François GLEYZON" userId="a2d04f23f7faf3ef" providerId="LiveId" clId="{8625411A-B743-4065-8137-36E899DC5753}" dt="2025-02-15T18:58:39.562" v="10910" actId="108"/>
      <pc:docMkLst>
        <pc:docMk/>
      </pc:docMkLst>
      <pc:sldChg chg="addSp delSp modSp mod">
        <pc:chgData name="François GLEYZON" userId="a2d04f23f7faf3ef" providerId="LiveId" clId="{8625411A-B743-4065-8137-36E899DC5753}" dt="2025-02-14T00:29:59.019" v="10862" actId="790"/>
        <pc:sldMkLst>
          <pc:docMk/>
          <pc:sldMk cId="2801290844" sldId="256"/>
        </pc:sldMkLst>
        <pc:spChg chg="add mod">
          <ac:chgData name="François GLEYZON" userId="a2d04f23f7faf3ef" providerId="LiveId" clId="{8625411A-B743-4065-8137-36E899DC5753}" dt="2025-02-14T00:29:59.019" v="10862" actId="790"/>
          <ac:spMkLst>
            <pc:docMk/>
            <pc:sldMk cId="2801290844" sldId="256"/>
            <ac:spMk id="2" creationId="{1C671FC3-1B2C-746A-F6A8-77FA9A8DC743}"/>
          </ac:spMkLst>
        </pc:spChg>
        <pc:spChg chg="add mod">
          <ac:chgData name="François GLEYZON" userId="a2d04f23f7faf3ef" providerId="LiveId" clId="{8625411A-B743-4065-8137-36E899DC5753}" dt="2025-02-14T00:29:59.019" v="10862" actId="790"/>
          <ac:spMkLst>
            <pc:docMk/>
            <pc:sldMk cId="2801290844" sldId="256"/>
            <ac:spMk id="3" creationId="{568554F7-B174-79F4-DC46-68D2FF64134D}"/>
          </ac:spMkLst>
        </pc:spChg>
        <pc:spChg chg="add mod">
          <ac:chgData name="François GLEYZON" userId="a2d04f23f7faf3ef" providerId="LiveId" clId="{8625411A-B743-4065-8137-36E899DC5753}" dt="2025-02-14T00:29:59.019" v="10862" actId="790"/>
          <ac:spMkLst>
            <pc:docMk/>
            <pc:sldMk cId="2801290844" sldId="256"/>
            <ac:spMk id="4" creationId="{95E7F9AA-F423-8939-0562-C60D980C1651}"/>
          </ac:spMkLst>
        </pc:spChg>
        <pc:spChg chg="add mod">
          <ac:chgData name="François GLEYZON" userId="a2d04f23f7faf3ef" providerId="LiveId" clId="{8625411A-B743-4065-8137-36E899DC5753}" dt="2025-02-14T00:29:59.019" v="10862" actId="790"/>
          <ac:spMkLst>
            <pc:docMk/>
            <pc:sldMk cId="2801290844" sldId="256"/>
            <ac:spMk id="5" creationId="{CCB64622-7D99-EF9C-E64A-6B7A68B130E7}"/>
          </ac:spMkLst>
        </pc:spChg>
        <pc:spChg chg="add mod">
          <ac:chgData name="François GLEYZON" userId="a2d04f23f7faf3ef" providerId="LiveId" clId="{8625411A-B743-4065-8137-36E899DC5753}" dt="2025-02-14T00:29:59.019" v="10862" actId="790"/>
          <ac:spMkLst>
            <pc:docMk/>
            <pc:sldMk cId="2801290844" sldId="256"/>
            <ac:spMk id="6" creationId="{57048EEB-143A-0EB0-AB6E-49FD65A632CE}"/>
          </ac:spMkLst>
        </pc:spChg>
        <pc:spChg chg="add mod">
          <ac:chgData name="François GLEYZON" userId="a2d04f23f7faf3ef" providerId="LiveId" clId="{8625411A-B743-4065-8137-36E899DC5753}" dt="2025-02-14T00:29:59.019" v="10862" actId="790"/>
          <ac:spMkLst>
            <pc:docMk/>
            <pc:sldMk cId="2801290844" sldId="256"/>
            <ac:spMk id="7" creationId="{230C37D5-1433-52B7-0A78-180B08205F17}"/>
          </ac:spMkLst>
        </pc:spChg>
        <pc:spChg chg="add mod">
          <ac:chgData name="François GLEYZON" userId="a2d04f23f7faf3ef" providerId="LiveId" clId="{8625411A-B743-4065-8137-36E899DC5753}" dt="2025-02-14T00:29:59.019" v="10862" actId="790"/>
          <ac:spMkLst>
            <pc:docMk/>
            <pc:sldMk cId="2801290844" sldId="256"/>
            <ac:spMk id="8" creationId="{C9F42401-7236-E1BF-C86A-2AA6084B3FAA}"/>
          </ac:spMkLst>
        </pc:spChg>
        <pc:spChg chg="add mod">
          <ac:chgData name="François GLEYZON" userId="a2d04f23f7faf3ef" providerId="LiveId" clId="{8625411A-B743-4065-8137-36E899DC5753}" dt="2025-02-14T00:29:59.019" v="10862" actId="790"/>
          <ac:spMkLst>
            <pc:docMk/>
            <pc:sldMk cId="2801290844" sldId="256"/>
            <ac:spMk id="9" creationId="{D5471492-F85C-788A-940F-DC5DE2D8F51E}"/>
          </ac:spMkLst>
        </pc:spChg>
        <pc:spChg chg="add mod">
          <ac:chgData name="François GLEYZON" userId="a2d04f23f7faf3ef" providerId="LiveId" clId="{8625411A-B743-4065-8137-36E899DC5753}" dt="2025-02-06T23:30:43.077" v="5361" actId="1076"/>
          <ac:spMkLst>
            <pc:docMk/>
            <pc:sldMk cId="2801290844" sldId="256"/>
            <ac:spMk id="10" creationId="{8C55F6B5-A972-7032-5631-C5F15CB2F398}"/>
          </ac:spMkLst>
        </pc:spChg>
        <pc:spChg chg="add mod">
          <ac:chgData name="François GLEYZON" userId="a2d04f23f7faf3ef" providerId="LiveId" clId="{8625411A-B743-4065-8137-36E899DC5753}" dt="2025-02-14T00:29:59.019" v="10862" actId="790"/>
          <ac:spMkLst>
            <pc:docMk/>
            <pc:sldMk cId="2801290844" sldId="256"/>
            <ac:spMk id="11" creationId="{ADA3B4ED-F9F9-8357-018A-C931A9829ED9}"/>
          </ac:spMkLst>
        </pc:spChg>
        <pc:spChg chg="add mod">
          <ac:chgData name="François GLEYZON" userId="a2d04f23f7faf3ef" providerId="LiveId" clId="{8625411A-B743-4065-8137-36E899DC5753}" dt="2025-02-14T00:29:59.019" v="10862" actId="790"/>
          <ac:spMkLst>
            <pc:docMk/>
            <pc:sldMk cId="2801290844" sldId="256"/>
            <ac:spMk id="13" creationId="{2A150A6C-B8B3-44CE-8884-B81C5AD95D13}"/>
          </ac:spMkLst>
        </pc:spChg>
      </pc:sldChg>
      <pc:sldChg chg="addSp delSp modSp mod">
        <pc:chgData name="François GLEYZON" userId="a2d04f23f7faf3ef" providerId="LiveId" clId="{8625411A-B743-4065-8137-36E899DC5753}" dt="2025-02-14T00:29:59.019" v="10862" actId="790"/>
        <pc:sldMkLst>
          <pc:docMk/>
          <pc:sldMk cId="2487955664" sldId="257"/>
        </pc:sldMkLst>
        <pc:spChg chg="add mod">
          <ac:chgData name="François GLEYZON" userId="a2d04f23f7faf3ef" providerId="LiveId" clId="{8625411A-B743-4065-8137-36E899DC5753}" dt="2025-02-14T00:29:59.019" v="10862" actId="790"/>
          <ac:spMkLst>
            <pc:docMk/>
            <pc:sldMk cId="2487955664" sldId="257"/>
            <ac:spMk id="2" creationId="{0DD9D8E2-6A02-3C17-6B4A-972E3FEF8B78}"/>
          </ac:spMkLst>
        </pc:spChg>
        <pc:spChg chg="add mod">
          <ac:chgData name="François GLEYZON" userId="a2d04f23f7faf3ef" providerId="LiveId" clId="{8625411A-B743-4065-8137-36E899DC5753}" dt="2025-02-14T00:29:59.019" v="10862" actId="790"/>
          <ac:spMkLst>
            <pc:docMk/>
            <pc:sldMk cId="2487955664" sldId="257"/>
            <ac:spMk id="3" creationId="{C6304A20-79B7-2C12-19AC-070605972BB4}"/>
          </ac:spMkLst>
        </pc:spChg>
        <pc:spChg chg="add mod">
          <ac:chgData name="François GLEYZON" userId="a2d04f23f7faf3ef" providerId="LiveId" clId="{8625411A-B743-4065-8137-36E899DC5753}" dt="2025-02-14T00:29:59.019" v="10862" actId="790"/>
          <ac:spMkLst>
            <pc:docMk/>
            <pc:sldMk cId="2487955664" sldId="257"/>
            <ac:spMk id="4" creationId="{6C8DEBA5-DA61-1066-6DD5-9ED99B65BDE2}"/>
          </ac:spMkLst>
        </pc:spChg>
        <pc:spChg chg="add mod">
          <ac:chgData name="François GLEYZON" userId="a2d04f23f7faf3ef" providerId="LiveId" clId="{8625411A-B743-4065-8137-36E899DC5753}" dt="2025-02-06T23:31:11.565" v="5377" actId="20577"/>
          <ac:spMkLst>
            <pc:docMk/>
            <pc:sldMk cId="2487955664" sldId="257"/>
            <ac:spMk id="5" creationId="{23191802-DDDD-42A4-5146-C9137EA1E7FC}"/>
          </ac:spMkLst>
        </pc:spChg>
        <pc:spChg chg="add mod">
          <ac:chgData name="François GLEYZON" userId="a2d04f23f7faf3ef" providerId="LiveId" clId="{8625411A-B743-4065-8137-36E899DC5753}" dt="2025-02-14T00:29:59.019" v="10862" actId="790"/>
          <ac:spMkLst>
            <pc:docMk/>
            <pc:sldMk cId="2487955664" sldId="257"/>
            <ac:spMk id="6" creationId="{5BBDB4D0-9A92-6089-6661-C0A341FDEA0B}"/>
          </ac:spMkLst>
        </pc:spChg>
        <pc:spChg chg="add mod">
          <ac:chgData name="François GLEYZON" userId="a2d04f23f7faf3ef" providerId="LiveId" clId="{8625411A-B743-4065-8137-36E899DC5753}" dt="2025-02-06T23:28:25.372" v="5329" actId="1035"/>
          <ac:spMkLst>
            <pc:docMk/>
            <pc:sldMk cId="2487955664" sldId="257"/>
            <ac:spMk id="7" creationId="{6B2A08AA-F960-DA16-2E29-6E16E7EF6D86}"/>
          </ac:spMkLst>
        </pc:spChg>
        <pc:spChg chg="add mod">
          <ac:chgData name="François GLEYZON" userId="a2d04f23f7faf3ef" providerId="LiveId" clId="{8625411A-B743-4065-8137-36E899DC5753}" dt="2025-02-06T23:28:25.372" v="5329" actId="1035"/>
          <ac:spMkLst>
            <pc:docMk/>
            <pc:sldMk cId="2487955664" sldId="257"/>
            <ac:spMk id="8" creationId="{CDBBDA96-548C-5311-ADC2-47F677ACF600}"/>
          </ac:spMkLst>
        </pc:spChg>
        <pc:spChg chg="add mod">
          <ac:chgData name="François GLEYZON" userId="a2d04f23f7faf3ef" providerId="LiveId" clId="{8625411A-B743-4065-8137-36E899DC5753}" dt="2025-02-04T18:52:07.462" v="1909"/>
          <ac:spMkLst>
            <pc:docMk/>
            <pc:sldMk cId="2487955664" sldId="257"/>
            <ac:spMk id="9" creationId="{12F42263-6065-A83C-E411-4ED7173E4338}"/>
          </ac:spMkLst>
        </pc:spChg>
        <pc:spChg chg="add mod">
          <ac:chgData name="François GLEYZON" userId="a2d04f23f7faf3ef" providerId="LiveId" clId="{8625411A-B743-4065-8137-36E899DC5753}" dt="2025-02-04T18:52:07.462" v="1909"/>
          <ac:spMkLst>
            <pc:docMk/>
            <pc:sldMk cId="2487955664" sldId="257"/>
            <ac:spMk id="10" creationId="{FE65A178-E024-8E58-B6D0-9640B4670699}"/>
          </ac:spMkLst>
        </pc:spChg>
        <pc:spChg chg="add mod">
          <ac:chgData name="François GLEYZON" userId="a2d04f23f7faf3ef" providerId="LiveId" clId="{8625411A-B743-4065-8137-36E899DC5753}" dt="2025-02-14T00:29:59.019" v="10862" actId="790"/>
          <ac:spMkLst>
            <pc:docMk/>
            <pc:sldMk cId="2487955664" sldId="257"/>
            <ac:spMk id="11" creationId="{C368F3E9-43F6-9985-334E-21C88E71758D}"/>
          </ac:spMkLst>
        </pc:spChg>
        <pc:spChg chg="add mod">
          <ac:chgData name="François GLEYZON" userId="a2d04f23f7faf3ef" providerId="LiveId" clId="{8625411A-B743-4065-8137-36E899DC5753}" dt="2025-02-06T23:23:30.511" v="4925" actId="1035"/>
          <ac:spMkLst>
            <pc:docMk/>
            <pc:sldMk cId="2487955664" sldId="257"/>
            <ac:spMk id="12" creationId="{CD555B3B-1273-B030-5A00-48B9923A6D1D}"/>
          </ac:spMkLst>
        </pc:spChg>
        <pc:spChg chg="add mod">
          <ac:chgData name="François GLEYZON" userId="a2d04f23f7faf3ef" providerId="LiveId" clId="{8625411A-B743-4065-8137-36E899DC5753}" dt="2025-02-06T23:23:30.511" v="4925" actId="1035"/>
          <ac:spMkLst>
            <pc:docMk/>
            <pc:sldMk cId="2487955664" sldId="257"/>
            <ac:spMk id="16" creationId="{2DC757D9-32CE-64B4-6E3D-3D217D7E5F46}"/>
          </ac:spMkLst>
        </pc:spChg>
        <pc:spChg chg="add mod">
          <ac:chgData name="François GLEYZON" userId="a2d04f23f7faf3ef" providerId="LiveId" clId="{8625411A-B743-4065-8137-36E899DC5753}" dt="2025-02-06T23:23:30.511" v="4925" actId="1035"/>
          <ac:spMkLst>
            <pc:docMk/>
            <pc:sldMk cId="2487955664" sldId="257"/>
            <ac:spMk id="21" creationId="{3EC77938-36F5-9BEC-0F4B-506822FDA0D7}"/>
          </ac:spMkLst>
        </pc:spChg>
        <pc:spChg chg="add mod">
          <ac:chgData name="François GLEYZON" userId="a2d04f23f7faf3ef" providerId="LiveId" clId="{8625411A-B743-4065-8137-36E899DC5753}" dt="2025-02-14T00:29:59.019" v="10862" actId="790"/>
          <ac:spMkLst>
            <pc:docMk/>
            <pc:sldMk cId="2487955664" sldId="257"/>
            <ac:spMk id="22" creationId="{076029C1-43EB-D64D-D844-7C346AFBB080}"/>
          </ac:spMkLst>
        </pc:spChg>
        <pc:spChg chg="mod">
          <ac:chgData name="François GLEYZON" userId="a2d04f23f7faf3ef" providerId="LiveId" clId="{8625411A-B743-4065-8137-36E899DC5753}" dt="2025-02-06T23:27:42.206" v="5242" actId="1036"/>
          <ac:spMkLst>
            <pc:docMk/>
            <pc:sldMk cId="2487955664" sldId="257"/>
            <ac:spMk id="27" creationId="{07EBCD55-934E-A1D6-843D-1695B2FD8ECB}"/>
          </ac:spMkLst>
        </pc:spChg>
        <pc:spChg chg="add mod">
          <ac:chgData name="François GLEYZON" userId="a2d04f23f7faf3ef" providerId="LiveId" clId="{8625411A-B743-4065-8137-36E899DC5753}" dt="2025-02-06T23:23:30.511" v="4925" actId="1035"/>
          <ac:spMkLst>
            <pc:docMk/>
            <pc:sldMk cId="2487955664" sldId="257"/>
            <ac:spMk id="28" creationId="{80F08257-A450-5C04-241D-1002B4DA1E8B}"/>
          </ac:spMkLst>
        </pc:spChg>
        <pc:spChg chg="add mod">
          <ac:chgData name="François GLEYZON" userId="a2d04f23f7faf3ef" providerId="LiveId" clId="{8625411A-B743-4065-8137-36E899DC5753}" dt="2025-02-14T00:29:59.019" v="10862" actId="790"/>
          <ac:spMkLst>
            <pc:docMk/>
            <pc:sldMk cId="2487955664" sldId="257"/>
            <ac:spMk id="29" creationId="{CF2D0C7F-4528-1D12-5632-7B96F6D67486}"/>
          </ac:spMkLst>
        </pc:spChg>
        <pc:spChg chg="add mod">
          <ac:chgData name="François GLEYZON" userId="a2d04f23f7faf3ef" providerId="LiveId" clId="{8625411A-B743-4065-8137-36E899DC5753}" dt="2025-02-14T00:29:59.019" v="10862" actId="790"/>
          <ac:spMkLst>
            <pc:docMk/>
            <pc:sldMk cId="2487955664" sldId="257"/>
            <ac:spMk id="30" creationId="{B95AA804-9E2B-DDFF-2C53-F06543210144}"/>
          </ac:spMkLst>
        </pc:spChg>
        <pc:spChg chg="mod">
          <ac:chgData name="François GLEYZON" userId="a2d04f23f7faf3ef" providerId="LiveId" clId="{8625411A-B743-4065-8137-36E899DC5753}" dt="2025-02-14T00:29:59.019" v="10862" actId="790"/>
          <ac:spMkLst>
            <pc:docMk/>
            <pc:sldMk cId="2487955664" sldId="257"/>
            <ac:spMk id="31" creationId="{B702B995-55B0-6F3A-DB50-C2AAA6DF1383}"/>
          </ac:spMkLst>
        </pc:spChg>
        <pc:spChg chg="add mod">
          <ac:chgData name="François GLEYZON" userId="a2d04f23f7faf3ef" providerId="LiveId" clId="{8625411A-B743-4065-8137-36E899DC5753}" dt="2025-02-14T00:29:59.019" v="10862" actId="790"/>
          <ac:spMkLst>
            <pc:docMk/>
            <pc:sldMk cId="2487955664" sldId="257"/>
            <ac:spMk id="34" creationId="{FFB0AD25-EAC1-F45C-A5E3-3E651AE94BA5}"/>
          </ac:spMkLst>
        </pc:spChg>
        <pc:cxnChg chg="mod">
          <ac:chgData name="François GLEYZON" userId="a2d04f23f7faf3ef" providerId="LiveId" clId="{8625411A-B743-4065-8137-36E899DC5753}" dt="2025-02-06T23:27:42.206" v="5242" actId="1036"/>
          <ac:cxnSpMkLst>
            <pc:docMk/>
            <pc:sldMk cId="2487955664" sldId="257"/>
            <ac:cxnSpMk id="26" creationId="{8913117D-71DC-16F9-2BD3-DA9D3BA1721B}"/>
          </ac:cxnSpMkLst>
        </pc:cxnChg>
        <pc:cxnChg chg="mod">
          <ac:chgData name="François GLEYZON" userId="a2d04f23f7faf3ef" providerId="LiveId" clId="{8625411A-B743-4065-8137-36E899DC5753}" dt="2025-02-06T23:27:42.206" v="5242" actId="1036"/>
          <ac:cxnSpMkLst>
            <pc:docMk/>
            <pc:sldMk cId="2487955664" sldId="257"/>
            <ac:cxnSpMk id="32" creationId="{E7582D37-C97C-B041-C9D4-64A63AD497FB}"/>
          </ac:cxnSpMkLst>
        </pc:cxnChg>
      </pc:sldChg>
      <pc:sldChg chg="addSp delSp modSp mod">
        <pc:chgData name="François GLEYZON" userId="a2d04f23f7faf3ef" providerId="LiveId" clId="{8625411A-B743-4065-8137-36E899DC5753}" dt="2025-02-14T00:29:59.019" v="10862" actId="790"/>
        <pc:sldMkLst>
          <pc:docMk/>
          <pc:sldMk cId="3497435959" sldId="258"/>
        </pc:sldMkLst>
        <pc:spChg chg="add mod">
          <ac:chgData name="François GLEYZON" userId="a2d04f23f7faf3ef" providerId="LiveId" clId="{8625411A-B743-4065-8137-36E899DC5753}" dt="2025-02-06T23:31:14.856" v="5378" actId="20577"/>
          <ac:spMkLst>
            <pc:docMk/>
            <pc:sldMk cId="3497435959" sldId="258"/>
            <ac:spMk id="2" creationId="{15E3945D-6F25-3B0C-40EA-4E0819F2C4F2}"/>
          </ac:spMkLst>
        </pc:spChg>
        <pc:spChg chg="add mod">
          <ac:chgData name="François GLEYZON" userId="a2d04f23f7faf3ef" providerId="LiveId" clId="{8625411A-B743-4065-8137-36E899DC5753}" dt="2025-02-14T00:29:59.019" v="10862" actId="790"/>
          <ac:spMkLst>
            <pc:docMk/>
            <pc:sldMk cId="3497435959" sldId="258"/>
            <ac:spMk id="3" creationId="{55C4A58F-66DC-5C22-B369-CB6316DD2D90}"/>
          </ac:spMkLst>
        </pc:spChg>
        <pc:spChg chg="add mod">
          <ac:chgData name="François GLEYZON" userId="a2d04f23f7faf3ef" providerId="LiveId" clId="{8625411A-B743-4065-8137-36E899DC5753}" dt="2025-02-14T00:29:59.019" v="10862" actId="790"/>
          <ac:spMkLst>
            <pc:docMk/>
            <pc:sldMk cId="3497435959" sldId="258"/>
            <ac:spMk id="23" creationId="{06997358-454D-FBA1-6230-D064B53DE30F}"/>
          </ac:spMkLst>
        </pc:spChg>
        <pc:spChg chg="add mod">
          <ac:chgData name="François GLEYZON" userId="a2d04f23f7faf3ef" providerId="LiveId" clId="{8625411A-B743-4065-8137-36E899DC5753}" dt="2025-02-14T00:29:59.019" v="10862" actId="790"/>
          <ac:spMkLst>
            <pc:docMk/>
            <pc:sldMk cId="3497435959" sldId="258"/>
            <ac:spMk id="24" creationId="{25CE67D6-7061-86BB-E365-D7DABF25D4BD}"/>
          </ac:spMkLst>
        </pc:spChg>
        <pc:spChg chg="add mod">
          <ac:chgData name="François GLEYZON" userId="a2d04f23f7faf3ef" providerId="LiveId" clId="{8625411A-B743-4065-8137-36E899DC5753}" dt="2025-02-14T00:29:59.019" v="10862" actId="790"/>
          <ac:spMkLst>
            <pc:docMk/>
            <pc:sldMk cId="3497435959" sldId="258"/>
            <ac:spMk id="25" creationId="{B470B1BB-9175-D252-0FD6-D944156FDFDC}"/>
          </ac:spMkLst>
        </pc:spChg>
      </pc:sldChg>
      <pc:sldChg chg="addSp modSp mod">
        <pc:chgData name="François GLEYZON" userId="a2d04f23f7faf3ef" providerId="LiveId" clId="{8625411A-B743-4065-8137-36E899DC5753}" dt="2025-02-14T00:29:59.019" v="10862" actId="790"/>
        <pc:sldMkLst>
          <pc:docMk/>
          <pc:sldMk cId="415248" sldId="259"/>
        </pc:sldMkLst>
        <pc:spChg chg="add mod">
          <ac:chgData name="François GLEYZON" userId="a2d04f23f7faf3ef" providerId="LiveId" clId="{8625411A-B743-4065-8137-36E899DC5753}" dt="2025-02-04T18:52:28.174" v="1914"/>
          <ac:spMkLst>
            <pc:docMk/>
            <pc:sldMk cId="415248" sldId="259"/>
            <ac:spMk id="2" creationId="{845A09FB-16B3-B837-523E-8D7F73B75CC0}"/>
          </ac:spMkLst>
        </pc:spChg>
        <pc:spChg chg="add mod">
          <ac:chgData name="François GLEYZON" userId="a2d04f23f7faf3ef" providerId="LiveId" clId="{8625411A-B743-4065-8137-36E899DC5753}" dt="2025-02-14T00:29:59.019" v="10862" actId="790"/>
          <ac:spMkLst>
            <pc:docMk/>
            <pc:sldMk cId="415248" sldId="259"/>
            <ac:spMk id="3" creationId="{2F45E5DC-AF12-AC1B-4A96-5780DBFD0F9C}"/>
          </ac:spMkLst>
        </pc:spChg>
        <pc:spChg chg="add mod">
          <ac:chgData name="François GLEYZON" userId="a2d04f23f7faf3ef" providerId="LiveId" clId="{8625411A-B743-4065-8137-36E899DC5753}" dt="2025-02-14T00:29:59.019" v="10862" actId="790"/>
          <ac:spMkLst>
            <pc:docMk/>
            <pc:sldMk cId="415248" sldId="259"/>
            <ac:spMk id="4" creationId="{F4448BA4-BA0D-CE0F-201D-5B4246507255}"/>
          </ac:spMkLst>
        </pc:spChg>
        <pc:spChg chg="add mod">
          <ac:chgData name="François GLEYZON" userId="a2d04f23f7faf3ef" providerId="LiveId" clId="{8625411A-B743-4065-8137-36E899DC5753}" dt="2025-02-14T00:29:59.019" v="10862" actId="790"/>
          <ac:spMkLst>
            <pc:docMk/>
            <pc:sldMk cId="415248" sldId="259"/>
            <ac:spMk id="5" creationId="{BF1044FE-32D6-7128-0568-F93B8370CBF7}"/>
          </ac:spMkLst>
        </pc:spChg>
        <pc:spChg chg="add mod">
          <ac:chgData name="François GLEYZON" userId="a2d04f23f7faf3ef" providerId="LiveId" clId="{8625411A-B743-4065-8137-36E899DC5753}" dt="2025-02-14T00:29:59.019" v="10862" actId="790"/>
          <ac:spMkLst>
            <pc:docMk/>
            <pc:sldMk cId="415248" sldId="259"/>
            <ac:spMk id="6" creationId="{0FBFC751-B26B-BF68-AC85-1AA19D1A521D}"/>
          </ac:spMkLst>
        </pc:spChg>
        <pc:spChg chg="add mod">
          <ac:chgData name="François GLEYZON" userId="a2d04f23f7faf3ef" providerId="LiveId" clId="{8625411A-B743-4065-8137-36E899DC5753}" dt="2025-02-14T00:29:59.019" v="10862" actId="790"/>
          <ac:spMkLst>
            <pc:docMk/>
            <pc:sldMk cId="415248" sldId="259"/>
            <ac:spMk id="7" creationId="{F3FFE8A4-13E1-E7B6-9B31-8448E3416D08}"/>
          </ac:spMkLst>
        </pc:spChg>
        <pc:spChg chg="add mod">
          <ac:chgData name="François GLEYZON" userId="a2d04f23f7faf3ef" providerId="LiveId" clId="{8625411A-B743-4065-8137-36E899DC5753}" dt="2025-02-04T18:55:24.919" v="2107" actId="1076"/>
          <ac:spMkLst>
            <pc:docMk/>
            <pc:sldMk cId="415248" sldId="259"/>
            <ac:spMk id="8" creationId="{6BB1C867-C351-AD95-9E0C-DA0DECB600FA}"/>
          </ac:spMkLst>
        </pc:spChg>
        <pc:spChg chg="add mod">
          <ac:chgData name="François GLEYZON" userId="a2d04f23f7faf3ef" providerId="LiveId" clId="{8625411A-B743-4065-8137-36E899DC5753}" dt="2025-02-14T00:29:59.019" v="10862" actId="790"/>
          <ac:spMkLst>
            <pc:docMk/>
            <pc:sldMk cId="415248" sldId="259"/>
            <ac:spMk id="9" creationId="{92C0F2ED-7353-0CDD-8463-44215B733A41}"/>
          </ac:spMkLst>
        </pc:spChg>
        <pc:spChg chg="add mod">
          <ac:chgData name="François GLEYZON" userId="a2d04f23f7faf3ef" providerId="LiveId" clId="{8625411A-B743-4065-8137-36E899DC5753}" dt="2025-02-04T18:58:45.243" v="2280" actId="1035"/>
          <ac:spMkLst>
            <pc:docMk/>
            <pc:sldMk cId="415248" sldId="259"/>
            <ac:spMk id="10" creationId="{7937DF65-B2AA-378E-18BE-BE6286680F63}"/>
          </ac:spMkLst>
        </pc:spChg>
        <pc:spChg chg="add mod">
          <ac:chgData name="François GLEYZON" userId="a2d04f23f7faf3ef" providerId="LiveId" clId="{8625411A-B743-4065-8137-36E899DC5753}" dt="2025-02-04T18:58:45.243" v="2280" actId="1035"/>
          <ac:spMkLst>
            <pc:docMk/>
            <pc:sldMk cId="415248" sldId="259"/>
            <ac:spMk id="11" creationId="{2636C49C-4168-B48C-E500-C9FD01C5EBEC}"/>
          </ac:spMkLst>
        </pc:spChg>
        <pc:spChg chg="add mod">
          <ac:chgData name="François GLEYZON" userId="a2d04f23f7faf3ef" providerId="LiveId" clId="{8625411A-B743-4065-8137-36E899DC5753}" dt="2025-02-14T00:29:59.019" v="10862" actId="790"/>
          <ac:spMkLst>
            <pc:docMk/>
            <pc:sldMk cId="415248" sldId="259"/>
            <ac:spMk id="12" creationId="{5AD634CA-104B-7F98-F84D-ECC3C4754980}"/>
          </ac:spMkLst>
        </pc:spChg>
        <pc:spChg chg="add mod">
          <ac:chgData name="François GLEYZON" userId="a2d04f23f7faf3ef" providerId="LiveId" clId="{8625411A-B743-4065-8137-36E899DC5753}" dt="2025-02-14T00:29:59.019" v="10862" actId="790"/>
          <ac:spMkLst>
            <pc:docMk/>
            <pc:sldMk cId="415248" sldId="259"/>
            <ac:spMk id="13" creationId="{997C35EC-1834-8CCA-7703-6CDC8E8D8AB9}"/>
          </ac:spMkLst>
        </pc:spChg>
        <pc:spChg chg="add mod">
          <ac:chgData name="François GLEYZON" userId="a2d04f23f7faf3ef" providerId="LiveId" clId="{8625411A-B743-4065-8137-36E899DC5753}" dt="2025-02-14T00:29:59.019" v="10862" actId="790"/>
          <ac:spMkLst>
            <pc:docMk/>
            <pc:sldMk cId="415248" sldId="259"/>
            <ac:spMk id="14" creationId="{B8FBF898-C2BA-0660-7838-80479B22F286}"/>
          </ac:spMkLst>
        </pc:spChg>
        <pc:spChg chg="add mod">
          <ac:chgData name="François GLEYZON" userId="a2d04f23f7faf3ef" providerId="LiveId" clId="{8625411A-B743-4065-8137-36E899DC5753}" dt="2025-02-06T23:06:09.808" v="4533" actId="20577"/>
          <ac:spMkLst>
            <pc:docMk/>
            <pc:sldMk cId="415248" sldId="259"/>
            <ac:spMk id="15" creationId="{D0D4259A-0C98-BAFE-3E33-AEBE5015294A}"/>
          </ac:spMkLst>
        </pc:spChg>
        <pc:spChg chg="add mod">
          <ac:chgData name="François GLEYZON" userId="a2d04f23f7faf3ef" providerId="LiveId" clId="{8625411A-B743-4065-8137-36E899DC5753}" dt="2025-02-14T00:29:59.019" v="10862" actId="790"/>
          <ac:spMkLst>
            <pc:docMk/>
            <pc:sldMk cId="415248" sldId="259"/>
            <ac:spMk id="16" creationId="{4F81872E-E651-294D-B348-E611465E53BB}"/>
          </ac:spMkLst>
        </pc:spChg>
        <pc:spChg chg="add mod">
          <ac:chgData name="François GLEYZON" userId="a2d04f23f7faf3ef" providerId="LiveId" clId="{8625411A-B743-4065-8137-36E899DC5753}" dt="2025-02-05T20:24:42.838" v="2998" actId="14100"/>
          <ac:spMkLst>
            <pc:docMk/>
            <pc:sldMk cId="415248" sldId="259"/>
            <ac:spMk id="21" creationId="{19EAFEE6-6B99-E2E7-968A-B6336653D699}"/>
          </ac:spMkLst>
        </pc:spChg>
        <pc:picChg chg="add mod">
          <ac:chgData name="François GLEYZON" userId="a2d04f23f7faf3ef" providerId="LiveId" clId="{8625411A-B743-4065-8137-36E899DC5753}" dt="2025-02-05T20:24:08.167" v="2990" actId="1076"/>
          <ac:picMkLst>
            <pc:docMk/>
            <pc:sldMk cId="415248" sldId="259"/>
            <ac:picMk id="17" creationId="{429771DA-C7D2-B11F-BF31-76F203BCE2D9}"/>
          </ac:picMkLst>
        </pc:picChg>
        <pc:picChg chg="add mod">
          <ac:chgData name="François GLEYZON" userId="a2d04f23f7faf3ef" providerId="LiveId" clId="{8625411A-B743-4065-8137-36E899DC5753}" dt="2025-02-05T20:24:28.533" v="2994" actId="14100"/>
          <ac:picMkLst>
            <pc:docMk/>
            <pc:sldMk cId="415248" sldId="259"/>
            <ac:picMk id="19" creationId="{922DDEA9-C091-1B9B-FC36-448765828197}"/>
          </ac:picMkLst>
        </pc:picChg>
      </pc:sldChg>
      <pc:sldChg chg="addSp delSp modSp mod">
        <pc:chgData name="François GLEYZON" userId="a2d04f23f7faf3ef" providerId="LiveId" clId="{8625411A-B743-4065-8137-36E899DC5753}" dt="2025-02-14T00:29:59.019" v="10862" actId="790"/>
        <pc:sldMkLst>
          <pc:docMk/>
          <pc:sldMk cId="1063259523" sldId="260"/>
        </pc:sldMkLst>
        <pc:spChg chg="add mod">
          <ac:chgData name="François GLEYZON" userId="a2d04f23f7faf3ef" providerId="LiveId" clId="{8625411A-B743-4065-8137-36E899DC5753}" dt="2025-02-14T00:29:59.019" v="10862" actId="790"/>
          <ac:spMkLst>
            <pc:docMk/>
            <pc:sldMk cId="1063259523" sldId="260"/>
            <ac:spMk id="2" creationId="{D4D11120-046A-B879-F48F-AA4B97B885CE}"/>
          </ac:spMkLst>
        </pc:spChg>
        <pc:spChg chg="add mod">
          <ac:chgData name="François GLEYZON" userId="a2d04f23f7faf3ef" providerId="LiveId" clId="{8625411A-B743-4065-8137-36E899DC5753}" dt="2025-02-14T00:29:59.019" v="10862" actId="790"/>
          <ac:spMkLst>
            <pc:docMk/>
            <pc:sldMk cId="1063259523" sldId="260"/>
            <ac:spMk id="3" creationId="{DA380A89-ACCE-21D7-8570-DC0B7DBD979C}"/>
          </ac:spMkLst>
        </pc:spChg>
        <pc:spChg chg="add mod">
          <ac:chgData name="François GLEYZON" userId="a2d04f23f7faf3ef" providerId="LiveId" clId="{8625411A-B743-4065-8137-36E899DC5753}" dt="2025-02-14T00:29:59.019" v="10862" actId="790"/>
          <ac:spMkLst>
            <pc:docMk/>
            <pc:sldMk cId="1063259523" sldId="260"/>
            <ac:spMk id="4" creationId="{FC70D617-18DE-E581-E946-0A074FF29DC2}"/>
          </ac:spMkLst>
        </pc:spChg>
        <pc:spChg chg="add mod">
          <ac:chgData name="François GLEYZON" userId="a2d04f23f7faf3ef" providerId="LiveId" clId="{8625411A-B743-4065-8137-36E899DC5753}" dt="2025-02-14T00:29:59.019" v="10862" actId="790"/>
          <ac:spMkLst>
            <pc:docMk/>
            <pc:sldMk cId="1063259523" sldId="260"/>
            <ac:spMk id="5" creationId="{5E5B943B-90A9-465F-97D4-8F6E6FF06177}"/>
          </ac:spMkLst>
        </pc:spChg>
        <pc:spChg chg="add mod">
          <ac:chgData name="François GLEYZON" userId="a2d04f23f7faf3ef" providerId="LiveId" clId="{8625411A-B743-4065-8137-36E899DC5753}" dt="2025-02-14T00:29:59.019" v="10862" actId="790"/>
          <ac:spMkLst>
            <pc:docMk/>
            <pc:sldMk cId="1063259523" sldId="260"/>
            <ac:spMk id="6" creationId="{A00EC9BE-9081-B130-BAED-D85EE92F344B}"/>
          </ac:spMkLst>
        </pc:spChg>
        <pc:spChg chg="add mod">
          <ac:chgData name="François GLEYZON" userId="a2d04f23f7faf3ef" providerId="LiveId" clId="{8625411A-B743-4065-8137-36E899DC5753}" dt="2025-02-08T18:00:32.630" v="6518" actId="20577"/>
          <ac:spMkLst>
            <pc:docMk/>
            <pc:sldMk cId="1063259523" sldId="260"/>
            <ac:spMk id="10" creationId="{26AB2202-18AC-F301-719D-754BE34A0087}"/>
          </ac:spMkLst>
        </pc:spChg>
        <pc:spChg chg="add mod">
          <ac:chgData name="François GLEYZON" userId="a2d04f23f7faf3ef" providerId="LiveId" clId="{8625411A-B743-4065-8137-36E899DC5753}" dt="2025-02-08T18:01:00.633" v="6524" actId="20577"/>
          <ac:spMkLst>
            <pc:docMk/>
            <pc:sldMk cId="1063259523" sldId="260"/>
            <ac:spMk id="11" creationId="{FD71607F-6BF1-5FDA-D422-68E62421CCE4}"/>
          </ac:spMkLst>
        </pc:spChg>
        <pc:spChg chg="add mod">
          <ac:chgData name="François GLEYZON" userId="a2d04f23f7faf3ef" providerId="LiveId" clId="{8625411A-B743-4065-8137-36E899DC5753}" dt="2025-02-14T00:29:59.019" v="10862" actId="790"/>
          <ac:spMkLst>
            <pc:docMk/>
            <pc:sldMk cId="1063259523" sldId="260"/>
            <ac:spMk id="12" creationId="{73418CF3-9DE2-B2FD-E08F-1CB82508ACE1}"/>
          </ac:spMkLst>
        </pc:spChg>
        <pc:spChg chg="add mod">
          <ac:chgData name="François GLEYZON" userId="a2d04f23f7faf3ef" providerId="LiveId" clId="{8625411A-B743-4065-8137-36E899DC5753}" dt="2025-02-08T17:50:17.939" v="5412" actId="20577"/>
          <ac:spMkLst>
            <pc:docMk/>
            <pc:sldMk cId="1063259523" sldId="260"/>
            <ac:spMk id="13" creationId="{BCC94210-BE15-F432-6F90-9C9CCCFEA72F}"/>
          </ac:spMkLst>
        </pc:spChg>
        <pc:spChg chg="add mod">
          <ac:chgData name="François GLEYZON" userId="a2d04f23f7faf3ef" providerId="LiveId" clId="{8625411A-B743-4065-8137-36E899DC5753}" dt="2025-02-14T00:29:59.019" v="10862" actId="790"/>
          <ac:spMkLst>
            <pc:docMk/>
            <pc:sldMk cId="1063259523" sldId="260"/>
            <ac:spMk id="14" creationId="{EE88CA0C-9480-BE62-2525-C882E004697A}"/>
          </ac:spMkLst>
        </pc:spChg>
        <pc:spChg chg="add mod">
          <ac:chgData name="François GLEYZON" userId="a2d04f23f7faf3ef" providerId="LiveId" clId="{8625411A-B743-4065-8137-36E899DC5753}" dt="2025-02-14T00:29:59.019" v="10862" actId="790"/>
          <ac:spMkLst>
            <pc:docMk/>
            <pc:sldMk cId="1063259523" sldId="260"/>
            <ac:spMk id="15" creationId="{C3CD8751-5795-D6B9-2248-03D689648744}"/>
          </ac:spMkLst>
        </pc:spChg>
        <pc:spChg chg="add mod">
          <ac:chgData name="François GLEYZON" userId="a2d04f23f7faf3ef" providerId="LiveId" clId="{8625411A-B743-4065-8137-36E899DC5753}" dt="2025-02-14T00:29:59.019" v="10862" actId="790"/>
          <ac:spMkLst>
            <pc:docMk/>
            <pc:sldMk cId="1063259523" sldId="260"/>
            <ac:spMk id="16" creationId="{DA5226F6-F4A9-B138-C97F-881284C5A869}"/>
          </ac:spMkLst>
        </pc:spChg>
        <pc:spChg chg="add mod">
          <ac:chgData name="François GLEYZON" userId="a2d04f23f7faf3ef" providerId="LiveId" clId="{8625411A-B743-4065-8137-36E899DC5753}" dt="2025-02-14T00:29:59.019" v="10862" actId="790"/>
          <ac:spMkLst>
            <pc:docMk/>
            <pc:sldMk cId="1063259523" sldId="260"/>
            <ac:spMk id="17" creationId="{418967CF-1F4B-E249-C88C-988ADBD4981B}"/>
          </ac:spMkLst>
        </pc:spChg>
        <pc:picChg chg="add mod">
          <ac:chgData name="François GLEYZON" userId="a2d04f23f7faf3ef" providerId="LiveId" clId="{8625411A-B743-4065-8137-36E899DC5753}" dt="2025-02-08T17:50:00.095" v="5402" actId="14100"/>
          <ac:picMkLst>
            <pc:docMk/>
            <pc:sldMk cId="1063259523" sldId="260"/>
            <ac:picMk id="9" creationId="{637A6A04-BF56-1147-EEED-6205E7F093FF}"/>
          </ac:picMkLst>
        </pc:picChg>
      </pc:sldChg>
      <pc:sldChg chg="addSp delSp modSp mod">
        <pc:chgData name="François GLEYZON" userId="a2d04f23f7faf3ef" providerId="LiveId" clId="{8625411A-B743-4065-8137-36E899DC5753}" dt="2025-02-14T00:29:59.019" v="10862" actId="790"/>
        <pc:sldMkLst>
          <pc:docMk/>
          <pc:sldMk cId="1452944335" sldId="261"/>
        </pc:sldMkLst>
        <pc:spChg chg="add mod">
          <ac:chgData name="François GLEYZON" userId="a2d04f23f7faf3ef" providerId="LiveId" clId="{8625411A-B743-4065-8137-36E899DC5753}" dt="2025-02-05T21:03:08.663" v="4147"/>
          <ac:spMkLst>
            <pc:docMk/>
            <pc:sldMk cId="1452944335" sldId="261"/>
            <ac:spMk id="2" creationId="{0ED4C262-ADCF-AE6F-3CBC-6A388E77DD6D}"/>
          </ac:spMkLst>
        </pc:spChg>
        <pc:spChg chg="add mod">
          <ac:chgData name="François GLEYZON" userId="a2d04f23f7faf3ef" providerId="LiveId" clId="{8625411A-B743-4065-8137-36E899DC5753}" dt="2025-02-05T21:03:10.680" v="4149" actId="20577"/>
          <ac:spMkLst>
            <pc:docMk/>
            <pc:sldMk cId="1452944335" sldId="261"/>
            <ac:spMk id="3" creationId="{CECDEB89-FD89-A4AD-837C-99F0CAD8BC0E}"/>
          </ac:spMkLst>
        </pc:spChg>
        <pc:spChg chg="add mod">
          <ac:chgData name="François GLEYZON" userId="a2d04f23f7faf3ef" providerId="LiveId" clId="{8625411A-B743-4065-8137-36E899DC5753}" dt="2025-02-05T21:03:08.663" v="4147"/>
          <ac:spMkLst>
            <pc:docMk/>
            <pc:sldMk cId="1452944335" sldId="261"/>
            <ac:spMk id="4" creationId="{F7C7A1CB-DE34-AD40-E16D-6AA4F785CAE1}"/>
          </ac:spMkLst>
        </pc:spChg>
        <pc:spChg chg="add mod">
          <ac:chgData name="François GLEYZON" userId="a2d04f23f7faf3ef" providerId="LiveId" clId="{8625411A-B743-4065-8137-36E899DC5753}" dt="2025-02-05T21:03:31.477" v="4163" actId="20577"/>
          <ac:spMkLst>
            <pc:docMk/>
            <pc:sldMk cId="1452944335" sldId="261"/>
            <ac:spMk id="5" creationId="{D8E09B78-47CC-84BD-A259-AA9B0A6D0125}"/>
          </ac:spMkLst>
        </pc:spChg>
        <pc:spChg chg="add mod">
          <ac:chgData name="François GLEYZON" userId="a2d04f23f7faf3ef" providerId="LiveId" clId="{8625411A-B743-4065-8137-36E899DC5753}" dt="2025-02-05T21:03:45.175" v="4169" actId="14100"/>
          <ac:spMkLst>
            <pc:docMk/>
            <pc:sldMk cId="1452944335" sldId="261"/>
            <ac:spMk id="6" creationId="{EE12E67D-0239-1317-5143-EADC4A6FD1E7}"/>
          </ac:spMkLst>
        </pc:spChg>
        <pc:spChg chg="add mod">
          <ac:chgData name="François GLEYZON" userId="a2d04f23f7faf3ef" providerId="LiveId" clId="{8625411A-B743-4065-8137-36E899DC5753}" dt="2025-02-05T21:03:23.262" v="4150"/>
          <ac:spMkLst>
            <pc:docMk/>
            <pc:sldMk cId="1452944335" sldId="261"/>
            <ac:spMk id="7" creationId="{EA320C37-86BC-1C54-FDB3-FB623D060A31}"/>
          </ac:spMkLst>
        </pc:spChg>
        <pc:spChg chg="add mod">
          <ac:chgData name="François GLEYZON" userId="a2d04f23f7faf3ef" providerId="LiveId" clId="{8625411A-B743-4065-8137-36E899DC5753}" dt="2025-02-14T00:29:59.019" v="10862" actId="790"/>
          <ac:spMkLst>
            <pc:docMk/>
            <pc:sldMk cId="1452944335" sldId="261"/>
            <ac:spMk id="8" creationId="{3F891217-F85C-D70C-2308-582197B55664}"/>
          </ac:spMkLst>
        </pc:spChg>
        <pc:spChg chg="add mod">
          <ac:chgData name="François GLEYZON" userId="a2d04f23f7faf3ef" providerId="LiveId" clId="{8625411A-B743-4065-8137-36E899DC5753}" dt="2025-02-14T00:29:59.019" v="10862" actId="790"/>
          <ac:spMkLst>
            <pc:docMk/>
            <pc:sldMk cId="1452944335" sldId="261"/>
            <ac:spMk id="9" creationId="{15BED661-D5E8-5D5F-962C-7A789302F672}"/>
          </ac:spMkLst>
        </pc:spChg>
        <pc:spChg chg="add mod">
          <ac:chgData name="François GLEYZON" userId="a2d04f23f7faf3ef" providerId="LiveId" clId="{8625411A-B743-4065-8137-36E899DC5753}" dt="2025-02-14T00:29:59.019" v="10862" actId="790"/>
          <ac:spMkLst>
            <pc:docMk/>
            <pc:sldMk cId="1452944335" sldId="261"/>
            <ac:spMk id="10" creationId="{4B5486D3-9894-C2BC-A87B-09DEDB4C8900}"/>
          </ac:spMkLst>
        </pc:spChg>
        <pc:spChg chg="add mod">
          <ac:chgData name="François GLEYZON" userId="a2d04f23f7faf3ef" providerId="LiveId" clId="{8625411A-B743-4065-8137-36E899DC5753}" dt="2025-02-14T00:29:59.019" v="10862" actId="790"/>
          <ac:spMkLst>
            <pc:docMk/>
            <pc:sldMk cId="1452944335" sldId="261"/>
            <ac:spMk id="11" creationId="{2C5B5726-7BDA-16C2-725D-68E0A9FFBD27}"/>
          </ac:spMkLst>
        </pc:spChg>
        <pc:spChg chg="add mod">
          <ac:chgData name="François GLEYZON" userId="a2d04f23f7faf3ef" providerId="LiveId" clId="{8625411A-B743-4065-8137-36E899DC5753}" dt="2025-02-14T00:29:59.019" v="10862" actId="790"/>
          <ac:spMkLst>
            <pc:docMk/>
            <pc:sldMk cId="1452944335" sldId="261"/>
            <ac:spMk id="12" creationId="{2443DA39-C273-D2B8-F9E1-87B2F44BDC42}"/>
          </ac:spMkLst>
        </pc:spChg>
        <pc:spChg chg="add mod">
          <ac:chgData name="François GLEYZON" userId="a2d04f23f7faf3ef" providerId="LiveId" clId="{8625411A-B743-4065-8137-36E899DC5753}" dt="2025-02-14T00:29:59.019" v="10862" actId="790"/>
          <ac:spMkLst>
            <pc:docMk/>
            <pc:sldMk cId="1452944335" sldId="261"/>
            <ac:spMk id="13" creationId="{B7F086DE-1FC4-C625-C46F-7162AFC5DB60}"/>
          </ac:spMkLst>
        </pc:spChg>
        <pc:spChg chg="add mod">
          <ac:chgData name="François GLEYZON" userId="a2d04f23f7faf3ef" providerId="LiveId" clId="{8625411A-B743-4065-8137-36E899DC5753}" dt="2025-02-11T00:26:52.927" v="7559" actId="20577"/>
          <ac:spMkLst>
            <pc:docMk/>
            <pc:sldMk cId="1452944335" sldId="261"/>
            <ac:spMk id="17" creationId="{3CF42690-7162-FF5D-0928-122CB4424C2F}"/>
          </ac:spMkLst>
        </pc:spChg>
        <pc:spChg chg="add mod">
          <ac:chgData name="François GLEYZON" userId="a2d04f23f7faf3ef" providerId="LiveId" clId="{8625411A-B743-4065-8137-36E899DC5753}" dt="2025-02-14T00:29:59.019" v="10862" actId="790"/>
          <ac:spMkLst>
            <pc:docMk/>
            <pc:sldMk cId="1452944335" sldId="261"/>
            <ac:spMk id="18" creationId="{F4DF8ABF-BD8B-C0FA-91D0-EDC9227E9B17}"/>
          </ac:spMkLst>
        </pc:spChg>
        <pc:spChg chg="add mod">
          <ac:chgData name="François GLEYZON" userId="a2d04f23f7faf3ef" providerId="LiveId" clId="{8625411A-B743-4065-8137-36E899DC5753}" dt="2025-02-08T18:05:26.449" v="6705"/>
          <ac:spMkLst>
            <pc:docMk/>
            <pc:sldMk cId="1452944335" sldId="261"/>
            <ac:spMk id="19" creationId="{464B3D4D-12EB-D238-43B4-6F57113E9E0A}"/>
          </ac:spMkLst>
        </pc:spChg>
        <pc:spChg chg="add mod">
          <ac:chgData name="François GLEYZON" userId="a2d04f23f7faf3ef" providerId="LiveId" clId="{8625411A-B743-4065-8137-36E899DC5753}" dt="2025-02-08T18:07:09.460" v="6734" actId="1076"/>
          <ac:spMkLst>
            <pc:docMk/>
            <pc:sldMk cId="1452944335" sldId="261"/>
            <ac:spMk id="20" creationId="{F7B2648C-C01D-2FC8-0F3F-A810BEC0B6B3}"/>
          </ac:spMkLst>
        </pc:spChg>
        <pc:spChg chg="add mod">
          <ac:chgData name="François GLEYZON" userId="a2d04f23f7faf3ef" providerId="LiveId" clId="{8625411A-B743-4065-8137-36E899DC5753}" dt="2025-02-14T00:29:59.019" v="10862" actId="790"/>
          <ac:spMkLst>
            <pc:docMk/>
            <pc:sldMk cId="1452944335" sldId="261"/>
            <ac:spMk id="21" creationId="{83D574B7-1395-2485-4E73-08C18756132D}"/>
          </ac:spMkLst>
        </pc:spChg>
        <pc:spChg chg="add mod">
          <ac:chgData name="François GLEYZON" userId="a2d04f23f7faf3ef" providerId="LiveId" clId="{8625411A-B743-4065-8137-36E899DC5753}" dt="2025-02-08T18:07:20.688" v="6749" actId="1036"/>
          <ac:spMkLst>
            <pc:docMk/>
            <pc:sldMk cId="1452944335" sldId="261"/>
            <ac:spMk id="22" creationId="{7C293DC5-C800-0980-6F2B-BE6AD964B1B5}"/>
          </ac:spMkLst>
        </pc:spChg>
        <pc:spChg chg="add mod">
          <ac:chgData name="François GLEYZON" userId="a2d04f23f7faf3ef" providerId="LiveId" clId="{8625411A-B743-4065-8137-36E899DC5753}" dt="2025-02-14T00:29:59.019" v="10862" actId="790"/>
          <ac:spMkLst>
            <pc:docMk/>
            <pc:sldMk cId="1452944335" sldId="261"/>
            <ac:spMk id="23" creationId="{3BF53B97-0F67-E339-0733-64B4CBED7BE3}"/>
          </ac:spMkLst>
        </pc:spChg>
        <pc:spChg chg="add mod">
          <ac:chgData name="François GLEYZON" userId="a2d04f23f7faf3ef" providerId="LiveId" clId="{8625411A-B743-4065-8137-36E899DC5753}" dt="2025-02-14T00:29:59.019" v="10862" actId="790"/>
          <ac:spMkLst>
            <pc:docMk/>
            <pc:sldMk cId="1452944335" sldId="261"/>
            <ac:spMk id="24" creationId="{5348E2F8-935A-84B2-C999-9952A11CE7E6}"/>
          </ac:spMkLst>
        </pc:spChg>
        <pc:picChg chg="add mod ord">
          <ac:chgData name="François GLEYZON" userId="a2d04f23f7faf3ef" providerId="LiveId" clId="{8625411A-B743-4065-8137-36E899DC5753}" dt="2025-02-11T00:23:56.069" v="7257" actId="167"/>
          <ac:picMkLst>
            <pc:docMk/>
            <pc:sldMk cId="1452944335" sldId="261"/>
            <ac:picMk id="16" creationId="{C17D4E60-FB62-8A17-CC77-4C431C144C76}"/>
          </ac:picMkLst>
        </pc:picChg>
      </pc:sldChg>
      <pc:sldChg chg="del">
        <pc:chgData name="François GLEYZON" userId="a2d04f23f7faf3ef" providerId="LiveId" clId="{8625411A-B743-4065-8137-36E899DC5753}" dt="2025-02-05T20:27:22.032" v="3304" actId="2696"/>
        <pc:sldMkLst>
          <pc:docMk/>
          <pc:sldMk cId="3272513737" sldId="262"/>
        </pc:sldMkLst>
      </pc:sldChg>
      <pc:sldChg chg="addSp delSp modSp mod">
        <pc:chgData name="François GLEYZON" userId="a2d04f23f7faf3ef" providerId="LiveId" clId="{8625411A-B743-4065-8137-36E899DC5753}" dt="2025-02-14T00:36:09.326" v="10909" actId="20577"/>
        <pc:sldMkLst>
          <pc:docMk/>
          <pc:sldMk cId="2174773392" sldId="263"/>
        </pc:sldMkLst>
        <pc:spChg chg="add mod">
          <ac:chgData name="François GLEYZON" userId="a2d04f23f7faf3ef" providerId="LiveId" clId="{8625411A-B743-4065-8137-36E899DC5753}" dt="2025-02-14T00:29:59.019" v="10862" actId="790"/>
          <ac:spMkLst>
            <pc:docMk/>
            <pc:sldMk cId="2174773392" sldId="263"/>
            <ac:spMk id="2" creationId="{925022B4-230C-8FA2-0518-C2E8AFFB6489}"/>
          </ac:spMkLst>
        </pc:spChg>
        <pc:spChg chg="add mod">
          <ac:chgData name="François GLEYZON" userId="a2d04f23f7faf3ef" providerId="LiveId" clId="{8625411A-B743-4065-8137-36E899DC5753}" dt="2025-02-14T00:29:59.019" v="10862" actId="790"/>
          <ac:spMkLst>
            <pc:docMk/>
            <pc:sldMk cId="2174773392" sldId="263"/>
            <ac:spMk id="3" creationId="{D915C169-08CC-8E5B-81AB-578EC8D11F35}"/>
          </ac:spMkLst>
        </pc:spChg>
        <pc:spChg chg="add mod">
          <ac:chgData name="François GLEYZON" userId="a2d04f23f7faf3ef" providerId="LiveId" clId="{8625411A-B743-4065-8137-36E899DC5753}" dt="2025-02-14T00:29:59.019" v="10862" actId="790"/>
          <ac:spMkLst>
            <pc:docMk/>
            <pc:sldMk cId="2174773392" sldId="263"/>
            <ac:spMk id="4" creationId="{8FE9FC21-9C8A-1D90-E870-039EFD96A39D}"/>
          </ac:spMkLst>
        </pc:spChg>
        <pc:spChg chg="add mod">
          <ac:chgData name="François GLEYZON" userId="a2d04f23f7faf3ef" providerId="LiveId" clId="{8625411A-B743-4065-8137-36E899DC5753}" dt="2025-02-14T00:29:59.019" v="10862" actId="790"/>
          <ac:spMkLst>
            <pc:docMk/>
            <pc:sldMk cId="2174773392" sldId="263"/>
            <ac:spMk id="5" creationId="{A1169C53-176F-E0EA-C65C-D36F96EBBFEE}"/>
          </ac:spMkLst>
        </pc:spChg>
        <pc:spChg chg="add mod">
          <ac:chgData name="François GLEYZON" userId="a2d04f23f7faf3ef" providerId="LiveId" clId="{8625411A-B743-4065-8137-36E899DC5753}" dt="2025-02-14T00:29:59.019" v="10862" actId="790"/>
          <ac:spMkLst>
            <pc:docMk/>
            <pc:sldMk cId="2174773392" sldId="263"/>
            <ac:spMk id="6" creationId="{51B5442A-C3C4-1A8F-D37A-D5F1A379EC7E}"/>
          </ac:spMkLst>
        </pc:spChg>
        <pc:spChg chg="add mod">
          <ac:chgData name="François GLEYZON" userId="a2d04f23f7faf3ef" providerId="LiveId" clId="{8625411A-B743-4065-8137-36E899DC5753}" dt="2025-02-14T00:35:27.563" v="10895" actId="20577"/>
          <ac:spMkLst>
            <pc:docMk/>
            <pc:sldMk cId="2174773392" sldId="263"/>
            <ac:spMk id="10" creationId="{13A11EAD-00C7-DE8C-6393-ABE7B1826CB4}"/>
          </ac:spMkLst>
        </pc:spChg>
        <pc:spChg chg="add mod">
          <ac:chgData name="François GLEYZON" userId="a2d04f23f7faf3ef" providerId="LiveId" clId="{8625411A-B743-4065-8137-36E899DC5753}" dt="2025-02-14T00:29:59.019" v="10862" actId="790"/>
          <ac:spMkLst>
            <pc:docMk/>
            <pc:sldMk cId="2174773392" sldId="263"/>
            <ac:spMk id="11" creationId="{35DD8227-809D-06CE-9270-2CC91121E055}"/>
          </ac:spMkLst>
        </pc:spChg>
        <pc:spChg chg="add mod">
          <ac:chgData name="François GLEYZON" userId="a2d04f23f7faf3ef" providerId="LiveId" clId="{8625411A-B743-4065-8137-36E899DC5753}" dt="2025-02-14T00:36:09.326" v="10909" actId="20577"/>
          <ac:spMkLst>
            <pc:docMk/>
            <pc:sldMk cId="2174773392" sldId="263"/>
            <ac:spMk id="15" creationId="{7BDA4E76-F589-4B48-9CFA-A285AB337AE0}"/>
          </ac:spMkLst>
        </pc:spChg>
        <pc:picChg chg="add mod ord">
          <ac:chgData name="François GLEYZON" userId="a2d04f23f7faf3ef" providerId="LiveId" clId="{8625411A-B743-4065-8137-36E899DC5753}" dt="2025-02-11T00:31:41.028" v="7626" actId="167"/>
          <ac:picMkLst>
            <pc:docMk/>
            <pc:sldMk cId="2174773392" sldId="263"/>
            <ac:picMk id="13" creationId="{EF2EFB49-ED70-4B27-2033-047136B683A5}"/>
          </ac:picMkLst>
        </pc:picChg>
      </pc:sldChg>
      <pc:sldChg chg="addSp modSp mod">
        <pc:chgData name="François GLEYZON" userId="a2d04f23f7faf3ef" providerId="LiveId" clId="{8625411A-B743-4065-8137-36E899DC5753}" dt="2025-02-15T18:58:39.562" v="10910" actId="108"/>
        <pc:sldMkLst>
          <pc:docMk/>
          <pc:sldMk cId="508563345" sldId="264"/>
        </pc:sldMkLst>
        <pc:spChg chg="add mod">
          <ac:chgData name="François GLEYZON" userId="a2d04f23f7faf3ef" providerId="LiveId" clId="{8625411A-B743-4065-8137-36E899DC5753}" dt="2025-02-14T00:29:59.019" v="10862" actId="790"/>
          <ac:spMkLst>
            <pc:docMk/>
            <pc:sldMk cId="508563345" sldId="264"/>
            <ac:spMk id="2" creationId="{B899300B-16B9-2AA1-42EF-D7A03458C2E6}"/>
          </ac:spMkLst>
        </pc:spChg>
        <pc:spChg chg="add mod">
          <ac:chgData name="François GLEYZON" userId="a2d04f23f7faf3ef" providerId="LiveId" clId="{8625411A-B743-4065-8137-36E899DC5753}" dt="2025-02-14T00:29:59.019" v="10862" actId="790"/>
          <ac:spMkLst>
            <pc:docMk/>
            <pc:sldMk cId="508563345" sldId="264"/>
            <ac:spMk id="3" creationId="{EAF0A628-343C-FBA6-4F88-4768C17AB397}"/>
          </ac:spMkLst>
        </pc:spChg>
        <pc:spChg chg="add mod">
          <ac:chgData name="François GLEYZON" userId="a2d04f23f7faf3ef" providerId="LiveId" clId="{8625411A-B743-4065-8137-36E899DC5753}" dt="2025-02-14T00:29:59.019" v="10862" actId="790"/>
          <ac:spMkLst>
            <pc:docMk/>
            <pc:sldMk cId="508563345" sldId="264"/>
            <ac:spMk id="4" creationId="{F6CA68CB-DA07-9D19-19A7-568713D60BFC}"/>
          </ac:spMkLst>
        </pc:spChg>
        <pc:spChg chg="add mod">
          <ac:chgData name="François GLEYZON" userId="a2d04f23f7faf3ef" providerId="LiveId" clId="{8625411A-B743-4065-8137-36E899DC5753}" dt="2025-02-14T00:29:59.019" v="10862" actId="790"/>
          <ac:spMkLst>
            <pc:docMk/>
            <pc:sldMk cId="508563345" sldId="264"/>
            <ac:spMk id="5" creationId="{D2E50873-3ABD-E877-EB14-EB6279F4EA4F}"/>
          </ac:spMkLst>
        </pc:spChg>
        <pc:spChg chg="add mod">
          <ac:chgData name="François GLEYZON" userId="a2d04f23f7faf3ef" providerId="LiveId" clId="{8625411A-B743-4065-8137-36E899DC5753}" dt="2025-02-14T00:29:59.019" v="10862" actId="790"/>
          <ac:spMkLst>
            <pc:docMk/>
            <pc:sldMk cId="508563345" sldId="264"/>
            <ac:spMk id="6" creationId="{C0FB229F-7FDE-60BB-7C9D-FA8C75D93FFE}"/>
          </ac:spMkLst>
        </pc:spChg>
        <pc:spChg chg="add mod">
          <ac:chgData name="François GLEYZON" userId="a2d04f23f7faf3ef" providerId="LiveId" clId="{8625411A-B743-4065-8137-36E899DC5753}" dt="2025-02-14T00:29:59.019" v="10862" actId="790"/>
          <ac:spMkLst>
            <pc:docMk/>
            <pc:sldMk cId="508563345" sldId="264"/>
            <ac:spMk id="7" creationId="{70CF15AE-9D08-54F9-6B23-DBA1C0275690}"/>
          </ac:spMkLst>
        </pc:spChg>
        <pc:spChg chg="add mod">
          <ac:chgData name="François GLEYZON" userId="a2d04f23f7faf3ef" providerId="LiveId" clId="{8625411A-B743-4065-8137-36E899DC5753}" dt="2025-02-14T00:29:59.019" v="10862" actId="790"/>
          <ac:spMkLst>
            <pc:docMk/>
            <pc:sldMk cId="508563345" sldId="264"/>
            <ac:spMk id="8" creationId="{3F71D19F-FB6D-FE38-AC51-717B965503B7}"/>
          </ac:spMkLst>
        </pc:spChg>
        <pc:spChg chg="add mod">
          <ac:chgData name="François GLEYZON" userId="a2d04f23f7faf3ef" providerId="LiveId" clId="{8625411A-B743-4065-8137-36E899DC5753}" dt="2025-02-14T00:29:59.019" v="10862" actId="790"/>
          <ac:spMkLst>
            <pc:docMk/>
            <pc:sldMk cId="508563345" sldId="264"/>
            <ac:spMk id="9" creationId="{1A3D098E-C0A1-7DE8-1262-2E4E31F8E4CB}"/>
          </ac:spMkLst>
        </pc:spChg>
        <pc:spChg chg="add mod">
          <ac:chgData name="François GLEYZON" userId="a2d04f23f7faf3ef" providerId="LiveId" clId="{8625411A-B743-4065-8137-36E899DC5753}" dt="2025-02-14T00:29:59.019" v="10862" actId="790"/>
          <ac:spMkLst>
            <pc:docMk/>
            <pc:sldMk cId="508563345" sldId="264"/>
            <ac:spMk id="10" creationId="{1827829A-69C1-05E0-82FC-47D7A4E8CFA8}"/>
          </ac:spMkLst>
        </pc:spChg>
        <pc:spChg chg="add mod">
          <ac:chgData name="François GLEYZON" userId="a2d04f23f7faf3ef" providerId="LiveId" clId="{8625411A-B743-4065-8137-36E899DC5753}" dt="2025-02-12T23:23:47.526" v="10793" actId="20577"/>
          <ac:spMkLst>
            <pc:docMk/>
            <pc:sldMk cId="508563345" sldId="264"/>
            <ac:spMk id="11" creationId="{F3FF0ABE-9BDA-8589-BCA2-AC743838ACFC}"/>
          </ac:spMkLst>
        </pc:spChg>
        <pc:spChg chg="add mod">
          <ac:chgData name="François GLEYZON" userId="a2d04f23f7faf3ef" providerId="LiveId" clId="{8625411A-B743-4065-8137-36E899DC5753}" dt="2025-02-14T00:29:59.019" v="10862" actId="790"/>
          <ac:spMkLst>
            <pc:docMk/>
            <pc:sldMk cId="508563345" sldId="264"/>
            <ac:spMk id="12" creationId="{280E63AB-7E7C-412D-9775-611C8F43CE44}"/>
          </ac:spMkLst>
        </pc:spChg>
        <pc:spChg chg="mod">
          <ac:chgData name="François GLEYZON" userId="a2d04f23f7faf3ef" providerId="LiveId" clId="{8625411A-B743-4065-8137-36E899DC5753}" dt="2025-02-15T18:58:39.562" v="10910" actId="108"/>
          <ac:spMkLst>
            <pc:docMk/>
            <pc:sldMk cId="508563345" sldId="264"/>
            <ac:spMk id="13" creationId="{F2151F1C-7D98-8A07-DABB-9BF880922990}"/>
          </ac:spMkLst>
        </pc:spChg>
      </pc:sldChg>
      <pc:sldChg chg="addSp delSp modSp mod">
        <pc:chgData name="François GLEYZON" userId="a2d04f23f7faf3ef" providerId="LiveId" clId="{8625411A-B743-4065-8137-36E899DC5753}" dt="2025-02-14T00:29:59.019" v="10862" actId="790"/>
        <pc:sldMkLst>
          <pc:docMk/>
          <pc:sldMk cId="1966793551" sldId="265"/>
        </pc:sldMkLst>
        <pc:spChg chg="mod">
          <ac:chgData name="François GLEYZON" userId="a2d04f23f7faf3ef" providerId="LiveId" clId="{8625411A-B743-4065-8137-36E899DC5753}" dt="2025-02-06T23:24:05.045" v="5058" actId="1035"/>
          <ac:spMkLst>
            <pc:docMk/>
            <pc:sldMk cId="1966793551" sldId="265"/>
            <ac:spMk id="2" creationId="{293F0418-B279-4C4B-1DEA-C69ECA2E05ED}"/>
          </ac:spMkLst>
        </pc:spChg>
        <pc:spChg chg="mod">
          <ac:chgData name="François GLEYZON" userId="a2d04f23f7faf3ef" providerId="LiveId" clId="{8625411A-B743-4065-8137-36E899DC5753}" dt="2025-02-06T23:24:05.045" v="5058" actId="1035"/>
          <ac:spMkLst>
            <pc:docMk/>
            <pc:sldMk cId="1966793551" sldId="265"/>
            <ac:spMk id="3" creationId="{A5C24A31-19A6-337D-E656-6090CC92BE94}"/>
          </ac:spMkLst>
        </pc:spChg>
        <pc:spChg chg="mod">
          <ac:chgData name="François GLEYZON" userId="a2d04f23f7faf3ef" providerId="LiveId" clId="{8625411A-B743-4065-8137-36E899DC5753}" dt="2025-02-06T23:24:05.045" v="5058" actId="1035"/>
          <ac:spMkLst>
            <pc:docMk/>
            <pc:sldMk cId="1966793551" sldId="265"/>
            <ac:spMk id="4" creationId="{D73D10D0-D0CE-5684-4A39-361407C27D1A}"/>
          </ac:spMkLst>
        </pc:spChg>
        <pc:spChg chg="mod">
          <ac:chgData name="François GLEYZON" userId="a2d04f23f7faf3ef" providerId="LiveId" clId="{8625411A-B743-4065-8137-36E899DC5753}" dt="2025-02-14T00:29:59.019" v="10862" actId="790"/>
          <ac:spMkLst>
            <pc:docMk/>
            <pc:sldMk cId="1966793551" sldId="265"/>
            <ac:spMk id="5" creationId="{966EEB2D-AD16-27A2-ECFE-15577C4EDB26}"/>
          </ac:spMkLst>
        </pc:spChg>
        <pc:spChg chg="mod">
          <ac:chgData name="François GLEYZON" userId="a2d04f23f7faf3ef" providerId="LiveId" clId="{8625411A-B743-4065-8137-36E899DC5753}" dt="2025-02-06T23:27:21.170" v="5233" actId="1035"/>
          <ac:spMkLst>
            <pc:docMk/>
            <pc:sldMk cId="1966793551" sldId="265"/>
            <ac:spMk id="8" creationId="{1E18C6D8-2662-6CC5-2BE7-F1DDE9107D03}"/>
          </ac:spMkLst>
        </pc:spChg>
        <pc:spChg chg="add mod">
          <ac:chgData name="François GLEYZON" userId="a2d04f23f7faf3ef" providerId="LiveId" clId="{8625411A-B743-4065-8137-36E899DC5753}" dt="2025-02-14T00:29:59.019" v="10862" actId="790"/>
          <ac:spMkLst>
            <pc:docMk/>
            <pc:sldMk cId="1966793551" sldId="265"/>
            <ac:spMk id="9" creationId="{6E9846D3-47A3-2AE6-6383-AB77CC5B517E}"/>
          </ac:spMkLst>
        </pc:spChg>
        <pc:spChg chg="mod">
          <ac:chgData name="François GLEYZON" userId="a2d04f23f7faf3ef" providerId="LiveId" clId="{8625411A-B743-4065-8137-36E899DC5753}" dt="2025-02-14T00:29:59.019" v="10862" actId="790"/>
          <ac:spMkLst>
            <pc:docMk/>
            <pc:sldMk cId="1966793551" sldId="265"/>
            <ac:spMk id="13" creationId="{420BC2C4-CEB9-97AE-8462-8BBABA109D44}"/>
          </ac:spMkLst>
        </pc:spChg>
        <pc:spChg chg="mod">
          <ac:chgData name="François GLEYZON" userId="a2d04f23f7faf3ef" providerId="LiveId" clId="{8625411A-B743-4065-8137-36E899DC5753}" dt="2025-02-14T00:29:59.019" v="10862" actId="790"/>
          <ac:spMkLst>
            <pc:docMk/>
            <pc:sldMk cId="1966793551" sldId="265"/>
            <ac:spMk id="14" creationId="{12E173B7-47AD-375C-5F99-FE5C48EF7E9A}"/>
          </ac:spMkLst>
        </pc:spChg>
        <pc:spChg chg="mod">
          <ac:chgData name="François GLEYZON" userId="a2d04f23f7faf3ef" providerId="LiveId" clId="{8625411A-B743-4065-8137-36E899DC5753}" dt="2025-02-06T23:27:21.170" v="5233" actId="1035"/>
          <ac:spMkLst>
            <pc:docMk/>
            <pc:sldMk cId="1966793551" sldId="265"/>
            <ac:spMk id="15" creationId="{7A3EA391-AC61-60F2-E3E1-534BD1D887A1}"/>
          </ac:spMkLst>
        </pc:spChg>
        <pc:spChg chg="mod">
          <ac:chgData name="François GLEYZON" userId="a2d04f23f7faf3ef" providerId="LiveId" clId="{8625411A-B743-4065-8137-36E899DC5753}" dt="2025-02-06T23:27:21.170" v="5233" actId="1035"/>
          <ac:spMkLst>
            <pc:docMk/>
            <pc:sldMk cId="1966793551" sldId="265"/>
            <ac:spMk id="17" creationId="{D14B89D1-D1AC-EE60-CD8F-B42A57D5E4D0}"/>
          </ac:spMkLst>
        </pc:spChg>
        <pc:spChg chg="mod">
          <ac:chgData name="François GLEYZON" userId="a2d04f23f7faf3ef" providerId="LiveId" clId="{8625411A-B743-4065-8137-36E899DC5753}" dt="2025-02-06T23:27:21.170" v="5233" actId="1035"/>
          <ac:spMkLst>
            <pc:docMk/>
            <pc:sldMk cId="1966793551" sldId="265"/>
            <ac:spMk id="18" creationId="{64B8CA2B-34B6-E843-AB8E-12298B99EA0F}"/>
          </ac:spMkLst>
        </pc:spChg>
        <pc:spChg chg="mod">
          <ac:chgData name="François GLEYZON" userId="a2d04f23f7faf3ef" providerId="LiveId" clId="{8625411A-B743-4065-8137-36E899DC5753}" dt="2025-02-06T23:27:21.170" v="5233" actId="1035"/>
          <ac:spMkLst>
            <pc:docMk/>
            <pc:sldMk cId="1966793551" sldId="265"/>
            <ac:spMk id="20" creationId="{0A9073FB-1A65-43D2-A613-9EB3B1169DC4}"/>
          </ac:spMkLst>
        </pc:spChg>
        <pc:spChg chg="add mod">
          <ac:chgData name="François GLEYZON" userId="a2d04f23f7faf3ef" providerId="LiveId" clId="{8625411A-B743-4065-8137-36E899DC5753}" dt="2025-02-06T23:23:51.567" v="5001"/>
          <ac:spMkLst>
            <pc:docMk/>
            <pc:sldMk cId="1966793551" sldId="265"/>
            <ac:spMk id="23" creationId="{96F8C1F7-33DA-2A88-BE56-2E0648A83928}"/>
          </ac:spMkLst>
        </pc:spChg>
        <pc:spChg chg="add mod">
          <ac:chgData name="François GLEYZON" userId="a2d04f23f7faf3ef" providerId="LiveId" clId="{8625411A-B743-4065-8137-36E899DC5753}" dt="2025-02-06T23:24:12.862" v="5059" actId="1076"/>
          <ac:spMkLst>
            <pc:docMk/>
            <pc:sldMk cId="1966793551" sldId="265"/>
            <ac:spMk id="25" creationId="{B0251520-F500-2B22-A0CF-416CA59E6ED4}"/>
          </ac:spMkLst>
        </pc:spChg>
        <pc:spChg chg="add mod">
          <ac:chgData name="François GLEYZON" userId="a2d04f23f7faf3ef" providerId="LiveId" clId="{8625411A-B743-4065-8137-36E899DC5753}" dt="2025-02-04T18:26:27.915" v="413" actId="313"/>
          <ac:spMkLst>
            <pc:docMk/>
            <pc:sldMk cId="1966793551" sldId="265"/>
            <ac:spMk id="35" creationId="{7A5412B6-0B42-D404-C987-4E69804FE7EA}"/>
          </ac:spMkLst>
        </pc:spChg>
        <pc:spChg chg="add mod ord">
          <ac:chgData name="François GLEYZON" userId="a2d04f23f7faf3ef" providerId="LiveId" clId="{8625411A-B743-4065-8137-36E899DC5753}" dt="2025-02-14T00:29:59.019" v="10862" actId="790"/>
          <ac:spMkLst>
            <pc:docMk/>
            <pc:sldMk cId="1966793551" sldId="265"/>
            <ac:spMk id="36" creationId="{2C2B60A1-0B89-3546-D8C8-0D44097F35C2}"/>
          </ac:spMkLst>
        </pc:spChg>
        <pc:spChg chg="mod">
          <ac:chgData name="François GLEYZON" userId="a2d04f23f7faf3ef" providerId="LiveId" clId="{8625411A-B743-4065-8137-36E899DC5753}" dt="2025-02-06T23:23:54.380" v="5002"/>
          <ac:spMkLst>
            <pc:docMk/>
            <pc:sldMk cId="1966793551" sldId="265"/>
            <ac:spMk id="37" creationId="{B52B966E-57FC-DB50-66D6-EB4B26CB7279}"/>
          </ac:spMkLst>
        </pc:spChg>
        <pc:spChg chg="mod">
          <ac:chgData name="François GLEYZON" userId="a2d04f23f7faf3ef" providerId="LiveId" clId="{8625411A-B743-4065-8137-36E899DC5753}" dt="2025-02-06T23:23:54.380" v="5002"/>
          <ac:spMkLst>
            <pc:docMk/>
            <pc:sldMk cId="1966793551" sldId="265"/>
            <ac:spMk id="38" creationId="{EE437401-84E7-8168-5921-CAAC38C4A143}"/>
          </ac:spMkLst>
        </pc:spChg>
        <pc:spChg chg="add mod">
          <ac:chgData name="François GLEYZON" userId="a2d04f23f7faf3ef" providerId="LiveId" clId="{8625411A-B743-4065-8137-36E899DC5753}" dt="2025-02-04T18:51:49.469" v="1905" actId="207"/>
          <ac:spMkLst>
            <pc:docMk/>
            <pc:sldMk cId="1966793551" sldId="265"/>
            <ac:spMk id="39" creationId="{AECA565B-75E5-1F68-434E-112D93E38360}"/>
          </ac:spMkLst>
        </pc:spChg>
        <pc:spChg chg="mod">
          <ac:chgData name="François GLEYZON" userId="a2d04f23f7faf3ef" providerId="LiveId" clId="{8625411A-B743-4065-8137-36E899DC5753}" dt="2025-02-06T23:23:54.380" v="5002"/>
          <ac:spMkLst>
            <pc:docMk/>
            <pc:sldMk cId="1966793551" sldId="265"/>
            <ac:spMk id="40" creationId="{1BFACD9C-A7F3-00B4-67DE-6EAEFD967F1D}"/>
          </ac:spMkLst>
        </pc:spChg>
        <pc:spChg chg="mod">
          <ac:chgData name="François GLEYZON" userId="a2d04f23f7faf3ef" providerId="LiveId" clId="{8625411A-B743-4065-8137-36E899DC5753}" dt="2025-02-06T23:23:54.380" v="5002"/>
          <ac:spMkLst>
            <pc:docMk/>
            <pc:sldMk cId="1966793551" sldId="265"/>
            <ac:spMk id="41" creationId="{FEF0EBDF-EEDF-576E-EF80-6F6D90BCBCC6}"/>
          </ac:spMkLst>
        </pc:spChg>
        <pc:spChg chg="add mod">
          <ac:chgData name="François GLEYZON" userId="a2d04f23f7faf3ef" providerId="LiveId" clId="{8625411A-B743-4065-8137-36E899DC5753}" dt="2025-02-14T00:29:59.019" v="10862" actId="790"/>
          <ac:spMkLst>
            <pc:docMk/>
            <pc:sldMk cId="1966793551" sldId="265"/>
            <ac:spMk id="47" creationId="{287A1C12-99B6-721C-C413-14666A5B4D36}"/>
          </ac:spMkLst>
        </pc:spChg>
        <pc:grpChg chg="add mod">
          <ac:chgData name="François GLEYZON" userId="a2d04f23f7faf3ef" providerId="LiveId" clId="{8625411A-B743-4065-8137-36E899DC5753}" dt="2025-02-06T23:23:56.859" v="5019" actId="1035"/>
          <ac:grpSpMkLst>
            <pc:docMk/>
            <pc:sldMk cId="1966793551" sldId="265"/>
            <ac:grpSpMk id="33" creationId="{B0B3F136-5CA0-E7B9-BDC9-436116304C59}"/>
          </ac:grpSpMkLst>
        </pc:grpChg>
        <pc:cxnChg chg="mod">
          <ac:chgData name="François GLEYZON" userId="a2d04f23f7faf3ef" providerId="LiveId" clId="{8625411A-B743-4065-8137-36E899DC5753}" dt="2025-02-06T23:23:54.380" v="5002"/>
          <ac:cxnSpMkLst>
            <pc:docMk/>
            <pc:sldMk cId="1966793551" sldId="265"/>
            <ac:cxnSpMk id="42" creationId="{6FDB5A4C-13F3-0375-7990-F0AD11248568}"/>
          </ac:cxnSpMkLst>
        </pc:cxnChg>
        <pc:cxnChg chg="mod">
          <ac:chgData name="François GLEYZON" userId="a2d04f23f7faf3ef" providerId="LiveId" clId="{8625411A-B743-4065-8137-36E899DC5753}" dt="2025-02-06T23:23:54.380" v="5002"/>
          <ac:cxnSpMkLst>
            <pc:docMk/>
            <pc:sldMk cId="1966793551" sldId="265"/>
            <ac:cxnSpMk id="43" creationId="{D98DEB6E-57BC-7702-41B5-01A457912C65}"/>
          </ac:cxnSpMkLst>
        </pc:cxnChg>
      </pc:sldChg>
      <pc:sldChg chg="new del">
        <pc:chgData name="François GLEYZON" userId="a2d04f23f7faf3ef" providerId="LiveId" clId="{8625411A-B743-4065-8137-36E899DC5753}" dt="2025-02-04T19:00:36.481" v="2380" actId="680"/>
        <pc:sldMkLst>
          <pc:docMk/>
          <pc:sldMk cId="340820215" sldId="266"/>
        </pc:sldMkLst>
      </pc:sldChg>
      <pc:sldChg chg="new del">
        <pc:chgData name="François GLEYZON" userId="a2d04f23f7faf3ef" providerId="LiveId" clId="{8625411A-B743-4065-8137-36E899DC5753}" dt="2025-02-04T18:37:03.903" v="1162" actId="680"/>
        <pc:sldMkLst>
          <pc:docMk/>
          <pc:sldMk cId="856272587" sldId="266"/>
        </pc:sldMkLst>
      </pc:sldChg>
      <pc:sldChg chg="addSp delSp modSp add mod">
        <pc:chgData name="François GLEYZON" userId="a2d04f23f7faf3ef" providerId="LiveId" clId="{8625411A-B743-4065-8137-36E899DC5753}" dt="2025-02-14T00:33:54.989" v="10892" actId="20577"/>
        <pc:sldMkLst>
          <pc:docMk/>
          <pc:sldMk cId="3013734229" sldId="266"/>
        </pc:sldMkLst>
        <pc:spChg chg="mod">
          <ac:chgData name="François GLEYZON" userId="a2d04f23f7faf3ef" providerId="LiveId" clId="{8625411A-B743-4065-8137-36E899DC5753}" dt="2025-02-14T00:29:59.019" v="10862" actId="790"/>
          <ac:spMkLst>
            <pc:docMk/>
            <pc:sldMk cId="3013734229" sldId="266"/>
            <ac:spMk id="2" creationId="{C9E00D78-DC6F-B3E5-4EE1-57B17573A042}"/>
          </ac:spMkLst>
        </pc:spChg>
        <pc:spChg chg="mod">
          <ac:chgData name="François GLEYZON" userId="a2d04f23f7faf3ef" providerId="LiveId" clId="{8625411A-B743-4065-8137-36E899DC5753}" dt="2025-02-14T00:29:59.019" v="10862" actId="790"/>
          <ac:spMkLst>
            <pc:docMk/>
            <pc:sldMk cId="3013734229" sldId="266"/>
            <ac:spMk id="3" creationId="{0D204C9D-C124-A4B2-CA14-D7E07F23E83A}"/>
          </ac:spMkLst>
        </pc:spChg>
        <pc:spChg chg="mod">
          <ac:chgData name="François GLEYZON" userId="a2d04f23f7faf3ef" providerId="LiveId" clId="{8625411A-B743-4065-8137-36E899DC5753}" dt="2025-02-14T00:29:59.019" v="10862" actId="790"/>
          <ac:spMkLst>
            <pc:docMk/>
            <pc:sldMk cId="3013734229" sldId="266"/>
            <ac:spMk id="4" creationId="{1852E0AB-15C7-963A-94A1-AF3CA0D6A0A8}"/>
          </ac:spMkLst>
        </pc:spChg>
        <pc:spChg chg="mod">
          <ac:chgData name="François GLEYZON" userId="a2d04f23f7faf3ef" providerId="LiveId" clId="{8625411A-B743-4065-8137-36E899DC5753}" dt="2025-02-14T00:33:54.989" v="10892" actId="20577"/>
          <ac:spMkLst>
            <pc:docMk/>
            <pc:sldMk cId="3013734229" sldId="266"/>
            <ac:spMk id="5" creationId="{12FC6A74-40DA-DC90-686B-24F2DCFDC298}"/>
          </ac:spMkLst>
        </pc:spChg>
        <pc:spChg chg="add mod">
          <ac:chgData name="François GLEYZON" userId="a2d04f23f7faf3ef" providerId="LiveId" clId="{8625411A-B743-4065-8137-36E899DC5753}" dt="2025-02-14T00:29:59.019" v="10862" actId="790"/>
          <ac:spMkLst>
            <pc:docMk/>
            <pc:sldMk cId="3013734229" sldId="266"/>
            <ac:spMk id="6" creationId="{EFF7D163-40AD-E242-C15E-A6E9259FCFCF}"/>
          </ac:spMkLst>
        </pc:spChg>
        <pc:spChg chg="add mod">
          <ac:chgData name="François GLEYZON" userId="a2d04f23f7faf3ef" providerId="LiveId" clId="{8625411A-B743-4065-8137-36E899DC5753}" dt="2025-02-14T00:29:59.019" v="10862" actId="790"/>
          <ac:spMkLst>
            <pc:docMk/>
            <pc:sldMk cId="3013734229" sldId="266"/>
            <ac:spMk id="16" creationId="{B39967A9-E27A-C14E-CB1A-C73498778C17}"/>
          </ac:spMkLst>
        </pc:spChg>
        <pc:spChg chg="add mod">
          <ac:chgData name="François GLEYZON" userId="a2d04f23f7faf3ef" providerId="LiveId" clId="{8625411A-B743-4065-8137-36E899DC5753}" dt="2025-02-14T00:29:59.019" v="10862" actId="790"/>
          <ac:spMkLst>
            <pc:docMk/>
            <pc:sldMk cId="3013734229" sldId="266"/>
            <ac:spMk id="22" creationId="{6202A4EB-70C1-FC90-04FF-E6EC22746993}"/>
          </ac:spMkLst>
        </pc:spChg>
        <pc:spChg chg="add mod">
          <ac:chgData name="François GLEYZON" userId="a2d04f23f7faf3ef" providerId="LiveId" clId="{8625411A-B743-4065-8137-36E899DC5753}" dt="2025-02-14T00:29:59.019" v="10862" actId="790"/>
          <ac:spMkLst>
            <pc:docMk/>
            <pc:sldMk cId="3013734229" sldId="266"/>
            <ac:spMk id="24" creationId="{76493576-D5CC-FFCD-A3CC-42A2E2B30ACE}"/>
          </ac:spMkLst>
        </pc:spChg>
        <pc:spChg chg="add mod">
          <ac:chgData name="François GLEYZON" userId="a2d04f23f7faf3ef" providerId="LiveId" clId="{8625411A-B743-4065-8137-36E899DC5753}" dt="2025-02-14T00:29:59.019" v="10862" actId="790"/>
          <ac:spMkLst>
            <pc:docMk/>
            <pc:sldMk cId="3013734229" sldId="266"/>
            <ac:spMk id="25" creationId="{10BF094A-0B6E-84CD-1409-00B3E540E17B}"/>
          </ac:spMkLst>
        </pc:spChg>
        <pc:picChg chg="add mod ord">
          <ac:chgData name="François GLEYZON" userId="a2d04f23f7faf3ef" providerId="LiveId" clId="{8625411A-B743-4065-8137-36E899DC5753}" dt="2025-02-08T17:46:06.830" v="5393" actId="167"/>
          <ac:picMkLst>
            <pc:docMk/>
            <pc:sldMk cId="3013734229" sldId="266"/>
            <ac:picMk id="8" creationId="{F5478F9D-5ACE-798B-6D07-047046B54D1B}"/>
          </ac:picMkLst>
        </pc:picChg>
      </pc:sldChg>
      <pc:sldChg chg="addSp modSp add del mod">
        <pc:chgData name="François GLEYZON" userId="a2d04f23f7faf3ef" providerId="LiveId" clId="{8625411A-B743-4065-8137-36E899DC5753}" dt="2025-02-06T23:27:25.798" v="5234" actId="2696"/>
        <pc:sldMkLst>
          <pc:docMk/>
          <pc:sldMk cId="2780066755" sldId="267"/>
        </pc:sldMkLst>
      </pc:sldChg>
    </pc:docChg>
  </pc:docChgLst>
  <pc:docChgLst>
    <pc:chgData name="François GLEYZON" userId="a2d04f23f7faf3ef" providerId="LiveId" clId="{1D234A9C-22E0-43CD-8D54-3191A7902E4E}"/>
    <pc:docChg chg="undo redo custSel addSld modSld">
      <pc:chgData name="François GLEYZON" userId="a2d04f23f7faf3ef" providerId="LiveId" clId="{1D234A9C-22E0-43CD-8D54-3191A7902E4E}" dt="2025-02-22T19:04:53.926" v="1607" actId="478"/>
      <pc:docMkLst>
        <pc:docMk/>
      </pc:docMkLst>
      <pc:sldChg chg="modSp mod">
        <pc:chgData name="François GLEYZON" userId="a2d04f23f7faf3ef" providerId="LiveId" clId="{1D234A9C-22E0-43CD-8D54-3191A7902E4E}" dt="2025-02-22T17:37:26.565" v="3" actId="20577"/>
        <pc:sldMkLst>
          <pc:docMk/>
          <pc:sldMk cId="2801290844" sldId="256"/>
        </pc:sldMkLst>
        <pc:spChg chg="mod">
          <ac:chgData name="François GLEYZON" userId="a2d04f23f7faf3ef" providerId="LiveId" clId="{1D234A9C-22E0-43CD-8D54-3191A7902E4E}" dt="2025-02-22T17:37:24.022" v="1" actId="20577"/>
          <ac:spMkLst>
            <pc:docMk/>
            <pc:sldMk cId="2801290844" sldId="256"/>
            <ac:spMk id="5" creationId="{CCB64622-7D99-EF9C-E64A-6B7A68B130E7}"/>
          </ac:spMkLst>
        </pc:spChg>
        <pc:spChg chg="mod">
          <ac:chgData name="François GLEYZON" userId="a2d04f23f7faf3ef" providerId="LiveId" clId="{1D234A9C-22E0-43CD-8D54-3191A7902E4E}" dt="2025-02-22T17:37:26.565" v="3" actId="20577"/>
          <ac:spMkLst>
            <pc:docMk/>
            <pc:sldMk cId="2801290844" sldId="256"/>
            <ac:spMk id="13" creationId="{2A150A6C-B8B3-44CE-8884-B81C5AD95D13}"/>
          </ac:spMkLst>
        </pc:spChg>
      </pc:sldChg>
      <pc:sldChg chg="addSp delSp modSp mod">
        <pc:chgData name="François GLEYZON" userId="a2d04f23f7faf3ef" providerId="LiveId" clId="{1D234A9C-22E0-43CD-8D54-3191A7902E4E}" dt="2025-02-22T17:59:20.348" v="1197" actId="1076"/>
        <pc:sldMkLst>
          <pc:docMk/>
          <pc:sldMk cId="2487955664" sldId="257"/>
        </pc:sldMkLst>
        <pc:spChg chg="mod">
          <ac:chgData name="François GLEYZON" userId="a2d04f23f7faf3ef" providerId="LiveId" clId="{1D234A9C-22E0-43CD-8D54-3191A7902E4E}" dt="2025-02-22T17:42:44.697" v="424" actId="1035"/>
          <ac:spMkLst>
            <pc:docMk/>
            <pc:sldMk cId="2487955664" sldId="257"/>
            <ac:spMk id="2" creationId="{0DD9D8E2-6A02-3C17-6B4A-972E3FEF8B78}"/>
          </ac:spMkLst>
        </pc:spChg>
        <pc:spChg chg="mod">
          <ac:chgData name="François GLEYZON" userId="a2d04f23f7faf3ef" providerId="LiveId" clId="{1D234A9C-22E0-43CD-8D54-3191A7902E4E}" dt="2025-02-22T17:42:44.697" v="424" actId="1035"/>
          <ac:spMkLst>
            <pc:docMk/>
            <pc:sldMk cId="2487955664" sldId="257"/>
            <ac:spMk id="6" creationId="{5BBDB4D0-9A92-6089-6661-C0A341FDEA0B}"/>
          </ac:spMkLst>
        </pc:spChg>
        <pc:spChg chg="mod">
          <ac:chgData name="François GLEYZON" userId="a2d04f23f7faf3ef" providerId="LiveId" clId="{1D234A9C-22E0-43CD-8D54-3191A7902E4E}" dt="2025-02-22T17:42:44.697" v="424" actId="1035"/>
          <ac:spMkLst>
            <pc:docMk/>
            <pc:sldMk cId="2487955664" sldId="257"/>
            <ac:spMk id="7" creationId="{6B2A08AA-F960-DA16-2E29-6E16E7EF6D86}"/>
          </ac:spMkLst>
        </pc:spChg>
        <pc:spChg chg="mod">
          <ac:chgData name="François GLEYZON" userId="a2d04f23f7faf3ef" providerId="LiveId" clId="{1D234A9C-22E0-43CD-8D54-3191A7902E4E}" dt="2025-02-22T17:42:44.697" v="424" actId="1035"/>
          <ac:spMkLst>
            <pc:docMk/>
            <pc:sldMk cId="2487955664" sldId="257"/>
            <ac:spMk id="8" creationId="{CDBBDA96-548C-5311-ADC2-47F677ACF600}"/>
          </ac:spMkLst>
        </pc:spChg>
        <pc:spChg chg="add mod">
          <ac:chgData name="François GLEYZON" userId="a2d04f23f7faf3ef" providerId="LiveId" clId="{1D234A9C-22E0-43CD-8D54-3191A7902E4E}" dt="2025-02-22T17:42:44.697" v="424" actId="1035"/>
          <ac:spMkLst>
            <pc:docMk/>
            <pc:sldMk cId="2487955664" sldId="257"/>
            <ac:spMk id="13" creationId="{98EA529C-E744-4BAF-8E47-BD0975789A0B}"/>
          </ac:spMkLst>
        </pc:spChg>
        <pc:spChg chg="add mod">
          <ac:chgData name="François GLEYZON" userId="a2d04f23f7faf3ef" providerId="LiveId" clId="{1D234A9C-22E0-43CD-8D54-3191A7902E4E}" dt="2025-02-22T17:42:44.697" v="424" actId="1035"/>
          <ac:spMkLst>
            <pc:docMk/>
            <pc:sldMk cId="2487955664" sldId="257"/>
            <ac:spMk id="14" creationId="{40DB695B-2F30-2E12-BD8A-E89A0F654758}"/>
          </ac:spMkLst>
        </pc:spChg>
        <pc:spChg chg="add mod">
          <ac:chgData name="François GLEYZON" userId="a2d04f23f7faf3ef" providerId="LiveId" clId="{1D234A9C-22E0-43CD-8D54-3191A7902E4E}" dt="2025-02-22T17:42:44.697" v="424" actId="1035"/>
          <ac:spMkLst>
            <pc:docMk/>
            <pc:sldMk cId="2487955664" sldId="257"/>
            <ac:spMk id="15" creationId="{CCF23DCD-A481-894A-771C-84260225CB02}"/>
          </ac:spMkLst>
        </pc:spChg>
        <pc:spChg chg="add mod">
          <ac:chgData name="François GLEYZON" userId="a2d04f23f7faf3ef" providerId="LiveId" clId="{1D234A9C-22E0-43CD-8D54-3191A7902E4E}" dt="2025-02-22T17:42:44.697" v="424" actId="1035"/>
          <ac:spMkLst>
            <pc:docMk/>
            <pc:sldMk cId="2487955664" sldId="257"/>
            <ac:spMk id="17" creationId="{DB511BFB-E97C-E434-8F6C-EAEA1ABCE60D}"/>
          </ac:spMkLst>
        </pc:spChg>
        <pc:spChg chg="add mod">
          <ac:chgData name="François GLEYZON" userId="a2d04f23f7faf3ef" providerId="LiveId" clId="{1D234A9C-22E0-43CD-8D54-3191A7902E4E}" dt="2025-02-22T17:41:54.387" v="368" actId="1038"/>
          <ac:spMkLst>
            <pc:docMk/>
            <pc:sldMk cId="2487955664" sldId="257"/>
            <ac:spMk id="18" creationId="{084AB1FD-7605-A391-EC23-98B73DCD8FD2}"/>
          </ac:spMkLst>
        </pc:spChg>
        <pc:spChg chg="add del mod">
          <ac:chgData name="François GLEYZON" userId="a2d04f23f7faf3ef" providerId="LiveId" clId="{1D234A9C-22E0-43CD-8D54-3191A7902E4E}" dt="2025-02-22T17:39:34.348" v="168" actId="478"/>
          <ac:spMkLst>
            <pc:docMk/>
            <pc:sldMk cId="2487955664" sldId="257"/>
            <ac:spMk id="19" creationId="{A454153A-CC06-707F-F160-F306496FB8A5}"/>
          </ac:spMkLst>
        </pc:spChg>
        <pc:spChg chg="add del mod">
          <ac:chgData name="François GLEYZON" userId="a2d04f23f7faf3ef" providerId="LiveId" clId="{1D234A9C-22E0-43CD-8D54-3191A7902E4E}" dt="2025-02-22T17:39:34.348" v="168" actId="478"/>
          <ac:spMkLst>
            <pc:docMk/>
            <pc:sldMk cId="2487955664" sldId="257"/>
            <ac:spMk id="20" creationId="{E23FE1EB-A223-B7DE-11EA-BF951D8028C8}"/>
          </ac:spMkLst>
        </pc:spChg>
        <pc:spChg chg="add mod">
          <ac:chgData name="François GLEYZON" userId="a2d04f23f7faf3ef" providerId="LiveId" clId="{1D234A9C-22E0-43CD-8D54-3191A7902E4E}" dt="2025-02-22T17:42:44.697" v="424" actId="1035"/>
          <ac:spMkLst>
            <pc:docMk/>
            <pc:sldMk cId="2487955664" sldId="257"/>
            <ac:spMk id="23" creationId="{F78D0179-8290-FC15-59F6-EF431C557003}"/>
          </ac:spMkLst>
        </pc:spChg>
        <pc:spChg chg="add mod">
          <ac:chgData name="François GLEYZON" userId="a2d04f23f7faf3ef" providerId="LiveId" clId="{1D234A9C-22E0-43CD-8D54-3191A7902E4E}" dt="2025-02-22T17:42:44.697" v="424" actId="1035"/>
          <ac:spMkLst>
            <pc:docMk/>
            <pc:sldMk cId="2487955664" sldId="257"/>
            <ac:spMk id="25" creationId="{6B677DCA-3107-4B03-731F-A5CA43DC76BD}"/>
          </ac:spMkLst>
        </pc:spChg>
        <pc:spChg chg="add mod">
          <ac:chgData name="François GLEYZON" userId="a2d04f23f7faf3ef" providerId="LiveId" clId="{1D234A9C-22E0-43CD-8D54-3191A7902E4E}" dt="2025-02-22T17:50:28.282" v="945" actId="113"/>
          <ac:spMkLst>
            <pc:docMk/>
            <pc:sldMk cId="2487955664" sldId="257"/>
            <ac:spMk id="33" creationId="{306278AB-779B-27FE-3AB8-3F82CA3AB0DB}"/>
          </ac:spMkLst>
        </pc:spChg>
        <pc:spChg chg="add mod">
          <ac:chgData name="François GLEYZON" userId="a2d04f23f7faf3ef" providerId="LiveId" clId="{1D234A9C-22E0-43CD-8D54-3191A7902E4E}" dt="2025-02-22T17:56:24.384" v="1094" actId="1035"/>
          <ac:spMkLst>
            <pc:docMk/>
            <pc:sldMk cId="2487955664" sldId="257"/>
            <ac:spMk id="37" creationId="{2C9564CE-F341-B781-0CE9-DB7D830EB775}"/>
          </ac:spMkLst>
        </pc:spChg>
        <pc:spChg chg="add mod">
          <ac:chgData name="François GLEYZON" userId="a2d04f23f7faf3ef" providerId="LiveId" clId="{1D234A9C-22E0-43CD-8D54-3191A7902E4E}" dt="2025-02-22T17:58:00.307" v="1140" actId="20577"/>
          <ac:spMkLst>
            <pc:docMk/>
            <pc:sldMk cId="2487955664" sldId="257"/>
            <ac:spMk id="38" creationId="{DFEB765A-EAC9-F3DA-8926-28A8F4479072}"/>
          </ac:spMkLst>
        </pc:spChg>
        <pc:spChg chg="add mod">
          <ac:chgData name="François GLEYZON" userId="a2d04f23f7faf3ef" providerId="LiveId" clId="{1D234A9C-22E0-43CD-8D54-3191A7902E4E}" dt="2025-02-22T17:55:33.161" v="1039" actId="113"/>
          <ac:spMkLst>
            <pc:docMk/>
            <pc:sldMk cId="2487955664" sldId="257"/>
            <ac:spMk id="39" creationId="{F60055F9-A3CD-6CAA-01CF-ABB1AB329D0F}"/>
          </ac:spMkLst>
        </pc:spChg>
        <pc:spChg chg="add mod">
          <ac:chgData name="François GLEYZON" userId="a2d04f23f7faf3ef" providerId="LiveId" clId="{1D234A9C-22E0-43CD-8D54-3191A7902E4E}" dt="2025-02-22T17:55:59.886" v="1074" actId="20577"/>
          <ac:spMkLst>
            <pc:docMk/>
            <pc:sldMk cId="2487955664" sldId="257"/>
            <ac:spMk id="40" creationId="{D7E3EACB-E1FE-064C-EE58-B264BA9FBDDD}"/>
          </ac:spMkLst>
        </pc:spChg>
        <pc:spChg chg="add mod">
          <ac:chgData name="François GLEYZON" userId="a2d04f23f7faf3ef" providerId="LiveId" clId="{1D234A9C-22E0-43CD-8D54-3191A7902E4E}" dt="2025-02-22T17:59:20.348" v="1197" actId="1076"/>
          <ac:spMkLst>
            <pc:docMk/>
            <pc:sldMk cId="2487955664" sldId="257"/>
            <ac:spMk id="42" creationId="{3BFB7DBA-05F3-17B0-D65B-3A74FED17DD4}"/>
          </ac:spMkLst>
        </pc:spChg>
        <pc:spChg chg="add mod">
          <ac:chgData name="François GLEYZON" userId="a2d04f23f7faf3ef" providerId="LiveId" clId="{1D234A9C-22E0-43CD-8D54-3191A7902E4E}" dt="2025-02-22T17:59:17.706" v="1196" actId="1076"/>
          <ac:spMkLst>
            <pc:docMk/>
            <pc:sldMk cId="2487955664" sldId="257"/>
            <ac:spMk id="44" creationId="{D28DF491-181B-9391-5F73-7A51F79E0E05}"/>
          </ac:spMkLst>
        </pc:spChg>
        <pc:cxnChg chg="add mod">
          <ac:chgData name="François GLEYZON" userId="a2d04f23f7faf3ef" providerId="LiveId" clId="{1D234A9C-22E0-43CD-8D54-3191A7902E4E}" dt="2025-02-22T17:59:13.954" v="1195" actId="14100"/>
          <ac:cxnSpMkLst>
            <pc:docMk/>
            <pc:sldMk cId="2487955664" sldId="257"/>
            <ac:cxnSpMk id="36" creationId="{F6037464-CF49-C20E-DBB9-EAAA9EA384F2}"/>
          </ac:cxnSpMkLst>
        </pc:cxnChg>
      </pc:sldChg>
      <pc:sldChg chg="addSp delSp modSp mod">
        <pc:chgData name="François GLEYZON" userId="a2d04f23f7faf3ef" providerId="LiveId" clId="{1D234A9C-22E0-43CD-8D54-3191A7902E4E}" dt="2025-02-22T19:04:23.564" v="1606" actId="20577"/>
        <pc:sldMkLst>
          <pc:docMk/>
          <pc:sldMk cId="3497435959" sldId="258"/>
        </pc:sldMkLst>
        <pc:spChg chg="mod">
          <ac:chgData name="François GLEYZON" userId="a2d04f23f7faf3ef" providerId="LiveId" clId="{1D234A9C-22E0-43CD-8D54-3191A7902E4E}" dt="2025-02-22T18:01:15.221" v="1284" actId="14100"/>
          <ac:spMkLst>
            <pc:docMk/>
            <pc:sldMk cId="3497435959" sldId="258"/>
            <ac:spMk id="3" creationId="{55C4A58F-66DC-5C22-B369-CB6316DD2D90}"/>
          </ac:spMkLst>
        </pc:spChg>
        <pc:spChg chg="del">
          <ac:chgData name="François GLEYZON" userId="a2d04f23f7faf3ef" providerId="LiveId" clId="{1D234A9C-22E0-43CD-8D54-3191A7902E4E}" dt="2025-02-22T18:00:38.152" v="1203" actId="478"/>
          <ac:spMkLst>
            <pc:docMk/>
            <pc:sldMk cId="3497435959" sldId="258"/>
            <ac:spMk id="5" creationId="{9CD1EF5B-835F-C5A9-1EDA-8188A89EC195}"/>
          </ac:spMkLst>
        </pc:spChg>
        <pc:spChg chg="del">
          <ac:chgData name="François GLEYZON" userId="a2d04f23f7faf3ef" providerId="LiveId" clId="{1D234A9C-22E0-43CD-8D54-3191A7902E4E}" dt="2025-02-22T18:00:28.149" v="1199" actId="478"/>
          <ac:spMkLst>
            <pc:docMk/>
            <pc:sldMk cId="3497435959" sldId="258"/>
            <ac:spMk id="6" creationId="{FF2C842C-65F6-F6AA-8AD7-2C57C499709A}"/>
          </ac:spMkLst>
        </pc:spChg>
        <pc:spChg chg="del">
          <ac:chgData name="François GLEYZON" userId="a2d04f23f7faf3ef" providerId="LiveId" clId="{1D234A9C-22E0-43CD-8D54-3191A7902E4E}" dt="2025-02-22T18:00:36.277" v="1202" actId="478"/>
          <ac:spMkLst>
            <pc:docMk/>
            <pc:sldMk cId="3497435959" sldId="258"/>
            <ac:spMk id="7" creationId="{0DE0C8D9-3B6A-5353-D429-49011476A1F8}"/>
          </ac:spMkLst>
        </pc:spChg>
        <pc:spChg chg="del">
          <ac:chgData name="François GLEYZON" userId="a2d04f23f7faf3ef" providerId="LiveId" clId="{1D234A9C-22E0-43CD-8D54-3191A7902E4E}" dt="2025-02-22T18:00:28.149" v="1199" actId="478"/>
          <ac:spMkLst>
            <pc:docMk/>
            <pc:sldMk cId="3497435959" sldId="258"/>
            <ac:spMk id="9" creationId="{7A54EB86-CFDF-B2E1-C61C-91BFFAB2C8CA}"/>
          </ac:spMkLst>
        </pc:spChg>
        <pc:spChg chg="del">
          <ac:chgData name="François GLEYZON" userId="a2d04f23f7faf3ef" providerId="LiveId" clId="{1D234A9C-22E0-43CD-8D54-3191A7902E4E}" dt="2025-02-22T18:00:36.277" v="1202" actId="478"/>
          <ac:spMkLst>
            <pc:docMk/>
            <pc:sldMk cId="3497435959" sldId="258"/>
            <ac:spMk id="10" creationId="{40541310-AE63-A3AD-7F42-7A4E4EFFBB68}"/>
          </ac:spMkLst>
        </pc:spChg>
        <pc:spChg chg="del">
          <ac:chgData name="François GLEYZON" userId="a2d04f23f7faf3ef" providerId="LiveId" clId="{1D234A9C-22E0-43CD-8D54-3191A7902E4E}" dt="2025-02-22T18:00:36.277" v="1202" actId="478"/>
          <ac:spMkLst>
            <pc:docMk/>
            <pc:sldMk cId="3497435959" sldId="258"/>
            <ac:spMk id="11" creationId="{CAA7A204-9C2C-295B-8685-3AA6C75E9424}"/>
          </ac:spMkLst>
        </pc:spChg>
        <pc:spChg chg="del">
          <ac:chgData name="François GLEYZON" userId="a2d04f23f7faf3ef" providerId="LiveId" clId="{1D234A9C-22E0-43CD-8D54-3191A7902E4E}" dt="2025-02-22T18:00:28.149" v="1199" actId="478"/>
          <ac:spMkLst>
            <pc:docMk/>
            <pc:sldMk cId="3497435959" sldId="258"/>
            <ac:spMk id="12" creationId="{F949E2F4-B036-5D37-EA90-EDCD5AAC03C6}"/>
          </ac:spMkLst>
        </pc:spChg>
        <pc:spChg chg="del">
          <ac:chgData name="François GLEYZON" userId="a2d04f23f7faf3ef" providerId="LiveId" clId="{1D234A9C-22E0-43CD-8D54-3191A7902E4E}" dt="2025-02-22T18:00:28.149" v="1199" actId="478"/>
          <ac:spMkLst>
            <pc:docMk/>
            <pc:sldMk cId="3497435959" sldId="258"/>
            <ac:spMk id="13" creationId="{3C68DC94-F6BA-F627-DAD0-C1726F459CF5}"/>
          </ac:spMkLst>
        </pc:spChg>
        <pc:spChg chg="add mod">
          <ac:chgData name="François GLEYZON" userId="a2d04f23f7faf3ef" providerId="LiveId" clId="{1D234A9C-22E0-43CD-8D54-3191A7902E4E}" dt="2025-02-22T18:02:45.599" v="1298" actId="1076"/>
          <ac:spMkLst>
            <pc:docMk/>
            <pc:sldMk cId="3497435959" sldId="258"/>
            <ac:spMk id="14" creationId="{D580F648-8146-3AA6-43B9-B40A4F8A2515}"/>
          </ac:spMkLst>
        </pc:spChg>
        <pc:spChg chg="del">
          <ac:chgData name="François GLEYZON" userId="a2d04f23f7faf3ef" providerId="LiveId" clId="{1D234A9C-22E0-43CD-8D54-3191A7902E4E}" dt="2025-02-22T18:00:28.149" v="1199" actId="478"/>
          <ac:spMkLst>
            <pc:docMk/>
            <pc:sldMk cId="3497435959" sldId="258"/>
            <ac:spMk id="15" creationId="{21CE31FA-9166-6A75-0AB5-0610E859D3D6}"/>
          </ac:spMkLst>
        </pc:spChg>
        <pc:spChg chg="del">
          <ac:chgData name="François GLEYZON" userId="a2d04f23f7faf3ef" providerId="LiveId" clId="{1D234A9C-22E0-43CD-8D54-3191A7902E4E}" dt="2025-02-22T18:00:28.149" v="1199" actId="478"/>
          <ac:spMkLst>
            <pc:docMk/>
            <pc:sldMk cId="3497435959" sldId="258"/>
            <ac:spMk id="16" creationId="{2C10BAD9-A32E-DD4A-233B-BEF6AD17CC1D}"/>
          </ac:spMkLst>
        </pc:spChg>
        <pc:spChg chg="del">
          <ac:chgData name="François GLEYZON" userId="a2d04f23f7faf3ef" providerId="LiveId" clId="{1D234A9C-22E0-43CD-8D54-3191A7902E4E}" dt="2025-02-22T18:00:33.870" v="1201" actId="478"/>
          <ac:spMkLst>
            <pc:docMk/>
            <pc:sldMk cId="3497435959" sldId="258"/>
            <ac:spMk id="17" creationId="{CC266515-B8A3-2D6D-A91E-14FABFB4ABCF}"/>
          </ac:spMkLst>
        </pc:spChg>
        <pc:spChg chg="del">
          <ac:chgData name="François GLEYZON" userId="a2d04f23f7faf3ef" providerId="LiveId" clId="{1D234A9C-22E0-43CD-8D54-3191A7902E4E}" dt="2025-02-22T18:00:28.149" v="1199" actId="478"/>
          <ac:spMkLst>
            <pc:docMk/>
            <pc:sldMk cId="3497435959" sldId="258"/>
            <ac:spMk id="18" creationId="{882C8DE4-5422-A89D-8FBB-C2B7D9F1BA70}"/>
          </ac:spMkLst>
        </pc:spChg>
        <pc:spChg chg="del">
          <ac:chgData name="François GLEYZON" userId="a2d04f23f7faf3ef" providerId="LiveId" clId="{1D234A9C-22E0-43CD-8D54-3191A7902E4E}" dt="2025-02-22T18:00:33.870" v="1201" actId="478"/>
          <ac:spMkLst>
            <pc:docMk/>
            <pc:sldMk cId="3497435959" sldId="258"/>
            <ac:spMk id="19" creationId="{CF58FD18-BF05-78EF-3E0A-E929A15FA58C}"/>
          </ac:spMkLst>
        </pc:spChg>
        <pc:spChg chg="del">
          <ac:chgData name="François GLEYZON" userId="a2d04f23f7faf3ef" providerId="LiveId" clId="{1D234A9C-22E0-43CD-8D54-3191A7902E4E}" dt="2025-02-22T18:00:33.870" v="1201" actId="478"/>
          <ac:spMkLst>
            <pc:docMk/>
            <pc:sldMk cId="3497435959" sldId="258"/>
            <ac:spMk id="20" creationId="{E0DAB1B9-05DD-17A1-7A8D-8B89EBCC3A8A}"/>
          </ac:spMkLst>
        </pc:spChg>
        <pc:spChg chg="del">
          <ac:chgData name="François GLEYZON" userId="a2d04f23f7faf3ef" providerId="LiveId" clId="{1D234A9C-22E0-43CD-8D54-3191A7902E4E}" dt="2025-02-22T18:00:30.916" v="1200" actId="478"/>
          <ac:spMkLst>
            <pc:docMk/>
            <pc:sldMk cId="3497435959" sldId="258"/>
            <ac:spMk id="21" creationId="{2A9B90A1-45FE-8F0C-EA45-0AC7A3A9AE95}"/>
          </ac:spMkLst>
        </pc:spChg>
        <pc:spChg chg="del">
          <ac:chgData name="François GLEYZON" userId="a2d04f23f7faf3ef" providerId="LiveId" clId="{1D234A9C-22E0-43CD-8D54-3191A7902E4E}" dt="2025-02-22T18:00:30.916" v="1200" actId="478"/>
          <ac:spMkLst>
            <pc:docMk/>
            <pc:sldMk cId="3497435959" sldId="258"/>
            <ac:spMk id="22" creationId="{EE117A1E-FBA2-2F9E-7628-42ADAF4EEF27}"/>
          </ac:spMkLst>
        </pc:spChg>
        <pc:spChg chg="mod">
          <ac:chgData name="François GLEYZON" userId="a2d04f23f7faf3ef" providerId="LiveId" clId="{1D234A9C-22E0-43CD-8D54-3191A7902E4E}" dt="2025-02-22T18:00:22.855" v="1198" actId="20577"/>
          <ac:spMkLst>
            <pc:docMk/>
            <pc:sldMk cId="3497435959" sldId="258"/>
            <ac:spMk id="24" creationId="{25CE67D6-7061-86BB-E365-D7DABF25D4BD}"/>
          </ac:spMkLst>
        </pc:spChg>
        <pc:spChg chg="add del mod">
          <ac:chgData name="François GLEYZON" userId="a2d04f23f7faf3ef" providerId="LiveId" clId="{1D234A9C-22E0-43CD-8D54-3191A7902E4E}" dt="2025-02-22T19:00:19.529" v="1506" actId="478"/>
          <ac:spMkLst>
            <pc:docMk/>
            <pc:sldMk cId="3497435959" sldId="258"/>
            <ac:spMk id="26" creationId="{76913A0B-0A10-1470-C12F-8BA82D17EC4B}"/>
          </ac:spMkLst>
        </pc:spChg>
        <pc:spChg chg="add mod">
          <ac:chgData name="François GLEYZON" userId="a2d04f23f7faf3ef" providerId="LiveId" clId="{1D234A9C-22E0-43CD-8D54-3191A7902E4E}" dt="2025-02-22T19:00:47.979" v="1512" actId="14100"/>
          <ac:spMkLst>
            <pc:docMk/>
            <pc:sldMk cId="3497435959" sldId="258"/>
            <ac:spMk id="27" creationId="{5997B0F0-4DF1-11BD-6AF7-DFCF0EB7E728}"/>
          </ac:spMkLst>
        </pc:spChg>
        <pc:spChg chg="add del mod">
          <ac:chgData name="François GLEYZON" userId="a2d04f23f7faf3ef" providerId="LiveId" clId="{1D234A9C-22E0-43CD-8D54-3191A7902E4E}" dt="2025-02-22T19:00:22.859" v="1508" actId="478"/>
          <ac:spMkLst>
            <pc:docMk/>
            <pc:sldMk cId="3497435959" sldId="258"/>
            <ac:spMk id="28" creationId="{1CF40059-7E6D-4497-C905-40EFED47B638}"/>
          </ac:spMkLst>
        </pc:spChg>
        <pc:spChg chg="add mod">
          <ac:chgData name="François GLEYZON" userId="a2d04f23f7faf3ef" providerId="LiveId" clId="{1D234A9C-22E0-43CD-8D54-3191A7902E4E}" dt="2025-02-22T18:04:22.737" v="1365" actId="14100"/>
          <ac:spMkLst>
            <pc:docMk/>
            <pc:sldMk cId="3497435959" sldId="258"/>
            <ac:spMk id="29" creationId="{5214168B-058F-569D-F7E2-4557AA8CDDC7}"/>
          </ac:spMkLst>
        </pc:spChg>
        <pc:spChg chg="add mod">
          <ac:chgData name="François GLEYZON" userId="a2d04f23f7faf3ef" providerId="LiveId" clId="{1D234A9C-22E0-43CD-8D54-3191A7902E4E}" dt="2025-02-22T19:00:47.979" v="1512" actId="14100"/>
          <ac:spMkLst>
            <pc:docMk/>
            <pc:sldMk cId="3497435959" sldId="258"/>
            <ac:spMk id="30" creationId="{7799A925-83F7-CF41-B7C8-D5847C3F5704}"/>
          </ac:spMkLst>
        </pc:spChg>
        <pc:spChg chg="add mod">
          <ac:chgData name="François GLEYZON" userId="a2d04f23f7faf3ef" providerId="LiveId" clId="{1D234A9C-22E0-43CD-8D54-3191A7902E4E}" dt="2025-02-22T19:04:23.564" v="1606" actId="20577"/>
          <ac:spMkLst>
            <pc:docMk/>
            <pc:sldMk cId="3497435959" sldId="258"/>
            <ac:spMk id="31" creationId="{BAE4398F-B692-C93E-A16A-F0D947AA74E0}"/>
          </ac:spMkLst>
        </pc:spChg>
        <pc:spChg chg="add mod">
          <ac:chgData name="François GLEYZON" userId="a2d04f23f7faf3ef" providerId="LiveId" clId="{1D234A9C-22E0-43CD-8D54-3191A7902E4E}" dt="2025-02-22T19:01:00.809" v="1536" actId="1036"/>
          <ac:spMkLst>
            <pc:docMk/>
            <pc:sldMk cId="3497435959" sldId="258"/>
            <ac:spMk id="32" creationId="{FA096267-50E8-A4B4-45C3-E9C2EF28244F}"/>
          </ac:spMkLst>
        </pc:spChg>
        <pc:spChg chg="add mod">
          <ac:chgData name="François GLEYZON" userId="a2d04f23f7faf3ef" providerId="LiveId" clId="{1D234A9C-22E0-43CD-8D54-3191A7902E4E}" dt="2025-02-22T19:01:06.218" v="1544" actId="1036"/>
          <ac:spMkLst>
            <pc:docMk/>
            <pc:sldMk cId="3497435959" sldId="258"/>
            <ac:spMk id="33" creationId="{C0056BAF-1646-8813-7D60-3D6F1DECBA52}"/>
          </ac:spMkLst>
        </pc:spChg>
        <pc:spChg chg="add mod">
          <ac:chgData name="François GLEYZON" userId="a2d04f23f7faf3ef" providerId="LiveId" clId="{1D234A9C-22E0-43CD-8D54-3191A7902E4E}" dt="2025-02-22T19:03:10.289" v="1575" actId="1036"/>
          <ac:spMkLst>
            <pc:docMk/>
            <pc:sldMk cId="3497435959" sldId="258"/>
            <ac:spMk id="34" creationId="{40470722-91EC-5863-4B18-E8777581932C}"/>
          </ac:spMkLst>
        </pc:spChg>
        <pc:spChg chg="add del mod">
          <ac:chgData name="François GLEYZON" userId="a2d04f23f7faf3ef" providerId="LiveId" clId="{1D234A9C-22E0-43CD-8D54-3191A7902E4E}" dt="2025-02-22T19:04:08.469" v="1596" actId="478"/>
          <ac:spMkLst>
            <pc:docMk/>
            <pc:sldMk cId="3497435959" sldId="258"/>
            <ac:spMk id="35" creationId="{4E45DB29-2DB4-27AB-B17D-D70F1A90AB15}"/>
          </ac:spMkLst>
        </pc:spChg>
        <pc:cxnChg chg="add del mod">
          <ac:chgData name="François GLEYZON" userId="a2d04f23f7faf3ef" providerId="LiveId" clId="{1D234A9C-22E0-43CD-8D54-3191A7902E4E}" dt="2025-02-22T19:00:21.177" v="1507" actId="478"/>
          <ac:cxnSpMkLst>
            <pc:docMk/>
            <pc:sldMk cId="3497435959" sldId="258"/>
            <ac:cxnSpMk id="4" creationId="{05B64E17-D5B9-0CEC-9A97-66A44E8D6476}"/>
          </ac:cxnSpMkLst>
        </pc:cxnChg>
      </pc:sldChg>
      <pc:sldChg chg="addSp delSp modSp mod">
        <pc:chgData name="François GLEYZON" userId="a2d04f23f7faf3ef" providerId="LiveId" clId="{1D234A9C-22E0-43CD-8D54-3191A7902E4E}" dt="2025-02-22T17:48:46.668" v="682" actId="1076"/>
        <pc:sldMkLst>
          <pc:docMk/>
          <pc:sldMk cId="1966793551" sldId="265"/>
        </pc:sldMkLst>
        <pc:spChg chg="mod">
          <ac:chgData name="François GLEYZON" userId="a2d04f23f7faf3ef" providerId="LiveId" clId="{1D234A9C-22E0-43CD-8D54-3191A7902E4E}" dt="2025-02-22T17:44:51.723" v="467" actId="1038"/>
          <ac:spMkLst>
            <pc:docMk/>
            <pc:sldMk cId="1966793551" sldId="265"/>
            <ac:spMk id="2" creationId="{293F0418-B279-4C4B-1DEA-C69ECA2E05ED}"/>
          </ac:spMkLst>
        </pc:spChg>
        <pc:spChg chg="mod">
          <ac:chgData name="François GLEYZON" userId="a2d04f23f7faf3ef" providerId="LiveId" clId="{1D234A9C-22E0-43CD-8D54-3191A7902E4E}" dt="2025-02-22T17:45:53.189" v="539" actId="20577"/>
          <ac:spMkLst>
            <pc:docMk/>
            <pc:sldMk cId="1966793551" sldId="265"/>
            <ac:spMk id="3" creationId="{A5C24A31-19A6-337D-E656-6090CC92BE94}"/>
          </ac:spMkLst>
        </pc:spChg>
        <pc:spChg chg="mod">
          <ac:chgData name="François GLEYZON" userId="a2d04f23f7faf3ef" providerId="LiveId" clId="{1D234A9C-22E0-43CD-8D54-3191A7902E4E}" dt="2025-02-22T17:45:36.581" v="536" actId="14100"/>
          <ac:spMkLst>
            <pc:docMk/>
            <pc:sldMk cId="1966793551" sldId="265"/>
            <ac:spMk id="5" creationId="{966EEB2D-AD16-27A2-ECFE-15577C4EDB26}"/>
          </ac:spMkLst>
        </pc:spChg>
        <pc:spChg chg="del mod">
          <ac:chgData name="François GLEYZON" userId="a2d04f23f7faf3ef" providerId="LiveId" clId="{1D234A9C-22E0-43CD-8D54-3191A7902E4E}" dt="2025-02-22T17:45:54.315" v="540" actId="478"/>
          <ac:spMkLst>
            <pc:docMk/>
            <pc:sldMk cId="1966793551" sldId="265"/>
            <ac:spMk id="6" creationId="{009BAB9B-ED9C-FB2B-C91C-A3841B943DAF}"/>
          </ac:spMkLst>
        </pc:spChg>
        <pc:spChg chg="del mod">
          <ac:chgData name="François GLEYZON" userId="a2d04f23f7faf3ef" providerId="LiveId" clId="{1D234A9C-22E0-43CD-8D54-3191A7902E4E}" dt="2025-02-22T17:44:53.817" v="469" actId="478"/>
          <ac:spMkLst>
            <pc:docMk/>
            <pc:sldMk cId="1966793551" sldId="265"/>
            <ac:spMk id="7" creationId="{B5436A21-87E5-E562-F7DC-2AACBB1F982E}"/>
          </ac:spMkLst>
        </pc:spChg>
        <pc:spChg chg="mod">
          <ac:chgData name="François GLEYZON" userId="a2d04f23f7faf3ef" providerId="LiveId" clId="{1D234A9C-22E0-43CD-8D54-3191A7902E4E}" dt="2025-02-22T17:46:06.345" v="591" actId="1035"/>
          <ac:spMkLst>
            <pc:docMk/>
            <pc:sldMk cId="1966793551" sldId="265"/>
            <ac:spMk id="8" creationId="{1E18C6D8-2662-6CC5-2BE7-F1DDE9107D03}"/>
          </ac:spMkLst>
        </pc:spChg>
        <pc:spChg chg="del">
          <ac:chgData name="François GLEYZON" userId="a2d04f23f7faf3ef" providerId="LiveId" clId="{1D234A9C-22E0-43CD-8D54-3191A7902E4E}" dt="2025-02-22T17:44:58.131" v="470" actId="478"/>
          <ac:spMkLst>
            <pc:docMk/>
            <pc:sldMk cId="1966793551" sldId="265"/>
            <ac:spMk id="10" creationId="{E6776343-149B-C142-CF34-8C3AA10AF8AF}"/>
          </ac:spMkLst>
        </pc:spChg>
        <pc:spChg chg="add mod">
          <ac:chgData name="François GLEYZON" userId="a2d04f23f7faf3ef" providerId="LiveId" clId="{1D234A9C-22E0-43CD-8D54-3191A7902E4E}" dt="2025-02-22T17:47:08.137" v="605"/>
          <ac:spMkLst>
            <pc:docMk/>
            <pc:sldMk cId="1966793551" sldId="265"/>
            <ac:spMk id="11" creationId="{CFBB9004-C0F4-2D25-260E-6A323590B0FE}"/>
          </ac:spMkLst>
        </pc:spChg>
        <pc:spChg chg="add mod">
          <ac:chgData name="François GLEYZON" userId="a2d04f23f7faf3ef" providerId="LiveId" clId="{1D234A9C-22E0-43CD-8D54-3191A7902E4E}" dt="2025-02-22T17:48:01.523" v="655" actId="1076"/>
          <ac:spMkLst>
            <pc:docMk/>
            <pc:sldMk cId="1966793551" sldId="265"/>
            <ac:spMk id="12" creationId="{80D26D4B-0DA4-BDB2-1E29-08FF8B68B040}"/>
          </ac:spMkLst>
        </pc:spChg>
        <pc:spChg chg="mod">
          <ac:chgData name="François GLEYZON" userId="a2d04f23f7faf3ef" providerId="LiveId" clId="{1D234A9C-22E0-43CD-8D54-3191A7902E4E}" dt="2025-02-22T17:46:06.345" v="591" actId="1035"/>
          <ac:spMkLst>
            <pc:docMk/>
            <pc:sldMk cId="1966793551" sldId="265"/>
            <ac:spMk id="13" creationId="{420BC2C4-CEB9-97AE-8462-8BBABA109D44}"/>
          </ac:spMkLst>
        </pc:spChg>
        <pc:spChg chg="mod">
          <ac:chgData name="François GLEYZON" userId="a2d04f23f7faf3ef" providerId="LiveId" clId="{1D234A9C-22E0-43CD-8D54-3191A7902E4E}" dt="2025-02-22T17:46:06.345" v="591" actId="1035"/>
          <ac:spMkLst>
            <pc:docMk/>
            <pc:sldMk cId="1966793551" sldId="265"/>
            <ac:spMk id="14" creationId="{12E173B7-47AD-375C-5F99-FE5C48EF7E9A}"/>
          </ac:spMkLst>
        </pc:spChg>
        <pc:spChg chg="mod">
          <ac:chgData name="François GLEYZON" userId="a2d04f23f7faf3ef" providerId="LiveId" clId="{1D234A9C-22E0-43CD-8D54-3191A7902E4E}" dt="2025-02-22T17:46:06.345" v="591" actId="1035"/>
          <ac:spMkLst>
            <pc:docMk/>
            <pc:sldMk cId="1966793551" sldId="265"/>
            <ac:spMk id="15" creationId="{7A3EA391-AC61-60F2-E3E1-534BD1D887A1}"/>
          </ac:spMkLst>
        </pc:spChg>
        <pc:spChg chg="add mod">
          <ac:chgData name="François GLEYZON" userId="a2d04f23f7faf3ef" providerId="LiveId" clId="{1D234A9C-22E0-43CD-8D54-3191A7902E4E}" dt="2025-02-22T17:48:46.668" v="682" actId="1076"/>
          <ac:spMkLst>
            <pc:docMk/>
            <pc:sldMk cId="1966793551" sldId="265"/>
            <ac:spMk id="16" creationId="{ED1F1C2A-6201-7D98-71C7-E6837F08E008}"/>
          </ac:spMkLst>
        </pc:spChg>
        <pc:spChg chg="mod">
          <ac:chgData name="François GLEYZON" userId="a2d04f23f7faf3ef" providerId="LiveId" clId="{1D234A9C-22E0-43CD-8D54-3191A7902E4E}" dt="2025-02-22T17:47:24.658" v="608"/>
          <ac:spMkLst>
            <pc:docMk/>
            <pc:sldMk cId="1966793551" sldId="265"/>
            <ac:spMk id="17" creationId="{D14B89D1-D1AC-EE60-CD8F-B42A57D5E4D0}"/>
          </ac:spMkLst>
        </pc:spChg>
        <pc:spChg chg="mod">
          <ac:chgData name="François GLEYZON" userId="a2d04f23f7faf3ef" providerId="LiveId" clId="{1D234A9C-22E0-43CD-8D54-3191A7902E4E}" dt="2025-02-22T17:47:35.463" v="612" actId="6549"/>
          <ac:spMkLst>
            <pc:docMk/>
            <pc:sldMk cId="1966793551" sldId="265"/>
            <ac:spMk id="18" creationId="{64B8CA2B-34B6-E843-AB8E-12298B99EA0F}"/>
          </ac:spMkLst>
        </pc:spChg>
        <pc:spChg chg="del mod">
          <ac:chgData name="François GLEYZON" userId="a2d04f23f7faf3ef" providerId="LiveId" clId="{1D234A9C-22E0-43CD-8D54-3191A7902E4E}" dt="2025-02-22T17:47:43.315" v="613" actId="478"/>
          <ac:spMkLst>
            <pc:docMk/>
            <pc:sldMk cId="1966793551" sldId="265"/>
            <ac:spMk id="19" creationId="{1E42DB06-8668-2792-877E-6AAD838CFA0F}"/>
          </ac:spMkLst>
        </pc:spChg>
        <pc:spChg chg="mod">
          <ac:chgData name="François GLEYZON" userId="a2d04f23f7faf3ef" providerId="LiveId" clId="{1D234A9C-22E0-43CD-8D54-3191A7902E4E}" dt="2025-02-22T17:47:17.675" v="607" actId="14100"/>
          <ac:spMkLst>
            <pc:docMk/>
            <pc:sldMk cId="1966793551" sldId="265"/>
            <ac:spMk id="20" creationId="{0A9073FB-1A65-43D2-A613-9EB3B1169DC4}"/>
          </ac:spMkLst>
        </pc:spChg>
        <pc:spChg chg="mod">
          <ac:chgData name="François GLEYZON" userId="a2d04f23f7faf3ef" providerId="LiveId" clId="{1D234A9C-22E0-43CD-8D54-3191A7902E4E}" dt="2025-02-22T17:46:06.345" v="591" actId="1035"/>
          <ac:spMkLst>
            <pc:docMk/>
            <pc:sldMk cId="1966793551" sldId="265"/>
            <ac:spMk id="35" creationId="{7A5412B6-0B42-D404-C987-4E69804FE7EA}"/>
          </ac:spMkLst>
        </pc:spChg>
        <pc:spChg chg="del">
          <ac:chgData name="François GLEYZON" userId="a2d04f23f7faf3ef" providerId="LiveId" clId="{1D234A9C-22E0-43CD-8D54-3191A7902E4E}" dt="2025-02-22T17:44:58.131" v="470" actId="478"/>
          <ac:spMkLst>
            <pc:docMk/>
            <pc:sldMk cId="1966793551" sldId="265"/>
            <ac:spMk id="44" creationId="{606C2879-B07E-738C-AE26-577B745F030F}"/>
          </ac:spMkLst>
        </pc:spChg>
        <pc:spChg chg="del">
          <ac:chgData name="François GLEYZON" userId="a2d04f23f7faf3ef" providerId="LiveId" clId="{1D234A9C-22E0-43CD-8D54-3191A7902E4E}" dt="2025-02-22T17:44:58.131" v="470" actId="478"/>
          <ac:spMkLst>
            <pc:docMk/>
            <pc:sldMk cId="1966793551" sldId="265"/>
            <ac:spMk id="45" creationId="{2CEBE47E-F412-B061-1A8F-3A6762027ED1}"/>
          </ac:spMkLst>
        </pc:spChg>
        <pc:grpChg chg="mod">
          <ac:chgData name="François GLEYZON" userId="a2d04f23f7faf3ef" providerId="LiveId" clId="{1D234A9C-22E0-43CD-8D54-3191A7902E4E}" dt="2025-02-22T17:45:32.767" v="535" actId="1038"/>
          <ac:grpSpMkLst>
            <pc:docMk/>
            <pc:sldMk cId="1966793551" sldId="265"/>
            <ac:grpSpMk id="33" creationId="{B0B3F136-5CA0-E7B9-BDC9-436116304C59}"/>
          </ac:grpSpMkLst>
        </pc:grpChg>
      </pc:sldChg>
      <pc:sldChg chg="delSp add mod">
        <pc:chgData name="François GLEYZON" userId="a2d04f23f7faf3ef" providerId="LiveId" clId="{1D234A9C-22E0-43CD-8D54-3191A7902E4E}" dt="2025-02-22T19:04:53.926" v="1607" actId="478"/>
        <pc:sldMkLst>
          <pc:docMk/>
          <pc:sldMk cId="3012370290" sldId="267"/>
        </pc:sldMkLst>
        <pc:cxnChg chg="del">
          <ac:chgData name="François GLEYZON" userId="a2d04f23f7faf3ef" providerId="LiveId" clId="{1D234A9C-22E0-43CD-8D54-3191A7902E4E}" dt="2025-02-22T19:04:53.926" v="1607" actId="478"/>
          <ac:cxnSpMkLst>
            <pc:docMk/>
            <pc:sldMk cId="3012370290" sldId="267"/>
            <ac:cxnSpMk id="4" creationId="{32D5F68C-7BE2-1971-CA4F-27AFA953531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22/02/2025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10</a:t>
            </a:fld>
            <a:endParaRPr lang="en-GB"/>
          </a:p>
        </p:txBody>
      </p:sp>
    </p:spTree>
    <p:extLst>
      <p:ext uri="{BB962C8B-B14F-4D97-AF65-F5344CB8AC3E}">
        <p14:creationId xmlns:p14="http://schemas.microsoft.com/office/powerpoint/2010/main" val="150280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22/02/2025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5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6"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4.png"/><Relationship Id="rId7" Type="http://schemas.openxmlformats.org/officeDocument/2006/relationships/image" Target="../media/image37.png"/><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0.png"/><Relationship Id="rId7" Type="http://schemas.openxmlformats.org/officeDocument/2006/relationships/image" Target="../media/image390.png"/><Relationship Id="rId2" Type="http://schemas.openxmlformats.org/officeDocument/2006/relationships/image" Target="../media/image340.png"/><Relationship Id="rId1" Type="http://schemas.openxmlformats.org/officeDocument/2006/relationships/slideLayout" Target="../slideLayouts/slideLayout1.xml"/><Relationship Id="rId6" Type="http://schemas.openxmlformats.org/officeDocument/2006/relationships/image" Target="../media/image380.png"/><Relationship Id="rId5" Type="http://schemas.openxmlformats.org/officeDocument/2006/relationships/image" Target="../media/image370.png"/><Relationship Id="rId10" Type="http://schemas.openxmlformats.org/officeDocument/2006/relationships/image" Target="../media/image42.png"/><Relationship Id="rId4" Type="http://schemas.openxmlformats.org/officeDocument/2006/relationships/image" Target="../media/image360.png"/><Relationship Id="rId9" Type="http://schemas.openxmlformats.org/officeDocument/2006/relationships/image" Target="../media/image41.png"/></Relationships>
</file>

<file path=ppt/slides/_rels/slide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9.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7.png"/><Relationship Id="rId2" Type="http://schemas.openxmlformats.org/officeDocument/2006/relationships/image" Target="../media/image53.png"/><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3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8C55F6B5-A972-7032-5631-C5F15CB2F398}"/>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1/10</a:t>
            </a:r>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Devoir 2</a:t>
            </a: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3863705"/>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https://github.com/GauthierBRUNEL/MEC8211_devoir_2</a:t>
            </a: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0A046-E657-4F2A-B453-B4860888248C}"/>
            </a:ext>
          </a:extLst>
        </p:cNvPr>
        <p:cNvGrpSpPr/>
        <p:nvPr/>
      </p:nvGrpSpPr>
      <p:grpSpPr>
        <a:xfrm>
          <a:off x="0" y="0"/>
          <a:ext cx="0" cy="0"/>
          <a:chOff x="0" y="0"/>
          <a:chExt cx="0" cy="0"/>
        </a:xfrm>
      </p:grpSpPr>
      <p:pic>
        <p:nvPicPr>
          <p:cNvPr id="13" name="Picture 12" descr="A graph with different colored dots and numbers&#10;&#10;AI-generated content may be incorrect.">
            <a:extLst>
              <a:ext uri="{FF2B5EF4-FFF2-40B4-BE49-F238E27FC236}">
                <a16:creationId xmlns:a16="http://schemas.microsoft.com/office/drawing/2014/main" id="{EF2EFB49-ED70-4B27-2033-047136B68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6476"/>
            <a:ext cx="5435599" cy="4076699"/>
          </a:xfrm>
          <a:prstGeom prst="rect">
            <a:avLst/>
          </a:prstGeom>
        </p:spPr>
      </p:pic>
      <p:sp>
        <p:nvSpPr>
          <p:cNvPr id="2" name="TextBox 1">
            <a:extLst>
              <a:ext uri="{FF2B5EF4-FFF2-40B4-BE49-F238E27FC236}">
                <a16:creationId xmlns:a16="http://schemas.microsoft.com/office/drawing/2014/main" id="{925022B4-230C-8FA2-0518-C2E8AFFB648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9/10</a:t>
            </a:r>
          </a:p>
        </p:txBody>
      </p:sp>
      <p:sp>
        <p:nvSpPr>
          <p:cNvPr id="3" name="Rectangle 2">
            <a:extLst>
              <a:ext uri="{FF2B5EF4-FFF2-40B4-BE49-F238E27FC236}">
                <a16:creationId xmlns:a16="http://schemas.microsoft.com/office/drawing/2014/main" id="{D915C169-08CC-8E5B-81AB-578EC8D11F3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8FE9FC21-9C8A-1D90-E870-039EFD96A39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5" name="Rectangle 4">
            <a:extLst>
              <a:ext uri="{FF2B5EF4-FFF2-40B4-BE49-F238E27FC236}">
                <a16:creationId xmlns:a16="http://schemas.microsoft.com/office/drawing/2014/main" id="{A1169C53-176F-E0EA-C65C-D36F96EBBFE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51B5442A-C3C4-1A8F-D37A-D5F1A379EC7E}"/>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les points suivants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3A11EAD-00C7-DE8C-6393-ABE7B1826CB4}"/>
                  </a:ext>
                </a:extLst>
              </p:cNvPr>
              <p:cNvSpPr txBox="1"/>
              <p:nvPr/>
            </p:nvSpPr>
            <p:spPr>
              <a:xfrm>
                <a:off x="5435599" y="1018963"/>
                <a:ext cx="6620934" cy="3696397"/>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Très clairement, et à la vue de ces résultats, on ne peut parler de convergence asymptotique. Aussi surprenant que cela puisse paraitre, ces résultats ne semblent pas provenir d’un bug dans le code Python. En effet, il semble seulement que les résultats soient « trop » bon – ce que nous avions pu souligner déjà avec le résultat pour 5 nœuds. </a:t>
                </a:r>
              </a:p>
              <a:p>
                <a:pPr algn="just"/>
                <a:endParaRPr lang="fr-FR" noProof="0"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Comme on peut le voir, l’erreur pour un faible nombre de nœuds est très faible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−15</m:t>
                        </m:r>
                      </m:sup>
                    </m:sSup>
                  </m:oMath>
                </a14:m>
                <a:r>
                  <a:rPr lang="fr-FR" noProof="0" dirty="0">
                    <a:latin typeface="Times New Roman" panose="02020603050405020304" pitchFamily="18" charset="0"/>
                    <a:cs typeface="Times New Roman" panose="02020603050405020304" pitchFamily="18" charset="0"/>
                  </a:rPr>
                  <a:t>). Selon les sources internet, la précision machine de Python semble être proche de </a:t>
                </a:r>
                <a14:m>
                  <m:oMath xmlns:m="http://schemas.openxmlformats.org/officeDocument/2006/math">
                    <m:sSup>
                      <m:sSup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pPr>
                      <m:e>
                        <m:r>
                          <a:rPr lang="fr-FR" i="1" noProof="0">
                            <a:latin typeface="Cambria Math" panose="02040503050406030204" pitchFamily="18" charset="0"/>
                            <a:ea typeface="Cambria Math" panose="02040503050406030204" pitchFamily="18" charset="0"/>
                            <a:cs typeface="Times New Roman" panose="02020603050405020304" pitchFamily="18" charset="0"/>
                          </a:rPr>
                          <m:t>10</m:t>
                        </m:r>
                      </m:e>
                      <m:sup>
                        <m:r>
                          <a:rPr lang="fr-FR" i="1" noProof="0">
                            <a:latin typeface="Cambria Math" panose="02040503050406030204" pitchFamily="18" charset="0"/>
                            <a:ea typeface="Cambria Math" panose="02040503050406030204" pitchFamily="18" charset="0"/>
                            <a:cs typeface="Times New Roman" panose="02020603050405020304" pitchFamily="18" charset="0"/>
                          </a:rPr>
                          <m:t>−1</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6</m:t>
                        </m:r>
                      </m:sup>
                    </m:sSup>
                  </m:oMath>
                </a14:m>
                <a:r>
                  <a:rPr lang="fr-FR" noProof="0" dirty="0">
                    <a:latin typeface="Times New Roman" panose="02020603050405020304" pitchFamily="18" charset="0"/>
                    <a:cs typeface="Times New Roman" panose="02020603050405020304" pitchFamily="18" charset="0"/>
                  </a:rPr>
                  <a:t>, signifiant que la réponse numérique est très bonne. En raison de tel résultat, il nous semble alors incohérent de réaliser une étude de convergence asymptotique – sans souligner qu’il manquerait cruellement de points comme en témoigne l’image.  </a:t>
                </a:r>
              </a:p>
            </p:txBody>
          </p:sp>
        </mc:Choice>
        <mc:Fallback xmlns="">
          <p:sp>
            <p:nvSpPr>
              <p:cNvPr id="10" name="TextBox 9">
                <a:extLst>
                  <a:ext uri="{FF2B5EF4-FFF2-40B4-BE49-F238E27FC236}">
                    <a16:creationId xmlns:a16="http://schemas.microsoft.com/office/drawing/2014/main" id="{13A11EAD-00C7-DE8C-6393-ABE7B1826CB4}"/>
                  </a:ext>
                </a:extLst>
              </p:cNvPr>
              <p:cNvSpPr txBox="1">
                <a:spLocks noRot="1" noChangeAspect="1" noMove="1" noResize="1" noEditPoints="1" noAdjustHandles="1" noChangeArrowheads="1" noChangeShapeType="1" noTextEdit="1"/>
              </p:cNvSpPr>
              <p:nvPr/>
            </p:nvSpPr>
            <p:spPr>
              <a:xfrm>
                <a:off x="5435599" y="1018963"/>
                <a:ext cx="6620934" cy="3696397"/>
              </a:xfrm>
              <a:prstGeom prst="rect">
                <a:avLst/>
              </a:prstGeom>
              <a:blipFill>
                <a:blip r:embed="rId4"/>
                <a:stretch>
                  <a:fillRect l="-829" t="-824" r="-737" b="-1647"/>
                </a:stretch>
              </a:blipFill>
            </p:spPr>
            <p:txBody>
              <a:bodyPr/>
              <a:lstStyle/>
              <a:p>
                <a:r>
                  <a:rPr lang="en-CA">
                    <a:noFill/>
                  </a:rPr>
                  <a:t> </a:t>
                </a:r>
              </a:p>
            </p:txBody>
          </p:sp>
        </mc:Fallback>
      </mc:AlternateContent>
      <p:sp>
        <p:nvSpPr>
          <p:cNvPr id="11" name="TextBox 10">
            <a:extLst>
              <a:ext uri="{FF2B5EF4-FFF2-40B4-BE49-F238E27FC236}">
                <a16:creationId xmlns:a16="http://schemas.microsoft.com/office/drawing/2014/main" id="{35DD8227-809D-06CE-9270-2CC91121E055}"/>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BDA4E76-F589-4B48-9CFA-A285AB337AE0}"/>
                  </a:ext>
                </a:extLst>
              </p:cNvPr>
              <p:cNvSpPr txBox="1"/>
              <p:nvPr/>
            </p:nvSpPr>
            <p:spPr>
              <a:xfrm>
                <a:off x="-1" y="5067417"/>
                <a:ext cx="12191999"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Comme mentionné en cours, on peut remarquer qu’à mesure que le nombre de points augmente, l’erreur se met à réaugmenter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&lt;100</m:t>
                    </m:r>
                  </m:oMath>
                </a14:m>
                <a:r>
                  <a:rPr lang="fr-FR" noProof="0" dirty="0">
                    <a:latin typeface="Times New Roman" panose="02020603050405020304" pitchFamily="18" charset="0"/>
                    <a:cs typeface="Times New Roman" panose="02020603050405020304" pitchFamily="18" charset="0"/>
                  </a:rPr>
                  <a:t> ou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𝑑𝑟</m:t>
                    </m:r>
                    <m:r>
                      <a:rPr lang="fr-FR" b="0" i="1" noProof="0" smtClean="0">
                        <a:latin typeface="Cambria Math" panose="02040503050406030204" pitchFamily="18" charset="0"/>
                        <a:cs typeface="Times New Roman" panose="02020603050405020304" pitchFamily="18" charset="0"/>
                      </a:rPr>
                      <m:t>&gt;</m:t>
                    </m:r>
                    <m:sSup>
                      <m:sSupPr>
                        <m:ctrlPr>
                          <a:rPr lang="fr-FR" b="0" i="1" noProof="0" smtClean="0">
                            <a:latin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cs typeface="Times New Roman" panose="02020603050405020304" pitchFamily="18" charset="0"/>
                          </a:rPr>
                          <m:t>−2</m:t>
                        </m:r>
                      </m:sup>
                    </m:sSup>
                  </m:oMath>
                </a14:m>
                <a:r>
                  <a:rPr lang="fr-FR" noProof="0" dirty="0">
                    <a:latin typeface="Times New Roman" panose="02020603050405020304" pitchFamily="18" charset="0"/>
                    <a:cs typeface="Times New Roman" panose="02020603050405020304" pitchFamily="18" charset="0"/>
                  </a:rPr>
                  <a:t>). Il semble donc que les autres erreurs ne soient plus négligeables devant l’erreur de discrétisation, qui était dominante jusqu’à présent. On suppose qu’il s’agit plus précisément de </a:t>
                </a:r>
                <a:r>
                  <a:rPr lang="fr-FR" b="1" noProof="0" dirty="0">
                    <a:latin typeface="Times New Roman" panose="02020603050405020304" pitchFamily="18" charset="0"/>
                    <a:cs typeface="Times New Roman" panose="02020603050405020304" pitchFamily="18" charset="0"/>
                  </a:rPr>
                  <a:t>l’erreur de précision machine</a:t>
                </a:r>
                <a:r>
                  <a:rPr lang="fr-FR" noProof="0" dirty="0">
                    <a:latin typeface="Times New Roman" panose="02020603050405020304" pitchFamily="18" charset="0"/>
                    <a:cs typeface="Times New Roman" panose="02020603050405020304" pitchFamily="18" charset="0"/>
                  </a:rPr>
                  <a:t> qui intervient ici. En effet, plus il y a de points et plus il y a propagation d’erreurs lors des calculs, impliquant donc une croissance de ces dernières à mesure que le maillage se raffine. </a:t>
                </a:r>
              </a:p>
            </p:txBody>
          </p:sp>
        </mc:Choice>
        <mc:Fallback xmlns="">
          <p:sp>
            <p:nvSpPr>
              <p:cNvPr id="15" name="TextBox 14">
                <a:extLst>
                  <a:ext uri="{FF2B5EF4-FFF2-40B4-BE49-F238E27FC236}">
                    <a16:creationId xmlns:a16="http://schemas.microsoft.com/office/drawing/2014/main" id="{7BDA4E76-F589-4B48-9CFA-A285AB337AE0}"/>
                  </a:ext>
                </a:extLst>
              </p:cNvPr>
              <p:cNvSpPr txBox="1">
                <a:spLocks noRot="1" noChangeAspect="1" noMove="1" noResize="1" noEditPoints="1" noAdjustHandles="1" noChangeArrowheads="1" noChangeShapeType="1" noTextEdit="1"/>
              </p:cNvSpPr>
              <p:nvPr/>
            </p:nvSpPr>
            <p:spPr>
              <a:xfrm>
                <a:off x="-1" y="5067417"/>
                <a:ext cx="12191999" cy="1477328"/>
              </a:xfrm>
              <a:prstGeom prst="rect">
                <a:avLst/>
              </a:prstGeom>
              <a:blipFill>
                <a:blip r:embed="rId5"/>
                <a:stretch>
                  <a:fillRect l="-400" t="-2058" r="-400" b="-5350"/>
                </a:stretch>
              </a:blipFill>
            </p:spPr>
            <p:txBody>
              <a:bodyPr/>
              <a:lstStyle/>
              <a:p>
                <a:r>
                  <a:rPr lang="en-CA">
                    <a:noFill/>
                  </a:rPr>
                  <a:t> </a:t>
                </a:r>
              </a:p>
            </p:txBody>
          </p:sp>
        </mc:Fallback>
      </mc:AlternateContent>
    </p:spTree>
    <p:extLst>
      <p:ext uri="{BB962C8B-B14F-4D97-AF65-F5344CB8AC3E}">
        <p14:creationId xmlns:p14="http://schemas.microsoft.com/office/powerpoint/2010/main" val="2174773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8B36A-C626-2321-AFA0-ECDFF1D920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99300B-16B9-2AA1-42EF-D7A03458C2E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10/10</a:t>
            </a:r>
          </a:p>
        </p:txBody>
      </p:sp>
      <p:sp>
        <p:nvSpPr>
          <p:cNvPr id="3" name="Rectangle 2">
            <a:extLst>
              <a:ext uri="{FF2B5EF4-FFF2-40B4-BE49-F238E27FC236}">
                <a16:creationId xmlns:a16="http://schemas.microsoft.com/office/drawing/2014/main" id="{EAF0A628-343C-FBA6-4F88-4768C17AB39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F6CA68CB-DA07-9D19-19A7-568713D60BF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Conclusion</a:t>
            </a:r>
          </a:p>
        </p:txBody>
      </p:sp>
      <p:sp>
        <p:nvSpPr>
          <p:cNvPr id="5" name="Rectangle 4">
            <a:extLst>
              <a:ext uri="{FF2B5EF4-FFF2-40B4-BE49-F238E27FC236}">
                <a16:creationId xmlns:a16="http://schemas.microsoft.com/office/drawing/2014/main" id="{D2E50873-3ABD-E877-EB14-EB6279F4EA4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C0FB229F-7FDE-60BB-7C9D-FA8C75D93FFE}"/>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conclure, ce devoir nous a permis de montrer : </a:t>
            </a:r>
          </a:p>
        </p:txBody>
      </p:sp>
      <p:sp>
        <p:nvSpPr>
          <p:cNvPr id="7" name="TextBox 6">
            <a:extLst>
              <a:ext uri="{FF2B5EF4-FFF2-40B4-BE49-F238E27FC236}">
                <a16:creationId xmlns:a16="http://schemas.microsoft.com/office/drawing/2014/main" id="{70CF15AE-9D08-54F9-6B23-DBA1C0275690}"/>
              </a:ext>
            </a:extLst>
          </p:cNvPr>
          <p:cNvSpPr txBox="1"/>
          <p:nvPr/>
        </p:nvSpPr>
        <p:spPr>
          <a:xfrm>
            <a:off x="6394493" y="1018963"/>
            <a:ext cx="5662039" cy="1754326"/>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Les limites de l’analyse de convergence de l’erreur de discrétisation. En effet, si les schémas de discrétisation sont uniformes et cohérents avec le problème traité, on peut obtenir des résultats extrêmement bons (i.e. erreur de discrétisation très faible et donc analyse de convergence non pertinente). </a:t>
            </a:r>
          </a:p>
        </p:txBody>
      </p:sp>
      <p:sp>
        <p:nvSpPr>
          <p:cNvPr id="8" name="TextBox 7">
            <a:extLst>
              <a:ext uri="{FF2B5EF4-FFF2-40B4-BE49-F238E27FC236}">
                <a16:creationId xmlns:a16="http://schemas.microsoft.com/office/drawing/2014/main" id="{3F71D19F-FB6D-FE38-AC51-717B965503B7}"/>
              </a:ext>
            </a:extLst>
          </p:cNvPr>
          <p:cNvSpPr txBox="1"/>
          <p:nvPr/>
        </p:nvSpPr>
        <p:spPr>
          <a:xfrm>
            <a:off x="135469" y="996800"/>
            <a:ext cx="5662039" cy="923330"/>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Comment fonctionne une analyse de convergence dans le cas numéro 1. Nous avons pu comparer les ordres de convergence formel et observé afin de vérifier le code. </a:t>
            </a:r>
          </a:p>
        </p:txBody>
      </p:sp>
      <p:sp>
        <p:nvSpPr>
          <p:cNvPr id="9" name="Right Brace 8">
            <a:extLst>
              <a:ext uri="{FF2B5EF4-FFF2-40B4-BE49-F238E27FC236}">
                <a16:creationId xmlns:a16="http://schemas.microsoft.com/office/drawing/2014/main" id="{1A3D098E-C0A1-7DE8-1262-2E4E31F8E4CB}"/>
              </a:ext>
            </a:extLst>
          </p:cNvPr>
          <p:cNvSpPr/>
          <p:nvPr/>
        </p:nvSpPr>
        <p:spPr>
          <a:xfrm rot="5400000">
            <a:off x="5941498" y="-2992679"/>
            <a:ext cx="309004" cy="11921064"/>
          </a:xfrm>
          <a:prstGeom prst="rightBrace">
            <a:avLst>
              <a:gd name="adj1" fmla="val 90384"/>
              <a:gd name="adj2" fmla="val 50000"/>
            </a:avLst>
          </a:prstGeom>
          <a:ln w="57150">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1827829A-69C1-05E0-82FC-47D7A4E8CFA8}"/>
              </a:ext>
            </a:extLst>
          </p:cNvPr>
          <p:cNvSpPr txBox="1"/>
          <p:nvPr/>
        </p:nvSpPr>
        <p:spPr>
          <a:xfrm>
            <a:off x="434602" y="3251375"/>
            <a:ext cx="5226797"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L’analyse de convergence de l’erreur de discrétisation par convergence asymptotique est donc une méthode puissante afin de pouvoir vérifier un code. Néanmoins une bonne compréhension physique et numérique du problème est nécessaire afin de permettre une compréhension juste des résultats. </a:t>
            </a:r>
          </a:p>
        </p:txBody>
      </p:sp>
      <p:sp>
        <p:nvSpPr>
          <p:cNvPr id="11" name="TextBox 10">
            <a:extLst>
              <a:ext uri="{FF2B5EF4-FFF2-40B4-BE49-F238E27FC236}">
                <a16:creationId xmlns:a16="http://schemas.microsoft.com/office/drawing/2014/main" id="{F3FF0ABE-9BDA-8589-BCA2-AC743838ACFC}"/>
              </a:ext>
            </a:extLst>
          </p:cNvPr>
          <p:cNvSpPr txBox="1"/>
          <p:nvPr/>
        </p:nvSpPr>
        <p:spPr>
          <a:xfrm>
            <a:off x="6530593" y="3389874"/>
            <a:ext cx="5226797"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plus de permettre une convergence plus rapide, les schémas d’ordres supérieurs permettent une grande précision des phénomènes aux frontières. Tout cela vient cependant à un pris, plus l’ordre étant élevé et plus les calculs étant gourmand. </a:t>
            </a:r>
          </a:p>
        </p:txBody>
      </p:sp>
      <p:sp>
        <p:nvSpPr>
          <p:cNvPr id="12" name="Plus Sign 11">
            <a:extLst>
              <a:ext uri="{FF2B5EF4-FFF2-40B4-BE49-F238E27FC236}">
                <a16:creationId xmlns:a16="http://schemas.microsoft.com/office/drawing/2014/main" id="{280E63AB-7E7C-412D-9775-611C8F43CE44}"/>
              </a:ext>
            </a:extLst>
          </p:cNvPr>
          <p:cNvSpPr/>
          <p:nvPr/>
        </p:nvSpPr>
        <p:spPr>
          <a:xfrm>
            <a:off x="5875279" y="3794860"/>
            <a:ext cx="441434" cy="441434"/>
          </a:xfrm>
          <a:prstGeom prst="mathPlus">
            <a:avLst>
              <a:gd name="adj1" fmla="val 9727"/>
            </a:avLst>
          </a:prstGeom>
          <a:solidFill>
            <a:srgbClr val="980000"/>
          </a:solidFill>
          <a:ln>
            <a:solidFill>
              <a:srgbClr val="98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3" name="TextBox 12">
            <a:extLst>
              <a:ext uri="{FF2B5EF4-FFF2-40B4-BE49-F238E27FC236}">
                <a16:creationId xmlns:a16="http://schemas.microsoft.com/office/drawing/2014/main" id="{F2151F1C-7D98-8A07-DABB-9BF880922990}"/>
              </a:ext>
            </a:extLst>
          </p:cNvPr>
          <p:cNvSpPr txBox="1"/>
          <p:nvPr/>
        </p:nvSpPr>
        <p:spPr>
          <a:xfrm>
            <a:off x="1302169" y="5493308"/>
            <a:ext cx="9587652"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La vérification du code constitue une première étape essentielle dans le processus global de V&amp;V. Cependant, elle ne garantit pas encore l’exactitude des résultats obtenus. Il est désormais crucial de procéder à l’étape de vérification de la solution. Enfin, l’étape de validation permettra de s’assurer que le modèle représente fidèlement la réalité physique du phénomène étudié.</a:t>
            </a:r>
          </a:p>
        </p:txBody>
      </p:sp>
      <p:sp>
        <p:nvSpPr>
          <p:cNvPr id="14" name="TextBox 13">
            <a:extLst>
              <a:ext uri="{FF2B5EF4-FFF2-40B4-BE49-F238E27FC236}">
                <a16:creationId xmlns:a16="http://schemas.microsoft.com/office/drawing/2014/main" id="{E677CC0B-52E0-83B5-C15B-7233C6AD2BA3}"/>
              </a:ext>
            </a:extLst>
          </p:cNvPr>
          <p:cNvSpPr txBox="1"/>
          <p:nvPr/>
        </p:nvSpPr>
        <p:spPr>
          <a:xfrm>
            <a:off x="5129522" y="5123976"/>
            <a:ext cx="1932946" cy="369332"/>
          </a:xfrm>
          <a:prstGeom prst="rect">
            <a:avLst/>
          </a:prstGeom>
          <a:noFill/>
        </p:spPr>
        <p:txBody>
          <a:bodyPr wrap="square" rtlCol="0">
            <a:spAutoFit/>
          </a:bodyPr>
          <a:lstStyle/>
          <a:p>
            <a:pPr algn="ctr"/>
            <a:r>
              <a:rPr lang="fr-FR" b="1" noProof="0" dirty="0">
                <a:latin typeface="Times New Roman" panose="02020603050405020304" pitchFamily="18" charset="0"/>
                <a:cs typeface="Times New Roman" panose="02020603050405020304" pitchFamily="18" charset="0"/>
              </a:rPr>
              <a:t>Et maintenant ? </a:t>
            </a:r>
          </a:p>
        </p:txBody>
      </p:sp>
    </p:spTree>
    <p:extLst>
      <p:ext uri="{BB962C8B-B14F-4D97-AF65-F5344CB8AC3E}">
        <p14:creationId xmlns:p14="http://schemas.microsoft.com/office/powerpoint/2010/main" val="50856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93F0418-B279-4C4B-1DEA-C69ECA2E05ED}"/>
                  </a:ext>
                </a:extLst>
              </p:cNvPr>
              <p:cNvSpPr txBox="1"/>
              <p:nvPr/>
            </p:nvSpPr>
            <p:spPr>
              <a:xfrm>
                <a:off x="4655601" y="1855135"/>
                <a:ext cx="1873462"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oMath>
                  </m:oMathPara>
                </a14:m>
                <a:endParaRPr lang="fr-FR" noProof="0" dirty="0"/>
              </a:p>
            </p:txBody>
          </p:sp>
        </mc:Choice>
        <mc:Fallback xmlns="">
          <p:sp>
            <p:nvSpPr>
              <p:cNvPr id="2" name="TextBox 1">
                <a:extLst>
                  <a:ext uri="{FF2B5EF4-FFF2-40B4-BE49-F238E27FC236}">
                    <a16:creationId xmlns:a16="http://schemas.microsoft.com/office/drawing/2014/main" id="{293F0418-B279-4C4B-1DEA-C69ECA2E05ED}"/>
                  </a:ext>
                </a:extLst>
              </p:cNvPr>
              <p:cNvSpPr txBox="1">
                <a:spLocks noRot="1" noChangeAspect="1" noMove="1" noResize="1" noEditPoints="1" noAdjustHandles="1" noChangeArrowheads="1" noChangeShapeType="1" noTextEdit="1"/>
              </p:cNvSpPr>
              <p:nvPr/>
            </p:nvSpPr>
            <p:spPr>
              <a:xfrm>
                <a:off x="4655601" y="1855135"/>
                <a:ext cx="1873462" cy="52668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5C24A31-19A6-337D-E656-6090CC92BE94}"/>
                  </a:ext>
                </a:extLst>
              </p:cNvPr>
              <p:cNvSpPr txBox="1"/>
              <p:nvPr/>
            </p:nvSpPr>
            <p:spPr>
              <a:xfrm>
                <a:off x="4655601" y="3019199"/>
                <a:ext cx="2461315"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noProof="0"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sSup>
                        <m:sSupPr>
                          <m:ctrlPr>
                            <a:rPr lang="fr-FR" i="1">
                              <a:latin typeface="Cambria Math" panose="02040503050406030204" pitchFamily="18" charset="0"/>
                              <a:ea typeface="Cambria Math" panose="02040503050406030204" pitchFamily="18" charset="0"/>
                            </a:rPr>
                          </m:ctrlPr>
                        </m:sSupPr>
                        <m:e>
                          <m:r>
                            <m:rPr>
                              <m:sty m:val="p"/>
                            </m:rPr>
                            <a:rPr lang="fr-FR" i="1">
                              <a:latin typeface="Cambria Math" panose="02040503050406030204" pitchFamily="18" charset="0"/>
                              <a:ea typeface="Cambria Math" panose="02040503050406030204" pitchFamily="18" charset="0"/>
                            </a:rPr>
                            <m:t>∇</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𝐶</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m:oMathPara>
                </a14:m>
                <a:endParaRPr lang="fr-FR" noProof="0" dirty="0"/>
              </a:p>
            </p:txBody>
          </p:sp>
        </mc:Choice>
        <mc:Fallback xmlns="">
          <p:sp>
            <p:nvSpPr>
              <p:cNvPr id="3" name="TextBox 2">
                <a:extLst>
                  <a:ext uri="{FF2B5EF4-FFF2-40B4-BE49-F238E27FC236}">
                    <a16:creationId xmlns:a16="http://schemas.microsoft.com/office/drawing/2014/main" id="{A5C24A31-19A6-337D-E656-6090CC92BE94}"/>
                  </a:ext>
                </a:extLst>
              </p:cNvPr>
              <p:cNvSpPr txBox="1">
                <a:spLocks noRot="1" noChangeAspect="1" noMove="1" noResize="1" noEditPoints="1" noAdjustHandles="1" noChangeArrowheads="1" noChangeShapeType="1" noTextEdit="1"/>
              </p:cNvSpPr>
              <p:nvPr/>
            </p:nvSpPr>
            <p:spPr>
              <a:xfrm>
                <a:off x="4655601" y="3019199"/>
                <a:ext cx="2461315" cy="526683"/>
              </a:xfrm>
              <a:prstGeom prst="rect">
                <a:avLst/>
              </a:prstGeom>
              <a:blipFill>
                <a:blip r:embed="rId3"/>
                <a:stretch>
                  <a:fillRect/>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D73D10D0-D0CE-5684-4A39-361407C27D1A}"/>
              </a:ext>
            </a:extLst>
          </p:cNvPr>
          <p:cNvSpPr txBox="1"/>
          <p:nvPr/>
        </p:nvSpPr>
        <p:spPr>
          <a:xfrm>
            <a:off x="0" y="185513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considère le problème suivant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66EEB2D-AD16-27A2-ECFE-15577C4EDB26}"/>
                  </a:ext>
                </a:extLst>
              </p:cNvPr>
              <p:cNvSpPr txBox="1"/>
              <p:nvPr/>
            </p:nvSpPr>
            <p:spPr>
              <a:xfrm>
                <a:off x="0" y="2434737"/>
                <a:ext cx="8561202" cy="49956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suppose que le problème est instationnaire (</a:t>
                </a:r>
                <a14:m>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𝑆</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oMath>
                </a14:m>
                <a:r>
                  <a:rPr lang="fr-FR" noProof="0" dirty="0">
                    <a:latin typeface="Times New Roman" panose="02020603050405020304" pitchFamily="18" charset="0"/>
                    <a:cs typeface="Times New Roman" panose="02020603050405020304" pitchFamily="18" charset="0"/>
                  </a:rPr>
                  <a:t>, ce qui implique que : </a:t>
                </a:r>
              </a:p>
            </p:txBody>
          </p:sp>
        </mc:Choice>
        <mc:Fallback xmlns="">
          <p:sp>
            <p:nvSpPr>
              <p:cNvPr id="5" name="TextBox 4">
                <a:extLst>
                  <a:ext uri="{FF2B5EF4-FFF2-40B4-BE49-F238E27FC236}">
                    <a16:creationId xmlns:a16="http://schemas.microsoft.com/office/drawing/2014/main" id="{966EEB2D-AD16-27A2-ECFE-15577C4EDB26}"/>
                  </a:ext>
                </a:extLst>
              </p:cNvPr>
              <p:cNvSpPr txBox="1">
                <a:spLocks noRot="1" noChangeAspect="1" noMove="1" noResize="1" noEditPoints="1" noAdjustHandles="1" noChangeArrowheads="1" noChangeShapeType="1" noTextEdit="1"/>
              </p:cNvSpPr>
              <p:nvPr/>
            </p:nvSpPr>
            <p:spPr>
              <a:xfrm>
                <a:off x="0" y="2434737"/>
                <a:ext cx="8561202" cy="499560"/>
              </a:xfrm>
              <a:prstGeom prst="rect">
                <a:avLst/>
              </a:prstGeom>
              <a:blipFill>
                <a:blip r:embed="rId4"/>
                <a:stretch>
                  <a:fillRect l="-570" b="-60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E18C6D8-2662-6CC5-2BE7-F1DDE9107D03}"/>
                  </a:ext>
                </a:extLst>
              </p:cNvPr>
              <p:cNvSpPr txBox="1"/>
              <p:nvPr/>
            </p:nvSpPr>
            <p:spPr>
              <a:xfrm>
                <a:off x="0" y="4079581"/>
                <a:ext cx="4281914"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simplifier le problème en posant les hypothèses suivantes : </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d’axisymétrie (pour tout </a:t>
                </a:r>
                <a14:m>
                  <m:oMath xmlns:m="http://schemas.openxmlformats.org/officeDocument/2006/math">
                    <m:r>
                      <a:rPr lang="fr-FR" b="0" i="1" noProof="0" smtClean="0">
                        <a:latin typeface="Cambria Math" panose="02040503050406030204" pitchFamily="18" charset="0"/>
                        <a:ea typeface="Cambria Math" panose="02040503050406030204" pitchFamily="18" charset="0"/>
                      </a:rPr>
                      <m:t>𝜃</m:t>
                    </m:r>
                  </m:oMath>
                </a14:m>
                <a:r>
                  <a:rPr lang="fr-FR" noProof="0" dirty="0">
                    <a:latin typeface="Times New Roman" panose="02020603050405020304" pitchFamily="18" charset="0"/>
                    <a:cs typeface="Times New Roman" panose="02020603050405020304" pitchFamily="18" charset="0"/>
                  </a:rPr>
                  <a:t>)</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du problème plan (suivant </a:t>
                </a:r>
                <a14:m>
                  <m:oMath xmlns:m="http://schemas.openxmlformats.org/officeDocument/2006/math">
                    <m:r>
                      <a:rPr lang="fr-FR" b="0" i="1" noProof="0" smtClean="0">
                        <a:latin typeface="Cambria Math" panose="02040503050406030204" pitchFamily="18" charset="0"/>
                      </a:rPr>
                      <m:t>𝑧</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1E18C6D8-2662-6CC5-2BE7-F1DDE9107D03}"/>
                  </a:ext>
                </a:extLst>
              </p:cNvPr>
              <p:cNvSpPr txBox="1">
                <a:spLocks noRot="1" noChangeAspect="1" noMove="1" noResize="1" noEditPoints="1" noAdjustHandles="1" noChangeArrowheads="1" noChangeShapeType="1" noTextEdit="1"/>
              </p:cNvSpPr>
              <p:nvPr/>
            </p:nvSpPr>
            <p:spPr>
              <a:xfrm>
                <a:off x="0" y="4079581"/>
                <a:ext cx="4281914" cy="1200329"/>
              </a:xfrm>
              <a:prstGeom prst="rect">
                <a:avLst/>
              </a:prstGeom>
              <a:blipFill>
                <a:blip r:embed="rId5"/>
                <a:stretch>
                  <a:fillRect l="-1140" t="-2538" r="-114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20BC2C4-CEB9-97AE-8462-8BBABA109D44}"/>
                  </a:ext>
                </a:extLst>
              </p:cNvPr>
              <p:cNvSpPr txBox="1"/>
              <p:nvPr/>
            </p:nvSpPr>
            <p:spPr>
              <a:xfrm>
                <a:off x="4430480" y="4679745"/>
                <a:ext cx="18762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3" name="TextBox 12">
                <a:extLst>
                  <a:ext uri="{FF2B5EF4-FFF2-40B4-BE49-F238E27FC236}">
                    <a16:creationId xmlns:a16="http://schemas.microsoft.com/office/drawing/2014/main" id="{420BC2C4-CEB9-97AE-8462-8BBABA109D44}"/>
                  </a:ext>
                </a:extLst>
              </p:cNvPr>
              <p:cNvSpPr txBox="1">
                <a:spLocks noRot="1" noChangeAspect="1" noMove="1" noResize="1" noEditPoints="1" noAdjustHandles="1" noChangeArrowheads="1" noChangeShapeType="1" noTextEdit="1"/>
              </p:cNvSpPr>
              <p:nvPr/>
            </p:nvSpPr>
            <p:spPr>
              <a:xfrm>
                <a:off x="4430480" y="4679745"/>
                <a:ext cx="1876283" cy="276999"/>
              </a:xfrm>
              <a:prstGeom prst="rect">
                <a:avLst/>
              </a:prstGeom>
              <a:blipFill>
                <a:blip r:embed="rId6"/>
                <a:stretch>
                  <a:fillRect l="-2922" t="-4444" r="-4221"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2E173B7-47AD-375C-5F99-FE5C48EF7E9A}"/>
                  </a:ext>
                </a:extLst>
              </p:cNvPr>
              <p:cNvSpPr txBox="1"/>
              <p:nvPr/>
            </p:nvSpPr>
            <p:spPr>
              <a:xfrm>
                <a:off x="4430480" y="4956744"/>
                <a:ext cx="14503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4" name="TextBox 13">
                <a:extLst>
                  <a:ext uri="{FF2B5EF4-FFF2-40B4-BE49-F238E27FC236}">
                    <a16:creationId xmlns:a16="http://schemas.microsoft.com/office/drawing/2014/main" id="{12E173B7-47AD-375C-5F99-FE5C48EF7E9A}"/>
                  </a:ext>
                </a:extLst>
              </p:cNvPr>
              <p:cNvSpPr txBox="1">
                <a:spLocks noRot="1" noChangeAspect="1" noMove="1" noResize="1" noEditPoints="1" noAdjustHandles="1" noChangeArrowheads="1" noChangeShapeType="1" noTextEdit="1"/>
              </p:cNvSpPr>
              <p:nvPr/>
            </p:nvSpPr>
            <p:spPr>
              <a:xfrm>
                <a:off x="4430480" y="4956744"/>
                <a:ext cx="1450397" cy="276999"/>
              </a:xfrm>
              <a:prstGeom prst="rect">
                <a:avLst/>
              </a:prstGeom>
              <a:blipFill>
                <a:blip r:embed="rId7"/>
                <a:stretch>
                  <a:fillRect l="-3782" t="-2174" r="-5462" b="-32609"/>
                </a:stretch>
              </a:blipFill>
            </p:spPr>
            <p:txBody>
              <a:bodyPr/>
              <a:lstStyle/>
              <a:p>
                <a:r>
                  <a:rPr lang="en-GB">
                    <a:noFill/>
                  </a:rPr>
                  <a:t> </a:t>
                </a:r>
              </a:p>
            </p:txBody>
          </p:sp>
        </mc:Fallback>
      </mc:AlternateContent>
      <p:sp>
        <p:nvSpPr>
          <p:cNvPr id="15" name="Right Brace 14">
            <a:extLst>
              <a:ext uri="{FF2B5EF4-FFF2-40B4-BE49-F238E27FC236}">
                <a16:creationId xmlns:a16="http://schemas.microsoft.com/office/drawing/2014/main" id="{7A3EA391-AC61-60F2-E3E1-534BD1D887A1}"/>
              </a:ext>
            </a:extLst>
          </p:cNvPr>
          <p:cNvSpPr/>
          <p:nvPr/>
        </p:nvSpPr>
        <p:spPr>
          <a:xfrm>
            <a:off x="6455330" y="4136581"/>
            <a:ext cx="180376" cy="109716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14B89D1-D1AC-EE60-CD8F-B42A57D5E4D0}"/>
                  </a:ext>
                </a:extLst>
              </p:cNvPr>
              <p:cNvSpPr txBox="1"/>
              <p:nvPr/>
            </p:nvSpPr>
            <p:spPr>
              <a:xfrm>
                <a:off x="6784273" y="4136581"/>
                <a:ext cx="1943096" cy="628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p>
                        <m:sSupPr>
                          <m:ctrlPr>
                            <a:rPr lang="fr-FR" i="1">
                              <a:latin typeface="Cambria Math" panose="02040503050406030204" pitchFamily="18" charset="0"/>
                              <a:ea typeface="Cambria Math" panose="02040503050406030204" pitchFamily="18" charset="0"/>
                            </a:rPr>
                          </m:ctrlPr>
                        </m:sSupPr>
                        <m:e>
                          <m:r>
                            <m:rPr>
                              <m:sty m:val="p"/>
                            </m:rPr>
                            <a:rPr lang="fr-FR" i="1">
                              <a:latin typeface="Cambria Math" panose="02040503050406030204" pitchFamily="18" charset="0"/>
                              <a:ea typeface="Cambria Math" panose="02040503050406030204" pitchFamily="18" charset="0"/>
                            </a:rPr>
                            <m:t>∇</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𝐶</m:t>
                      </m:r>
                    </m:oMath>
                  </m:oMathPara>
                </a14:m>
                <a:endParaRPr lang="fr-FR" noProof="0" dirty="0"/>
              </a:p>
            </p:txBody>
          </p:sp>
        </mc:Choice>
        <mc:Fallback xmlns="">
          <p:sp>
            <p:nvSpPr>
              <p:cNvPr id="17" name="TextBox 16">
                <a:extLst>
                  <a:ext uri="{FF2B5EF4-FFF2-40B4-BE49-F238E27FC236}">
                    <a16:creationId xmlns:a16="http://schemas.microsoft.com/office/drawing/2014/main" id="{D14B89D1-D1AC-EE60-CD8F-B42A57D5E4D0}"/>
                  </a:ext>
                </a:extLst>
              </p:cNvPr>
              <p:cNvSpPr txBox="1">
                <a:spLocks noRot="1" noChangeAspect="1" noMove="1" noResize="1" noEditPoints="1" noAdjustHandles="1" noChangeArrowheads="1" noChangeShapeType="1" noTextEdit="1"/>
              </p:cNvSpPr>
              <p:nvPr/>
            </p:nvSpPr>
            <p:spPr>
              <a:xfrm>
                <a:off x="6784273" y="4136581"/>
                <a:ext cx="1943096" cy="628249"/>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4B8CA2B-34B6-E843-AB8E-12298B99EA0F}"/>
                  </a:ext>
                </a:extLst>
              </p:cNvPr>
              <p:cNvSpPr txBox="1"/>
              <p:nvPr/>
            </p:nvSpPr>
            <p:spPr>
              <a:xfrm>
                <a:off x="6784273" y="4781118"/>
                <a:ext cx="1830501" cy="5592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sSup>
                        <m:sSupPr>
                          <m:ctrlPr>
                            <a:rPr lang="fr-FR" i="1">
                              <a:latin typeface="Cambria Math" panose="02040503050406030204" pitchFamily="18" charset="0"/>
                              <a:ea typeface="Cambria Math" panose="02040503050406030204" pitchFamily="18" charset="0"/>
                            </a:rPr>
                          </m:ctrlPr>
                        </m:sSupPr>
                        <m:e>
                          <m:r>
                            <m:rPr>
                              <m:sty m:val="p"/>
                            </m:rPr>
                            <a:rPr lang="fr-FR" i="1">
                              <a:latin typeface="Cambria Math" panose="02040503050406030204" pitchFamily="18" charset="0"/>
                              <a:ea typeface="Cambria Math" panose="02040503050406030204" pitchFamily="18" charset="0"/>
                            </a:rPr>
                            <m:t>∇</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𝐶</m:t>
                      </m:r>
                    </m:oMath>
                  </m:oMathPara>
                </a14:m>
                <a:endParaRPr lang="fr-FR" noProof="0" dirty="0"/>
              </a:p>
            </p:txBody>
          </p:sp>
        </mc:Choice>
        <mc:Fallback xmlns="">
          <p:sp>
            <p:nvSpPr>
              <p:cNvPr id="18" name="TextBox 17">
                <a:extLst>
                  <a:ext uri="{FF2B5EF4-FFF2-40B4-BE49-F238E27FC236}">
                    <a16:creationId xmlns:a16="http://schemas.microsoft.com/office/drawing/2014/main" id="{64B8CA2B-34B6-E843-AB8E-12298B99EA0F}"/>
                  </a:ext>
                </a:extLst>
              </p:cNvPr>
              <p:cNvSpPr txBox="1">
                <a:spLocks noRot="1" noChangeAspect="1" noMove="1" noResize="1" noEditPoints="1" noAdjustHandles="1" noChangeArrowheads="1" noChangeShapeType="1" noTextEdit="1"/>
              </p:cNvSpPr>
              <p:nvPr/>
            </p:nvSpPr>
            <p:spPr>
              <a:xfrm>
                <a:off x="6784273" y="4781118"/>
                <a:ext cx="1830501" cy="559256"/>
              </a:xfrm>
              <a:prstGeom prst="rect">
                <a:avLst/>
              </a:prstGeom>
              <a:blipFill>
                <a:blip r:embed="rId9"/>
                <a:stretch>
                  <a:fillRect/>
                </a:stretch>
              </a:blipFill>
            </p:spPr>
            <p:txBody>
              <a:bodyPr/>
              <a:lstStyle/>
              <a:p>
                <a:r>
                  <a:rPr lang="en-GB">
                    <a:noFill/>
                  </a:rPr>
                  <a:t> </a:t>
                </a:r>
              </a:p>
            </p:txBody>
          </p:sp>
        </mc:Fallback>
      </mc:AlternateContent>
      <p:sp>
        <p:nvSpPr>
          <p:cNvPr id="20" name="Rectangle 19">
            <a:extLst>
              <a:ext uri="{FF2B5EF4-FFF2-40B4-BE49-F238E27FC236}">
                <a16:creationId xmlns:a16="http://schemas.microsoft.com/office/drawing/2014/main" id="{0A9073FB-1A65-43D2-A613-9EB3B1169DC4}"/>
              </a:ext>
            </a:extLst>
          </p:cNvPr>
          <p:cNvSpPr/>
          <p:nvPr/>
        </p:nvSpPr>
        <p:spPr>
          <a:xfrm>
            <a:off x="4649250" y="5523170"/>
            <a:ext cx="3447000" cy="766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5" name="TextBox 34">
            <a:extLst>
              <a:ext uri="{FF2B5EF4-FFF2-40B4-BE49-F238E27FC236}">
                <a16:creationId xmlns:a16="http://schemas.microsoft.com/office/drawing/2014/main" id="{7A5412B6-0B42-D404-C987-4E69804FE7EA}"/>
              </a:ext>
            </a:extLst>
          </p:cNvPr>
          <p:cNvSpPr txBox="1"/>
          <p:nvPr/>
        </p:nvSpPr>
        <p:spPr>
          <a:xfrm>
            <a:off x="0" y="3535116"/>
            <a:ext cx="1207008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décide de prendre les coordonnées cylindriques en raison de la géométrie du problème (i.e., étude d’un pilier cylindrique).</a:t>
            </a: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TextBox 22">
            <a:extLst>
              <a:ext uri="{FF2B5EF4-FFF2-40B4-BE49-F238E27FC236}">
                <a16:creationId xmlns:a16="http://schemas.microsoft.com/office/drawing/2014/main" id="{96F8C1F7-33DA-2A88-BE56-2E0648A83928}"/>
              </a:ext>
            </a:extLst>
          </p:cNvPr>
          <p:cNvSpPr txBox="1"/>
          <p:nvPr/>
        </p:nvSpPr>
        <p:spPr>
          <a:xfrm>
            <a:off x="0" y="627468"/>
            <a:ext cx="6096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système étudié est un pilier </a:t>
            </a:r>
            <a:r>
              <a:rPr lang="fr-FR" b="1" noProof="0" dirty="0">
                <a:latin typeface="Times New Roman" panose="02020603050405020304" pitchFamily="18" charset="0"/>
                <a:cs typeface="Times New Roman" panose="02020603050405020304" pitchFamily="18" charset="0"/>
              </a:rPr>
              <a:t>circulaire</a:t>
            </a:r>
            <a:r>
              <a:rPr lang="fr-FR" noProof="0" dirty="0">
                <a:latin typeface="Times New Roman" panose="02020603050405020304" pitchFamily="18" charset="0"/>
                <a:cs typeface="Times New Roman" panose="02020603050405020304" pitchFamily="18" charset="0"/>
              </a:rPr>
              <a:t> en béton d’un pont. </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0251520-F500-2B22-A0CF-416CA59E6ED4}"/>
                  </a:ext>
                </a:extLst>
              </p:cNvPr>
              <p:cNvSpPr txBox="1"/>
              <p:nvPr/>
            </p:nvSpPr>
            <p:spPr>
              <a:xfrm>
                <a:off x="0" y="1090917"/>
                <a:ext cx="6096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pilier à un rayon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cs typeface="Times New Roman" panose="02020603050405020304" pitchFamily="18" charset="0"/>
                      </a:rPr>
                      <m:t>=</m:t>
                    </m:r>
                    <m:f>
                      <m:fPr>
                        <m:type m:val="lin"/>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𝐷</m:t>
                        </m:r>
                      </m:num>
                      <m:den>
                        <m:r>
                          <a:rPr lang="fr-FR" b="0" i="1" noProof="0" smtClean="0">
                            <a:latin typeface="Cambria Math" panose="02040503050406030204" pitchFamily="18" charset="0"/>
                            <a:cs typeface="Times New Roman" panose="02020603050405020304" pitchFamily="18" charset="0"/>
                          </a:rPr>
                          <m:t>2</m:t>
                        </m:r>
                      </m:den>
                    </m:f>
                    <m:r>
                      <a:rPr lang="fr-FR" b="0" i="1" noProof="0" smtClean="0">
                        <a:latin typeface="Cambria Math" panose="02040503050406030204" pitchFamily="18" charset="0"/>
                        <a:cs typeface="Times New Roman" panose="02020603050405020304" pitchFamily="18" charset="0"/>
                      </a:rPr>
                      <m:t>=0.5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et la hauteur / profondeur est supposée infinie.  </a:t>
                </a:r>
              </a:p>
            </p:txBody>
          </p:sp>
        </mc:Choice>
        <mc:Fallback xmlns="">
          <p:sp>
            <p:nvSpPr>
              <p:cNvPr id="25" name="TextBox 24">
                <a:extLst>
                  <a:ext uri="{FF2B5EF4-FFF2-40B4-BE49-F238E27FC236}">
                    <a16:creationId xmlns:a16="http://schemas.microsoft.com/office/drawing/2014/main" id="{B0251520-F500-2B22-A0CF-416CA59E6ED4}"/>
                  </a:ext>
                </a:extLst>
              </p:cNvPr>
              <p:cNvSpPr txBox="1">
                <a:spLocks noRot="1" noChangeAspect="1" noMove="1" noResize="1" noEditPoints="1" noAdjustHandles="1" noChangeArrowheads="1" noChangeShapeType="1" noTextEdit="1"/>
              </p:cNvSpPr>
              <p:nvPr/>
            </p:nvSpPr>
            <p:spPr>
              <a:xfrm>
                <a:off x="0" y="1090917"/>
                <a:ext cx="6096000" cy="646331"/>
              </a:xfrm>
              <a:prstGeom prst="rect">
                <a:avLst/>
              </a:prstGeom>
              <a:blipFill>
                <a:blip r:embed="rId11"/>
                <a:stretch>
                  <a:fillRect l="-800" t="-66038" r="-800" b="-59434"/>
                </a:stretch>
              </a:blipFill>
            </p:spPr>
            <p:txBody>
              <a:bodyPr/>
              <a:lstStyle/>
              <a:p>
                <a:r>
                  <a:rPr lang="en-CA">
                    <a:noFill/>
                  </a:rPr>
                  <a:t> </a:t>
                </a:r>
              </a:p>
            </p:txBody>
          </p:sp>
        </mc:Fallback>
      </mc:AlternateContent>
      <p:grpSp>
        <p:nvGrpSpPr>
          <p:cNvPr id="33" name="Group 32">
            <a:extLst>
              <a:ext uri="{FF2B5EF4-FFF2-40B4-BE49-F238E27FC236}">
                <a16:creationId xmlns:a16="http://schemas.microsoft.com/office/drawing/2014/main" id="{B0B3F136-5CA0-E7B9-BDC9-436116304C59}"/>
              </a:ext>
            </a:extLst>
          </p:cNvPr>
          <p:cNvGrpSpPr/>
          <p:nvPr/>
        </p:nvGrpSpPr>
        <p:grpSpPr>
          <a:xfrm>
            <a:off x="8561202" y="797726"/>
            <a:ext cx="3615265" cy="2160000"/>
            <a:chOff x="7951602" y="1161794"/>
            <a:chExt cx="3615265" cy="2160000"/>
          </a:xfrm>
        </p:grpSpPr>
        <p:sp>
          <p:nvSpPr>
            <p:cNvPr id="37" name="Rectangle 36">
              <a:extLst>
                <a:ext uri="{FF2B5EF4-FFF2-40B4-BE49-F238E27FC236}">
                  <a16:creationId xmlns:a16="http://schemas.microsoft.com/office/drawing/2014/main" id="{B52B966E-57FC-DB50-66D6-EB4B26CB7279}"/>
                </a:ext>
              </a:extLst>
            </p:cNvPr>
            <p:cNvSpPr/>
            <p:nvPr/>
          </p:nvSpPr>
          <p:spPr>
            <a:xfrm>
              <a:off x="7951602" y="1161794"/>
              <a:ext cx="2160000" cy="2160000"/>
            </a:xfrm>
            <a:prstGeom prst="rect">
              <a:avLst/>
            </a:prstGeom>
            <a:solidFill>
              <a:srgbClr val="BAE2F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8" name="Oval 37">
              <a:extLst>
                <a:ext uri="{FF2B5EF4-FFF2-40B4-BE49-F238E27FC236}">
                  <a16:creationId xmlns:a16="http://schemas.microsoft.com/office/drawing/2014/main" id="{EE437401-84E7-8168-5921-CAAC38C4A143}"/>
                </a:ext>
              </a:extLst>
            </p:cNvPr>
            <p:cNvSpPr/>
            <p:nvPr/>
          </p:nvSpPr>
          <p:spPr>
            <a:xfrm>
              <a:off x="8358501" y="1568694"/>
              <a:ext cx="1354166" cy="1354166"/>
            </a:xfrm>
            <a:prstGeom prst="ellipse">
              <a:avLst/>
            </a:prstGeom>
            <a:solidFill>
              <a:schemeClr val="bg2">
                <a:lumMod val="7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0" name="TextBox 39">
              <a:extLst>
                <a:ext uri="{FF2B5EF4-FFF2-40B4-BE49-F238E27FC236}">
                  <a16:creationId xmlns:a16="http://schemas.microsoft.com/office/drawing/2014/main" id="{1BFACD9C-A7F3-00B4-67DE-6EAEFD967F1D}"/>
                </a:ext>
              </a:extLst>
            </p:cNvPr>
            <p:cNvSpPr txBox="1"/>
            <p:nvPr/>
          </p:nvSpPr>
          <p:spPr>
            <a:xfrm>
              <a:off x="10466201" y="1161794"/>
              <a:ext cx="95673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Pilier </a:t>
              </a:r>
            </a:p>
          </p:txBody>
        </p:sp>
        <p:sp>
          <p:nvSpPr>
            <p:cNvPr id="41" name="TextBox 40">
              <a:extLst>
                <a:ext uri="{FF2B5EF4-FFF2-40B4-BE49-F238E27FC236}">
                  <a16:creationId xmlns:a16="http://schemas.microsoft.com/office/drawing/2014/main" id="{FEF0EBDF-EEDF-576E-EF80-6F6D90BCBCC6}"/>
                </a:ext>
              </a:extLst>
            </p:cNvPr>
            <p:cNvSpPr txBox="1"/>
            <p:nvPr/>
          </p:nvSpPr>
          <p:spPr>
            <a:xfrm>
              <a:off x="10466200" y="1531126"/>
              <a:ext cx="11006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Eau salée </a:t>
              </a:r>
            </a:p>
          </p:txBody>
        </p:sp>
        <p:cxnSp>
          <p:nvCxnSpPr>
            <p:cNvPr id="42" name="Straight Connector 41">
              <a:extLst>
                <a:ext uri="{FF2B5EF4-FFF2-40B4-BE49-F238E27FC236}">
                  <a16:creationId xmlns:a16="http://schemas.microsoft.com/office/drawing/2014/main" id="{6FDB5A4C-13F3-0375-7990-F0AD11248568}"/>
                </a:ext>
              </a:extLst>
            </p:cNvPr>
            <p:cNvCxnSpPr>
              <a:stCxn id="40" idx="1"/>
              <a:endCxn id="38" idx="7"/>
            </p:cNvCxnSpPr>
            <p:nvPr/>
          </p:nvCxnSpPr>
          <p:spPr>
            <a:xfrm flipH="1">
              <a:off x="9514354" y="1346460"/>
              <a:ext cx="951847" cy="420547"/>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D98DEB6E-57BC-7702-41B5-01A457912C65}"/>
                </a:ext>
              </a:extLst>
            </p:cNvPr>
            <p:cNvCxnSpPr>
              <a:cxnSpLocks/>
              <a:stCxn id="41" idx="1"/>
            </p:cNvCxnSpPr>
            <p:nvPr/>
          </p:nvCxnSpPr>
          <p:spPr>
            <a:xfrm flipH="1">
              <a:off x="9862907" y="1715792"/>
              <a:ext cx="603293" cy="264356"/>
            </a:xfrm>
            <a:prstGeom prst="line">
              <a:avLst/>
            </a:prstGeom>
            <a:ln w="28575"/>
          </p:spPr>
          <p:style>
            <a:lnRef idx="2">
              <a:schemeClr val="dk1"/>
            </a:lnRef>
            <a:fillRef idx="0">
              <a:schemeClr val="dk1"/>
            </a:fillRef>
            <a:effectRef idx="1">
              <a:schemeClr val="dk1"/>
            </a:effectRef>
            <a:fontRef idx="minor">
              <a:schemeClr val="tx1"/>
            </a:fontRef>
          </p:style>
        </p:cxnSp>
      </p:grpSp>
      <p:sp>
        <p:nvSpPr>
          <p:cNvPr id="47" name="TextBox 46">
            <a:extLst>
              <a:ext uri="{FF2B5EF4-FFF2-40B4-BE49-F238E27FC236}">
                <a16:creationId xmlns:a16="http://schemas.microsoft.com/office/drawing/2014/main" id="{287A1C12-99B6-721C-C413-14666A5B4D3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2/10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FBB9004-C0F4-2D25-260E-6A323590B0FE}"/>
                  </a:ext>
                </a:extLst>
              </p:cNvPr>
              <p:cNvSpPr txBox="1"/>
              <p:nvPr/>
            </p:nvSpPr>
            <p:spPr>
              <a:xfrm>
                <a:off x="4655600" y="5583729"/>
                <a:ext cx="3373296" cy="622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m:t>
                      </m:r>
                      <m:f>
                        <m:fPr>
                          <m:ctrlPr>
                            <a:rPr lang="fr-FR" i="1" smtClean="0">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noProof="0"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²</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m:oMathPara>
                </a14:m>
                <a:endParaRPr lang="fr-FR" noProof="0" dirty="0"/>
              </a:p>
            </p:txBody>
          </p:sp>
        </mc:Choice>
        <mc:Fallback xmlns="">
          <p:sp>
            <p:nvSpPr>
              <p:cNvPr id="11" name="TextBox 10">
                <a:extLst>
                  <a:ext uri="{FF2B5EF4-FFF2-40B4-BE49-F238E27FC236}">
                    <a16:creationId xmlns:a16="http://schemas.microsoft.com/office/drawing/2014/main" id="{CFBB9004-C0F4-2D25-260E-6A323590B0FE}"/>
                  </a:ext>
                </a:extLst>
              </p:cNvPr>
              <p:cNvSpPr txBox="1">
                <a:spLocks noRot="1" noChangeAspect="1" noMove="1" noResize="1" noEditPoints="1" noAdjustHandles="1" noChangeArrowheads="1" noChangeShapeType="1" noTextEdit="1"/>
              </p:cNvSpPr>
              <p:nvPr/>
            </p:nvSpPr>
            <p:spPr>
              <a:xfrm>
                <a:off x="4655600" y="5583729"/>
                <a:ext cx="3373296" cy="622927"/>
              </a:xfrm>
              <a:prstGeom prst="rect">
                <a:avLst/>
              </a:prstGeom>
              <a:blipFill>
                <a:blip r:embed="rId12"/>
                <a:stretch>
                  <a:fillRect b="-980"/>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80D26D4B-0DA4-BDB2-1E29-08FF8B68B040}"/>
              </a:ext>
            </a:extLst>
          </p:cNvPr>
          <p:cNvSpPr txBox="1"/>
          <p:nvPr/>
        </p:nvSpPr>
        <p:spPr>
          <a:xfrm>
            <a:off x="0" y="5583729"/>
            <a:ext cx="358775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on obtient l’équation : </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1F1C2A-6201-7D98-71C7-E6837F08E008}"/>
                  </a:ext>
                </a:extLst>
              </p:cNvPr>
              <p:cNvSpPr txBox="1"/>
              <p:nvPr/>
            </p:nvSpPr>
            <p:spPr>
              <a:xfrm>
                <a:off x="8498549" y="5753549"/>
                <a:ext cx="2285306"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d>
                        <m:dPr>
                          <m:begChr m:val="["/>
                          <m:endChr m:val="]"/>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𝑅</m:t>
                          </m:r>
                        </m:e>
                      </m:d>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𝑡</m:t>
                      </m:r>
                      <m:r>
                        <a:rPr lang="fr-FR" b="0" i="1" smtClean="0">
                          <a:latin typeface="Cambria Math" panose="02040503050406030204" pitchFamily="18" charset="0"/>
                          <a:ea typeface="Cambria Math" panose="02040503050406030204" pitchFamily="18" charset="0"/>
                        </a:rPr>
                        <m:t>∈[0,</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r>
                        <a:rPr lang="fr-FR" b="0" i="1"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6" name="TextBox 15">
                <a:extLst>
                  <a:ext uri="{FF2B5EF4-FFF2-40B4-BE49-F238E27FC236}">
                    <a16:creationId xmlns:a16="http://schemas.microsoft.com/office/drawing/2014/main" id="{ED1F1C2A-6201-7D98-71C7-E6837F08E008}"/>
                  </a:ext>
                </a:extLst>
              </p:cNvPr>
              <p:cNvSpPr txBox="1">
                <a:spLocks noRot="1" noChangeAspect="1" noMove="1" noResize="1" noEditPoints="1" noAdjustHandles="1" noChangeArrowheads="1" noChangeShapeType="1" noTextEdit="1"/>
              </p:cNvSpPr>
              <p:nvPr/>
            </p:nvSpPr>
            <p:spPr>
              <a:xfrm>
                <a:off x="8498549" y="5753549"/>
                <a:ext cx="2285306" cy="299249"/>
              </a:xfrm>
              <a:prstGeom prst="rect">
                <a:avLst/>
              </a:prstGeom>
              <a:blipFill>
                <a:blip r:embed="rId13"/>
                <a:stretch>
                  <a:fillRect l="-1600" t="-2041" r="-3733" b="-28571"/>
                </a:stretch>
              </a:blipFill>
            </p:spPr>
            <p:txBody>
              <a:bodyPr/>
              <a:lstStyle/>
              <a:p>
                <a:r>
                  <a:rPr lang="en-GB">
                    <a:noFill/>
                  </a:rPr>
                  <a:t> </a:t>
                </a:r>
              </a:p>
            </p:txBody>
          </p:sp>
        </mc:Fallback>
      </mc:AlternateContent>
    </p:spTree>
    <p:extLst>
      <p:ext uri="{BB962C8B-B14F-4D97-AF65-F5344CB8AC3E}">
        <p14:creationId xmlns:p14="http://schemas.microsoft.com/office/powerpoint/2010/main" val="196679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1580C-848D-E17B-0E9D-7458A328CFF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DD9D8E2-6A02-3C17-6B4A-972E3FEF8B78}"/>
                  </a:ext>
                </a:extLst>
              </p:cNvPr>
              <p:cNvSpPr txBox="1"/>
              <p:nvPr/>
            </p:nvSpPr>
            <p:spPr>
              <a:xfrm>
                <a:off x="0" y="1370511"/>
                <a:ext cx="7109864" cy="2308324"/>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les conditions aux frontières et initiale, nous avons choisi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Dirichlet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oMath>
                </a14:m>
                <a:r>
                  <a:rPr lang="fr-FR" noProof="0" dirty="0">
                    <a:latin typeface="Times New Roman" panose="02020603050405020304" pitchFamily="18" charset="0"/>
                    <a:cs typeface="Times New Roman" panose="02020603050405020304" pitchFamily="18" charset="0"/>
                  </a:rPr>
                  <a:t>  : L’eau du lac induit une concentration de sel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oMath>
                </a14:m>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En raison de l’axisymétrie du problème, le flux au centre du pilier est nul.</a:t>
                </a:r>
              </a:p>
              <a:p>
                <a:pPr marL="285750" indent="-285750" algn="just">
                  <a:buFontTx/>
                  <a:buChar char="-"/>
                </a:pPr>
                <a:r>
                  <a:rPr lang="fr-FR" dirty="0">
                    <a:latin typeface="Times New Roman" panose="02020603050405020304" pitchFamily="18" charset="0"/>
                    <a:cs typeface="Times New Roman" panose="02020603050405020304" pitchFamily="18" charset="0"/>
                  </a:rPr>
                  <a:t>Condition initiale :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𝑟</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𝐶</m:t>
                    </m:r>
                    <m:d>
                      <m:d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𝑡</m:t>
                        </m:r>
                        <m:r>
                          <a:rPr lang="fr-FR" b="0" i="1" smtClean="0">
                            <a:latin typeface="Cambria Math" panose="02040503050406030204" pitchFamily="18" charset="0"/>
                            <a:ea typeface="Cambria Math" panose="02040503050406030204" pitchFamily="18" charset="0"/>
                            <a:cs typeface="Times New Roman" panose="02020603050405020304" pitchFamily="18" charset="0"/>
                          </a:rPr>
                          <m:t>=0,</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𝑟</m:t>
                        </m:r>
                      </m:e>
                    </m:d>
                    <m:r>
                      <a:rPr lang="fr-FR" b="0" i="1" smtClean="0">
                        <a:latin typeface="Cambria Math" panose="02040503050406030204" pitchFamily="18" charset="0"/>
                        <a:ea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Concentration initiale nulle dans le pilier. </a:t>
                </a:r>
              </a:p>
            </p:txBody>
          </p:sp>
        </mc:Choice>
        <mc:Fallback xmlns="">
          <p:sp>
            <p:nvSpPr>
              <p:cNvPr id="2" name="TextBox 1">
                <a:extLst>
                  <a:ext uri="{FF2B5EF4-FFF2-40B4-BE49-F238E27FC236}">
                    <a16:creationId xmlns:a16="http://schemas.microsoft.com/office/drawing/2014/main" id="{0DD9D8E2-6A02-3C17-6B4A-972E3FEF8B78}"/>
                  </a:ext>
                </a:extLst>
              </p:cNvPr>
              <p:cNvSpPr txBox="1">
                <a:spLocks noRot="1" noChangeAspect="1" noMove="1" noResize="1" noEditPoints="1" noAdjustHandles="1" noChangeArrowheads="1" noChangeShapeType="1" noTextEdit="1"/>
              </p:cNvSpPr>
              <p:nvPr/>
            </p:nvSpPr>
            <p:spPr>
              <a:xfrm>
                <a:off x="0" y="1370511"/>
                <a:ext cx="7109864" cy="2308324"/>
              </a:xfrm>
              <a:prstGeom prst="rect">
                <a:avLst/>
              </a:prstGeom>
              <a:blipFill>
                <a:blip r:embed="rId2"/>
                <a:stretch>
                  <a:fillRect l="-686" t="-1587" r="-686" b="-3439"/>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5BBDB4D0-9A92-6089-6661-C0A341FDEA0B}"/>
              </a:ext>
            </a:extLst>
          </p:cNvPr>
          <p:cNvSpPr/>
          <p:nvPr/>
        </p:nvSpPr>
        <p:spPr>
          <a:xfrm>
            <a:off x="7195905" y="2025917"/>
            <a:ext cx="180376" cy="422006"/>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B2A08AA-F960-DA16-2E29-6E16E7EF6D86}"/>
                  </a:ext>
                </a:extLst>
              </p:cNvPr>
              <p:cNvSpPr txBox="1"/>
              <p:nvPr/>
            </p:nvSpPr>
            <p:spPr>
              <a:xfrm>
                <a:off x="7538988" y="2079482"/>
                <a:ext cx="1487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e>
                      </m:d>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7" name="TextBox 6">
                <a:extLst>
                  <a:ext uri="{FF2B5EF4-FFF2-40B4-BE49-F238E27FC236}">
                    <a16:creationId xmlns:a16="http://schemas.microsoft.com/office/drawing/2014/main" id="{6B2A08AA-F960-DA16-2E29-6E16E7EF6D86}"/>
                  </a:ext>
                </a:extLst>
              </p:cNvPr>
              <p:cNvSpPr txBox="1">
                <a:spLocks noRot="1" noChangeAspect="1" noMove="1" noResize="1" noEditPoints="1" noAdjustHandles="1" noChangeArrowheads="1" noChangeShapeType="1" noTextEdit="1"/>
              </p:cNvSpPr>
              <p:nvPr/>
            </p:nvSpPr>
            <p:spPr>
              <a:xfrm>
                <a:off x="7538988" y="2079482"/>
                <a:ext cx="1487395" cy="276999"/>
              </a:xfrm>
              <a:prstGeom prst="rect">
                <a:avLst/>
              </a:prstGeom>
              <a:blipFill>
                <a:blip r:embed="rId3"/>
                <a:stretch>
                  <a:fillRect l="-3689" r="-410" b="-1087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BBDA96-548C-5311-ADC2-47F677ACF600}"/>
                  </a:ext>
                </a:extLst>
              </p:cNvPr>
              <p:cNvSpPr txBox="1"/>
              <p:nvPr/>
            </p:nvSpPr>
            <p:spPr>
              <a:xfrm>
                <a:off x="7538988" y="2469172"/>
                <a:ext cx="1152560" cy="654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𝑟</m:t>
                          </m:r>
                          <m:r>
                            <a:rPr lang="fr-FR" b="0" i="1" noProof="0" smtClean="0">
                              <a:latin typeface="Cambria Math" panose="02040503050406030204" pitchFamily="18" charset="0"/>
                            </a:rPr>
                            <m:t>=0</m:t>
                          </m:r>
                        </m:sub>
                      </m:sSub>
                      <m:r>
                        <a:rPr lang="fr-FR" b="0" i="1" noProof="0" smtClean="0">
                          <a:latin typeface="Cambria Math" panose="02040503050406030204" pitchFamily="18" charset="0"/>
                        </a:rPr>
                        <m:t>=0</m:t>
                      </m:r>
                    </m:oMath>
                  </m:oMathPara>
                </a14:m>
                <a:endParaRPr lang="fr-FR" noProof="0" dirty="0"/>
              </a:p>
            </p:txBody>
          </p:sp>
        </mc:Choice>
        <mc:Fallback xmlns="">
          <p:sp>
            <p:nvSpPr>
              <p:cNvPr id="8" name="TextBox 7">
                <a:extLst>
                  <a:ext uri="{FF2B5EF4-FFF2-40B4-BE49-F238E27FC236}">
                    <a16:creationId xmlns:a16="http://schemas.microsoft.com/office/drawing/2014/main" id="{CDBBDA96-548C-5311-ADC2-47F677ACF600}"/>
                  </a:ext>
                </a:extLst>
              </p:cNvPr>
              <p:cNvSpPr txBox="1">
                <a:spLocks noRot="1" noChangeAspect="1" noMove="1" noResize="1" noEditPoints="1" noAdjustHandles="1" noChangeArrowheads="1" noChangeShapeType="1" noTextEdit="1"/>
              </p:cNvSpPr>
              <p:nvPr/>
            </p:nvSpPr>
            <p:spPr>
              <a:xfrm>
                <a:off x="7538988" y="2469172"/>
                <a:ext cx="1152560" cy="654090"/>
              </a:xfrm>
              <a:prstGeom prst="rect">
                <a:avLst/>
              </a:prstGeom>
              <a:blipFill>
                <a:blip r:embed="rId4"/>
                <a:stretch>
                  <a:fillRect b="-935"/>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12F42263-6065-A83C-E411-4ED7173E433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FE65A178-E024-8E58-B6D0-9640B4670699}"/>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11" name="Rectangle 10">
            <a:extLst>
              <a:ext uri="{FF2B5EF4-FFF2-40B4-BE49-F238E27FC236}">
                <a16:creationId xmlns:a16="http://schemas.microsoft.com/office/drawing/2014/main" id="{C368F3E9-43F6-9985-334E-21C88E71758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304A20-79B7-2C12-19AC-070605972BB4}"/>
                  </a:ext>
                </a:extLst>
              </p:cNvPr>
              <p:cNvSpPr txBox="1"/>
              <p:nvPr/>
            </p:nvSpPr>
            <p:spPr>
              <a:xfrm>
                <a:off x="0" y="650883"/>
                <a:ext cx="62368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Voici le schéma de discrétisation proposé (5 nœuds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3" name="TextBox 2">
                <a:extLst>
                  <a:ext uri="{FF2B5EF4-FFF2-40B4-BE49-F238E27FC236}">
                    <a16:creationId xmlns:a16="http://schemas.microsoft.com/office/drawing/2014/main" id="{C6304A20-79B7-2C12-19AC-070605972BB4}"/>
                  </a:ext>
                </a:extLst>
              </p:cNvPr>
              <p:cNvSpPr txBox="1">
                <a:spLocks noRot="1" noChangeAspect="1" noMove="1" noResize="1" noEditPoints="1" noAdjustHandles="1" noChangeArrowheads="1" noChangeShapeType="1" noTextEdit="1"/>
              </p:cNvSpPr>
              <p:nvPr/>
            </p:nvSpPr>
            <p:spPr>
              <a:xfrm>
                <a:off x="0" y="650883"/>
                <a:ext cx="6236839" cy="369332"/>
              </a:xfrm>
              <a:prstGeom prst="rect">
                <a:avLst/>
              </a:prstGeom>
              <a:blipFill>
                <a:blip r:embed="rId5"/>
                <a:stretch>
                  <a:fillRect l="-782" t="-10000" b="-26667"/>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6C8DEBA5-DA61-1066-6DD5-9ED99B65BDE2}"/>
              </a:ext>
            </a:extLst>
          </p:cNvPr>
          <p:cNvSpPr/>
          <p:nvPr/>
        </p:nvSpPr>
        <p:spPr>
          <a:xfrm>
            <a:off x="6766559"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2" name="Oval 11">
            <a:extLst>
              <a:ext uri="{FF2B5EF4-FFF2-40B4-BE49-F238E27FC236}">
                <a16:creationId xmlns:a16="http://schemas.microsoft.com/office/drawing/2014/main" id="{CD555B3B-1273-B030-5A00-48B9923A6D1D}"/>
              </a:ext>
            </a:extLst>
          </p:cNvPr>
          <p:cNvSpPr/>
          <p:nvPr/>
        </p:nvSpPr>
        <p:spPr>
          <a:xfrm>
            <a:off x="760160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6" name="Oval 15">
            <a:extLst>
              <a:ext uri="{FF2B5EF4-FFF2-40B4-BE49-F238E27FC236}">
                <a16:creationId xmlns:a16="http://schemas.microsoft.com/office/drawing/2014/main" id="{2DC757D9-32CE-64B4-6E3D-3D217D7E5F46}"/>
              </a:ext>
            </a:extLst>
          </p:cNvPr>
          <p:cNvSpPr/>
          <p:nvPr/>
        </p:nvSpPr>
        <p:spPr>
          <a:xfrm>
            <a:off x="8436653"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1" name="Oval 20">
            <a:extLst>
              <a:ext uri="{FF2B5EF4-FFF2-40B4-BE49-F238E27FC236}">
                <a16:creationId xmlns:a16="http://schemas.microsoft.com/office/drawing/2014/main" id="{3EC77938-36F5-9BEC-0F4B-506822FDA0D7}"/>
              </a:ext>
            </a:extLst>
          </p:cNvPr>
          <p:cNvSpPr/>
          <p:nvPr/>
        </p:nvSpPr>
        <p:spPr>
          <a:xfrm>
            <a:off x="9271700"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2" name="Oval 21">
            <a:extLst>
              <a:ext uri="{FF2B5EF4-FFF2-40B4-BE49-F238E27FC236}">
                <a16:creationId xmlns:a16="http://schemas.microsoft.com/office/drawing/2014/main" id="{076029C1-43EB-D64D-D844-7C346AFBB080}"/>
              </a:ext>
            </a:extLst>
          </p:cNvPr>
          <p:cNvSpPr/>
          <p:nvPr/>
        </p:nvSpPr>
        <p:spPr>
          <a:xfrm>
            <a:off x="1010674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cxnSp>
        <p:nvCxnSpPr>
          <p:cNvPr id="24" name="Straight Connector 23">
            <a:extLst>
              <a:ext uri="{FF2B5EF4-FFF2-40B4-BE49-F238E27FC236}">
                <a16:creationId xmlns:a16="http://schemas.microsoft.com/office/drawing/2014/main" id="{6F658F9A-65C2-7BA4-F770-1845190CFD82}"/>
              </a:ext>
            </a:extLst>
          </p:cNvPr>
          <p:cNvCxnSpPr>
            <a:cxnSpLocks/>
            <a:stCxn id="4" idx="6"/>
            <a:endCxn id="22" idx="2"/>
          </p:cNvCxnSpPr>
          <p:nvPr/>
        </p:nvCxnSpPr>
        <p:spPr>
          <a:xfrm>
            <a:off x="6929051" y="887191"/>
            <a:ext cx="3177695" cy="0"/>
          </a:xfrm>
          <a:prstGeom prst="line">
            <a:avLst/>
          </a:prstGeom>
          <a:ln w="38100">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13117D-71DC-16F9-2BD3-DA9D3BA1721B}"/>
              </a:ext>
            </a:extLst>
          </p:cNvPr>
          <p:cNvCxnSpPr/>
          <p:nvPr/>
        </p:nvCxnSpPr>
        <p:spPr>
          <a:xfrm>
            <a:off x="6583680" y="1297520"/>
            <a:ext cx="4086422" cy="0"/>
          </a:xfrm>
          <a:prstGeom prst="straightConnector1">
            <a:avLst/>
          </a:prstGeom>
          <a:ln>
            <a:solidFill>
              <a:schemeClr val="bg2">
                <a:lumMod val="10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7EBCD55-934E-A1D6-843D-1695B2FD8ECB}"/>
                  </a:ext>
                </a:extLst>
              </p:cNvPr>
              <p:cNvSpPr txBox="1"/>
              <p:nvPr/>
            </p:nvSpPr>
            <p:spPr>
              <a:xfrm>
                <a:off x="10738389" y="1142180"/>
                <a:ext cx="1605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oMath>
                  </m:oMathPara>
                </a14:m>
                <a:endParaRPr lang="fr-FR" noProof="0" dirty="0"/>
              </a:p>
            </p:txBody>
          </p:sp>
        </mc:Choice>
        <mc:Fallback xmlns="">
          <p:sp>
            <p:nvSpPr>
              <p:cNvPr id="27" name="TextBox 26">
                <a:extLst>
                  <a:ext uri="{FF2B5EF4-FFF2-40B4-BE49-F238E27FC236}">
                    <a16:creationId xmlns:a16="http://schemas.microsoft.com/office/drawing/2014/main" id="{07EBCD55-934E-A1D6-843D-1695B2FD8ECB}"/>
                  </a:ext>
                </a:extLst>
              </p:cNvPr>
              <p:cNvSpPr txBox="1">
                <a:spLocks noRot="1" noChangeAspect="1" noMove="1" noResize="1" noEditPoints="1" noAdjustHandles="1" noChangeArrowheads="1" noChangeShapeType="1" noTextEdit="1"/>
              </p:cNvSpPr>
              <p:nvPr/>
            </p:nvSpPr>
            <p:spPr>
              <a:xfrm>
                <a:off x="10738389" y="1142180"/>
                <a:ext cx="160557" cy="276999"/>
              </a:xfrm>
              <a:prstGeom prst="rect">
                <a:avLst/>
              </a:prstGeom>
              <a:blipFill>
                <a:blip r:embed="rId6"/>
                <a:stretch>
                  <a:fillRect l="-23077" r="-230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0F08257-A450-5C04-241D-1002B4DA1E8B}"/>
                  </a:ext>
                </a:extLst>
              </p:cNvPr>
              <p:cNvSpPr txBox="1"/>
              <p:nvPr/>
            </p:nvSpPr>
            <p:spPr>
              <a:xfrm>
                <a:off x="6552724" y="939287"/>
                <a:ext cx="590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=0</m:t>
                      </m:r>
                    </m:oMath>
                  </m:oMathPara>
                </a14:m>
                <a:endParaRPr lang="fr-FR" noProof="0" dirty="0"/>
              </a:p>
            </p:txBody>
          </p:sp>
        </mc:Choice>
        <mc:Fallback xmlns="">
          <p:sp>
            <p:nvSpPr>
              <p:cNvPr id="28" name="TextBox 27">
                <a:extLst>
                  <a:ext uri="{FF2B5EF4-FFF2-40B4-BE49-F238E27FC236}">
                    <a16:creationId xmlns:a16="http://schemas.microsoft.com/office/drawing/2014/main" id="{80F08257-A450-5C04-241D-1002B4DA1E8B}"/>
                  </a:ext>
                </a:extLst>
              </p:cNvPr>
              <p:cNvSpPr txBox="1">
                <a:spLocks noRot="1" noChangeAspect="1" noMove="1" noResize="1" noEditPoints="1" noAdjustHandles="1" noChangeArrowheads="1" noChangeShapeType="1" noTextEdit="1"/>
              </p:cNvSpPr>
              <p:nvPr/>
            </p:nvSpPr>
            <p:spPr>
              <a:xfrm>
                <a:off x="6552724" y="939287"/>
                <a:ext cx="590162" cy="276999"/>
              </a:xfrm>
              <a:prstGeom prst="rect">
                <a:avLst/>
              </a:prstGeom>
              <a:blipFill>
                <a:blip r:embed="rId7"/>
                <a:stretch>
                  <a:fillRect l="-6186" r="-927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F2D0C7F-4528-1D12-5632-7B96F6D67486}"/>
                  </a:ext>
                </a:extLst>
              </p:cNvPr>
              <p:cNvSpPr txBox="1"/>
              <p:nvPr/>
            </p:nvSpPr>
            <p:spPr>
              <a:xfrm>
                <a:off x="9889730" y="966417"/>
                <a:ext cx="6161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oMath>
                  </m:oMathPara>
                </a14:m>
                <a:endParaRPr lang="fr-FR" noProof="0" dirty="0"/>
              </a:p>
            </p:txBody>
          </p:sp>
        </mc:Choice>
        <mc:Fallback xmlns="">
          <p:sp>
            <p:nvSpPr>
              <p:cNvPr id="29" name="TextBox 28">
                <a:extLst>
                  <a:ext uri="{FF2B5EF4-FFF2-40B4-BE49-F238E27FC236}">
                    <a16:creationId xmlns:a16="http://schemas.microsoft.com/office/drawing/2014/main" id="{CF2D0C7F-4528-1D12-5632-7B96F6D67486}"/>
                  </a:ext>
                </a:extLst>
              </p:cNvPr>
              <p:cNvSpPr txBox="1">
                <a:spLocks noRot="1" noChangeAspect="1" noMove="1" noResize="1" noEditPoints="1" noAdjustHandles="1" noChangeArrowheads="1" noChangeShapeType="1" noTextEdit="1"/>
              </p:cNvSpPr>
              <p:nvPr/>
            </p:nvSpPr>
            <p:spPr>
              <a:xfrm>
                <a:off x="9889730" y="966417"/>
                <a:ext cx="616131" cy="276999"/>
              </a:xfrm>
              <a:prstGeom prst="rect">
                <a:avLst/>
              </a:prstGeom>
              <a:blipFill>
                <a:blip r:embed="rId8"/>
                <a:stretch>
                  <a:fillRect l="-5941" r="-8911"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95AA804-9E2B-DDFF-2C53-F06543210144}"/>
                  </a:ext>
                </a:extLst>
              </p:cNvPr>
              <p:cNvSpPr txBox="1"/>
              <p:nvPr/>
            </p:nvSpPr>
            <p:spPr>
              <a:xfrm>
                <a:off x="6552724" y="537939"/>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=1</m:t>
                      </m:r>
                    </m:oMath>
                  </m:oMathPara>
                </a14:m>
                <a:endParaRPr lang="fr-FR" noProof="0" dirty="0"/>
              </a:p>
            </p:txBody>
          </p:sp>
        </mc:Choice>
        <mc:Fallback xmlns="">
          <p:sp>
            <p:nvSpPr>
              <p:cNvPr id="30" name="TextBox 29">
                <a:extLst>
                  <a:ext uri="{FF2B5EF4-FFF2-40B4-BE49-F238E27FC236}">
                    <a16:creationId xmlns:a16="http://schemas.microsoft.com/office/drawing/2014/main" id="{B95AA804-9E2B-DDFF-2C53-F06543210144}"/>
                  </a:ext>
                </a:extLst>
              </p:cNvPr>
              <p:cNvSpPr txBox="1">
                <a:spLocks noRot="1" noChangeAspect="1" noMove="1" noResize="1" noEditPoints="1" noAdjustHandles="1" noChangeArrowheads="1" noChangeShapeType="1" noTextEdit="1"/>
              </p:cNvSpPr>
              <p:nvPr/>
            </p:nvSpPr>
            <p:spPr>
              <a:xfrm>
                <a:off x="6552724" y="537939"/>
                <a:ext cx="557140" cy="276999"/>
              </a:xfrm>
              <a:prstGeom prst="rect">
                <a:avLst/>
              </a:prstGeom>
              <a:blipFill>
                <a:blip r:embed="rId9"/>
                <a:stretch>
                  <a:fillRect l="-10989" r="-989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702B995-55B0-6F3A-DB50-C2AAA6DF1383}"/>
                  </a:ext>
                </a:extLst>
              </p:cNvPr>
              <p:cNvSpPr txBox="1"/>
              <p:nvPr/>
            </p:nvSpPr>
            <p:spPr>
              <a:xfrm>
                <a:off x="9900296" y="533345"/>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m:t>
                      </m:r>
                      <m:r>
                        <a:rPr lang="fr-FR" b="0" i="0" noProof="0" smtClean="0">
                          <a:latin typeface="Cambria Math" panose="02040503050406030204" pitchFamily="18" charset="0"/>
                        </a:rPr>
                        <m:t>5</m:t>
                      </m:r>
                    </m:oMath>
                  </m:oMathPara>
                </a14:m>
                <a:endParaRPr lang="fr-FR" noProof="0" dirty="0"/>
              </a:p>
            </p:txBody>
          </p:sp>
        </mc:Choice>
        <mc:Fallback xmlns="">
          <p:sp>
            <p:nvSpPr>
              <p:cNvPr id="31" name="TextBox 30">
                <a:extLst>
                  <a:ext uri="{FF2B5EF4-FFF2-40B4-BE49-F238E27FC236}">
                    <a16:creationId xmlns:a16="http://schemas.microsoft.com/office/drawing/2014/main" id="{B702B995-55B0-6F3A-DB50-C2AAA6DF1383}"/>
                  </a:ext>
                </a:extLst>
              </p:cNvPr>
              <p:cNvSpPr txBox="1">
                <a:spLocks noRot="1" noChangeAspect="1" noMove="1" noResize="1" noEditPoints="1" noAdjustHandles="1" noChangeArrowheads="1" noChangeShapeType="1" noTextEdit="1"/>
              </p:cNvSpPr>
              <p:nvPr/>
            </p:nvSpPr>
            <p:spPr>
              <a:xfrm>
                <a:off x="9900296" y="533345"/>
                <a:ext cx="557140" cy="276999"/>
              </a:xfrm>
              <a:prstGeom prst="rect">
                <a:avLst/>
              </a:prstGeom>
              <a:blipFill>
                <a:blip r:embed="rId10"/>
                <a:stretch>
                  <a:fillRect l="-10989" r="-10989" b="-6522"/>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E7582D37-C97C-B041-C9D4-64A63AD497FB}"/>
              </a:ext>
            </a:extLst>
          </p:cNvPr>
          <p:cNvCxnSpPr>
            <a:cxnSpLocks/>
          </p:cNvCxnSpPr>
          <p:nvPr/>
        </p:nvCxnSpPr>
        <p:spPr>
          <a:xfrm>
            <a:off x="7793883" y="1618169"/>
            <a:ext cx="642770" cy="0"/>
          </a:xfrm>
          <a:prstGeom prst="straightConnector1">
            <a:avLst/>
          </a:prstGeom>
          <a:ln>
            <a:solidFill>
              <a:schemeClr val="bg2">
                <a:lumMod val="1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B0AD25-EAC1-F45C-A5E3-3E651AE94BA5}"/>
                  </a:ext>
                </a:extLst>
              </p:cNvPr>
              <p:cNvSpPr txBox="1"/>
              <p:nvPr/>
            </p:nvSpPr>
            <p:spPr>
              <a:xfrm>
                <a:off x="8599145" y="1348474"/>
                <a:ext cx="1633268"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𝑁</m:t>
                          </m:r>
                          <m:r>
                            <a:rPr lang="fr-FR" b="0" i="1" noProof="0" smtClean="0">
                              <a:latin typeface="Cambria Math" panose="02040503050406030204" pitchFamily="18" charset="0"/>
                            </a:rPr>
                            <m:t>−1</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4</m:t>
                          </m:r>
                        </m:den>
                      </m:f>
                    </m:oMath>
                  </m:oMathPara>
                </a14:m>
                <a:endParaRPr lang="fr-FR" noProof="0" dirty="0"/>
              </a:p>
            </p:txBody>
          </p:sp>
        </mc:Choice>
        <mc:Fallback xmlns="">
          <p:sp>
            <p:nvSpPr>
              <p:cNvPr id="34" name="TextBox 33">
                <a:extLst>
                  <a:ext uri="{FF2B5EF4-FFF2-40B4-BE49-F238E27FC236}">
                    <a16:creationId xmlns:a16="http://schemas.microsoft.com/office/drawing/2014/main" id="{FFB0AD25-EAC1-F45C-A5E3-3E651AE94BA5}"/>
                  </a:ext>
                </a:extLst>
              </p:cNvPr>
              <p:cNvSpPr txBox="1">
                <a:spLocks noRot="1" noChangeAspect="1" noMove="1" noResize="1" noEditPoints="1" noAdjustHandles="1" noChangeArrowheads="1" noChangeShapeType="1" noTextEdit="1"/>
              </p:cNvSpPr>
              <p:nvPr/>
            </p:nvSpPr>
            <p:spPr>
              <a:xfrm>
                <a:off x="8599145" y="1348474"/>
                <a:ext cx="1633268" cy="516745"/>
              </a:xfrm>
              <a:prstGeom prst="rect">
                <a:avLst/>
              </a:prstGeom>
              <a:blipFill>
                <a:blip r:embed="rId11"/>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3191802-DDDD-42A4-5146-C9137EA1E7F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3/10</a:t>
            </a:r>
          </a:p>
        </p:txBody>
      </p:sp>
      <p:sp>
        <p:nvSpPr>
          <p:cNvPr id="13" name="TextBox 12">
            <a:extLst>
              <a:ext uri="{FF2B5EF4-FFF2-40B4-BE49-F238E27FC236}">
                <a16:creationId xmlns:a16="http://schemas.microsoft.com/office/drawing/2014/main" id="{98EA529C-E744-4BAF-8E47-BD0975789A0B}"/>
              </a:ext>
            </a:extLst>
          </p:cNvPr>
          <p:cNvSpPr txBox="1"/>
          <p:nvPr/>
        </p:nvSpPr>
        <p:spPr>
          <a:xfrm>
            <a:off x="-1" y="3662847"/>
            <a:ext cx="5511625"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reprend le meilleur schéma de discrétisation spatiale du devoir précédent, càd :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0DB695B-2F30-2E12-BD8A-E89A0F654758}"/>
                  </a:ext>
                </a:extLst>
              </p:cNvPr>
              <p:cNvSpPr txBox="1"/>
              <p:nvPr/>
            </p:nvSpPr>
            <p:spPr>
              <a:xfrm>
                <a:off x="5607133" y="3675194"/>
                <a:ext cx="2192520"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b="0" i="1" noProof="0" smtClean="0">
                              <a:latin typeface="Cambria Math" panose="02040503050406030204" pitchFamily="18" charset="0"/>
                            </a:rPr>
                            <m:t>2</m:t>
                          </m:r>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14" name="TextBox 13">
                <a:extLst>
                  <a:ext uri="{FF2B5EF4-FFF2-40B4-BE49-F238E27FC236}">
                    <a16:creationId xmlns:a16="http://schemas.microsoft.com/office/drawing/2014/main" id="{40DB695B-2F30-2E12-BD8A-E89A0F654758}"/>
                  </a:ext>
                </a:extLst>
              </p:cNvPr>
              <p:cNvSpPr txBox="1">
                <a:spLocks noRot="1" noChangeAspect="1" noMove="1" noResize="1" noEditPoints="1" noAdjustHandles="1" noChangeArrowheads="1" noChangeShapeType="1" noTextEdit="1"/>
              </p:cNvSpPr>
              <p:nvPr/>
            </p:nvSpPr>
            <p:spPr>
              <a:xfrm>
                <a:off x="5607133" y="3675194"/>
                <a:ext cx="2192520" cy="746230"/>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CF23DCD-A481-894A-771C-84260225CB02}"/>
                  </a:ext>
                </a:extLst>
              </p:cNvPr>
              <p:cNvSpPr txBox="1"/>
              <p:nvPr/>
            </p:nvSpPr>
            <p:spPr>
              <a:xfrm>
                <a:off x="8622546" y="3675194"/>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15" name="TextBox 14">
                <a:extLst>
                  <a:ext uri="{FF2B5EF4-FFF2-40B4-BE49-F238E27FC236}">
                    <a16:creationId xmlns:a16="http://schemas.microsoft.com/office/drawing/2014/main" id="{CCF23DCD-A481-894A-771C-84260225CB02}"/>
                  </a:ext>
                </a:extLst>
              </p:cNvPr>
              <p:cNvSpPr txBox="1">
                <a:spLocks noRot="1" noChangeAspect="1" noMove="1" noResize="1" noEditPoints="1" noAdjustHandles="1" noChangeArrowheads="1" noChangeShapeType="1" noTextEdit="1"/>
              </p:cNvSpPr>
              <p:nvPr/>
            </p:nvSpPr>
            <p:spPr>
              <a:xfrm>
                <a:off x="8622546" y="3675194"/>
                <a:ext cx="2817827" cy="848374"/>
              </a:xfrm>
              <a:prstGeom prst="rect">
                <a:avLst/>
              </a:prstGeom>
              <a:blipFill>
                <a:blip r:embed="rId13"/>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DB511BFB-E97C-E434-8F6C-EAEA1ABCE60D}"/>
              </a:ext>
            </a:extLst>
          </p:cNvPr>
          <p:cNvSpPr txBox="1"/>
          <p:nvPr/>
        </p:nvSpPr>
        <p:spPr>
          <a:xfrm>
            <a:off x="7642699" y="3661264"/>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8" name="TextBox 17">
            <a:extLst>
              <a:ext uri="{FF2B5EF4-FFF2-40B4-BE49-F238E27FC236}">
                <a16:creationId xmlns:a16="http://schemas.microsoft.com/office/drawing/2014/main" id="{084AB1FD-7605-A391-EC23-98B73DCD8FD2}"/>
              </a:ext>
            </a:extLst>
          </p:cNvPr>
          <p:cNvSpPr txBox="1"/>
          <p:nvPr/>
        </p:nvSpPr>
        <p:spPr>
          <a:xfrm>
            <a:off x="11392553" y="3661265"/>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23" name="Right Brace 22">
            <a:extLst>
              <a:ext uri="{FF2B5EF4-FFF2-40B4-BE49-F238E27FC236}">
                <a16:creationId xmlns:a16="http://schemas.microsoft.com/office/drawing/2014/main" id="{F78D0179-8290-FC15-59F6-EF431C557003}"/>
              </a:ext>
            </a:extLst>
          </p:cNvPr>
          <p:cNvSpPr/>
          <p:nvPr/>
        </p:nvSpPr>
        <p:spPr>
          <a:xfrm>
            <a:off x="5498924" y="3705380"/>
            <a:ext cx="180376" cy="600158"/>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25" name="Right Brace 24">
            <a:extLst>
              <a:ext uri="{FF2B5EF4-FFF2-40B4-BE49-F238E27FC236}">
                <a16:creationId xmlns:a16="http://schemas.microsoft.com/office/drawing/2014/main" id="{6B677DCA-3107-4B03-731F-A5CA43DC76BD}"/>
              </a:ext>
            </a:extLst>
          </p:cNvPr>
          <p:cNvSpPr/>
          <p:nvPr/>
        </p:nvSpPr>
        <p:spPr>
          <a:xfrm>
            <a:off x="7195905" y="2494009"/>
            <a:ext cx="180376" cy="604787"/>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33" name="TextBox 32">
            <a:extLst>
              <a:ext uri="{FF2B5EF4-FFF2-40B4-BE49-F238E27FC236}">
                <a16:creationId xmlns:a16="http://schemas.microsoft.com/office/drawing/2014/main" id="{306278AB-779B-27FE-3AB8-3F82CA3AB0DB}"/>
              </a:ext>
            </a:extLst>
          </p:cNvPr>
          <p:cNvSpPr txBox="1"/>
          <p:nvPr/>
        </p:nvSpPr>
        <p:spPr>
          <a:xfrm>
            <a:off x="-12701" y="4523568"/>
            <a:ext cx="122047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 schéma temporel, nous souhaitons utiliser deux méthodes afin de pouvoir comparer la précision de ses dernières. En effet, nous utiliserons la méthode </a:t>
            </a:r>
            <a:r>
              <a:rPr lang="fr-FR" b="1" noProof="0" dirty="0">
                <a:latin typeface="Times New Roman" panose="02020603050405020304" pitchFamily="18" charset="0"/>
                <a:cs typeface="Times New Roman" panose="02020603050405020304" pitchFamily="18" charset="0"/>
              </a:rPr>
              <a:t>d’Euler implicite </a:t>
            </a:r>
            <a:r>
              <a:rPr lang="fr-FR" noProof="0" dirty="0">
                <a:latin typeface="Times New Roman" panose="02020603050405020304" pitchFamily="18" charset="0"/>
                <a:cs typeface="Times New Roman" panose="02020603050405020304" pitchFamily="18" charset="0"/>
              </a:rPr>
              <a:t>ainsi que la méthode de </a:t>
            </a:r>
            <a:r>
              <a:rPr lang="fr-FR" b="1" noProof="0" dirty="0" err="1">
                <a:latin typeface="Times New Roman" panose="02020603050405020304" pitchFamily="18" charset="0"/>
                <a:cs typeface="Times New Roman" panose="02020603050405020304" pitchFamily="18" charset="0"/>
              </a:rPr>
              <a:t>Cranck</a:t>
            </a:r>
            <a:r>
              <a:rPr lang="fr-FR" b="1" noProof="0" dirty="0">
                <a:latin typeface="Times New Roman" panose="02020603050405020304" pitchFamily="18" charset="0"/>
                <a:cs typeface="Times New Roman" panose="02020603050405020304" pitchFamily="18" charset="0"/>
              </a:rPr>
              <a:t>-Nicholson</a:t>
            </a:r>
            <a:r>
              <a:rPr lang="fr-FR" noProof="0" dirty="0">
                <a:latin typeface="Times New Roman" panose="02020603050405020304" pitchFamily="18" charset="0"/>
                <a:cs typeface="Times New Roman" panose="02020603050405020304" pitchFamily="18" charset="0"/>
              </a:rPr>
              <a:t> :  </a:t>
            </a:r>
          </a:p>
        </p:txBody>
      </p:sp>
      <p:cxnSp>
        <p:nvCxnSpPr>
          <p:cNvPr id="36" name="Straight Connector 35">
            <a:extLst>
              <a:ext uri="{FF2B5EF4-FFF2-40B4-BE49-F238E27FC236}">
                <a16:creationId xmlns:a16="http://schemas.microsoft.com/office/drawing/2014/main" id="{F6037464-CF49-C20E-DBB9-EAAA9EA384F2}"/>
              </a:ext>
            </a:extLst>
          </p:cNvPr>
          <p:cNvCxnSpPr>
            <a:cxnSpLocks/>
          </p:cNvCxnSpPr>
          <p:nvPr/>
        </p:nvCxnSpPr>
        <p:spPr>
          <a:xfrm>
            <a:off x="6096000" y="5410200"/>
            <a:ext cx="0" cy="572326"/>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C9564CE-F341-B781-0CE9-DB7D830EB775}"/>
                  </a:ext>
                </a:extLst>
              </p:cNvPr>
              <p:cNvSpPr txBox="1"/>
              <p:nvPr/>
            </p:nvSpPr>
            <p:spPr>
              <a:xfrm>
                <a:off x="7306937" y="5584725"/>
                <a:ext cx="359200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r>
                            <a:rPr lang="fr-FR" b="0" i="1" smtClean="0">
                              <a:latin typeface="Cambria Math" panose="02040503050406030204" pitchFamily="18" charset="0"/>
                            </a:rPr>
                            <m:t>+1</m:t>
                          </m:r>
                        </m:sup>
                      </m:sSup>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sup>
                      </m:sSup>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num>
                        <m:den>
                          <m:r>
                            <a:rPr lang="fr-FR" b="0" i="1" smtClean="0">
                              <a:latin typeface="Cambria Math" panose="02040503050406030204" pitchFamily="18" charset="0"/>
                              <a:ea typeface="Cambria Math" panose="02040503050406030204" pitchFamily="18" charset="0"/>
                            </a:rPr>
                            <m:t>2</m:t>
                          </m:r>
                        </m:den>
                      </m:f>
                      <m:d>
                        <m:dPr>
                          <m:begChr m:val="["/>
                          <m:endChr m:val="]"/>
                          <m:ctrlPr>
                            <a:rPr lang="fr-FR" b="0" i="1" smtClean="0">
                              <a:latin typeface="Cambria Math" panose="02040503050406030204" pitchFamily="18" charset="0"/>
                              <a:ea typeface="Cambria Math" panose="02040503050406030204" pitchFamily="18" charset="0"/>
                            </a:rPr>
                          </m:ctrlPr>
                        </m:dPr>
                        <m:e>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𝐻</m:t>
                              </m:r>
                            </m:e>
                            <m:sup>
                              <m:r>
                                <a:rPr lang="fr-FR" b="0" i="1" smtClean="0">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𝐶</m:t>
                              </m:r>
                            </m:e>
                          </m:d>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𝐻</m:t>
                              </m:r>
                            </m:e>
                            <m:sup>
                              <m:r>
                                <a:rPr lang="fr-FR" b="0" i="1" smtClean="0">
                                  <a:latin typeface="Cambria Math" panose="02040503050406030204" pitchFamily="18" charset="0"/>
                                  <a:ea typeface="Cambria Math" panose="02040503050406030204" pitchFamily="18" charset="0"/>
                                </a:rPr>
                                <m:t>𝑛</m:t>
                              </m:r>
                            </m:sup>
                          </m:sSup>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e>
                      </m:d>
                    </m:oMath>
                  </m:oMathPara>
                </a14:m>
                <a:endParaRPr lang="en-GB" dirty="0"/>
              </a:p>
            </p:txBody>
          </p:sp>
        </mc:Choice>
        <mc:Fallback xmlns="">
          <p:sp>
            <p:nvSpPr>
              <p:cNvPr id="37" name="TextBox 36">
                <a:extLst>
                  <a:ext uri="{FF2B5EF4-FFF2-40B4-BE49-F238E27FC236}">
                    <a16:creationId xmlns:a16="http://schemas.microsoft.com/office/drawing/2014/main" id="{2C9564CE-F341-B781-0CE9-DB7D830EB775}"/>
                  </a:ext>
                </a:extLst>
              </p:cNvPr>
              <p:cNvSpPr txBox="1">
                <a:spLocks noRot="1" noChangeAspect="1" noMove="1" noResize="1" noEditPoints="1" noAdjustHandles="1" noChangeArrowheads="1" noChangeShapeType="1" noTextEdit="1"/>
              </p:cNvSpPr>
              <p:nvPr/>
            </p:nvSpPr>
            <p:spPr>
              <a:xfrm>
                <a:off x="7306937" y="5584725"/>
                <a:ext cx="3592009" cy="518604"/>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DFEB765A-EAC9-F3DA-8926-28A8F4479072}"/>
                  </a:ext>
                </a:extLst>
              </p:cNvPr>
              <p:cNvSpPr txBox="1"/>
              <p:nvPr/>
            </p:nvSpPr>
            <p:spPr>
              <a:xfrm>
                <a:off x="1988141" y="5705527"/>
                <a:ext cx="24801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r>
                            <a:rPr lang="fr-FR" b="0" i="1" smtClean="0">
                              <a:latin typeface="Cambria Math" panose="02040503050406030204" pitchFamily="18" charset="0"/>
                            </a:rPr>
                            <m:t>+1</m:t>
                          </m:r>
                        </m:sup>
                      </m:sSup>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sup>
                      </m:sSup>
                      <m:r>
                        <a:rPr lang="fr-FR" b="0" i="1" smtClean="0">
                          <a:latin typeface="Cambria Math" panose="02040503050406030204" pitchFamily="18" charset="0"/>
                        </a:rPr>
                        <m:t>+</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𝑡</m:t>
                      </m:r>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𝐻</m:t>
                          </m:r>
                        </m:e>
                        <m:sup>
                          <m:r>
                            <a:rPr lang="fr-FR" i="1">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8" name="TextBox 37">
                <a:extLst>
                  <a:ext uri="{FF2B5EF4-FFF2-40B4-BE49-F238E27FC236}">
                    <a16:creationId xmlns:a16="http://schemas.microsoft.com/office/drawing/2014/main" id="{DFEB765A-EAC9-F3DA-8926-28A8F4479072}"/>
                  </a:ext>
                </a:extLst>
              </p:cNvPr>
              <p:cNvSpPr txBox="1">
                <a:spLocks noRot="1" noChangeAspect="1" noMove="1" noResize="1" noEditPoints="1" noAdjustHandles="1" noChangeArrowheads="1" noChangeShapeType="1" noTextEdit="1"/>
              </p:cNvSpPr>
              <p:nvPr/>
            </p:nvSpPr>
            <p:spPr>
              <a:xfrm>
                <a:off x="1988141" y="5705527"/>
                <a:ext cx="2480166" cy="276999"/>
              </a:xfrm>
              <a:prstGeom prst="rect">
                <a:avLst/>
              </a:prstGeom>
              <a:blipFill>
                <a:blip r:embed="rId15"/>
                <a:stretch>
                  <a:fillRect l="-1720" t="-4444" r="-2948" b="-35556"/>
                </a:stretch>
              </a:blipFill>
            </p:spPr>
            <p:txBody>
              <a:bodyPr/>
              <a:lstStyle/>
              <a:p>
                <a:r>
                  <a:rPr lang="en-GB">
                    <a:noFill/>
                  </a:rPr>
                  <a:t> </a:t>
                </a:r>
              </a:p>
            </p:txBody>
          </p:sp>
        </mc:Fallback>
      </mc:AlternateContent>
      <p:sp>
        <p:nvSpPr>
          <p:cNvPr id="39" name="TextBox 38">
            <a:extLst>
              <a:ext uri="{FF2B5EF4-FFF2-40B4-BE49-F238E27FC236}">
                <a16:creationId xmlns:a16="http://schemas.microsoft.com/office/drawing/2014/main" id="{F60055F9-A3CD-6CAA-01CF-ABB1AB329D0F}"/>
              </a:ext>
            </a:extLst>
          </p:cNvPr>
          <p:cNvSpPr txBox="1"/>
          <p:nvPr/>
        </p:nvSpPr>
        <p:spPr>
          <a:xfrm>
            <a:off x="1590424" y="5262496"/>
            <a:ext cx="3055988" cy="369332"/>
          </a:xfrm>
          <a:prstGeom prst="rect">
            <a:avLst/>
          </a:prstGeom>
          <a:noFill/>
        </p:spPr>
        <p:txBody>
          <a:bodyPr wrap="square" rtlCol="0">
            <a:spAutoFit/>
          </a:bodyPr>
          <a:lstStyle/>
          <a:p>
            <a:pPr algn="ctr"/>
            <a:r>
              <a:rPr lang="fr-FR" b="1" noProof="0" dirty="0">
                <a:latin typeface="Times New Roman" panose="02020603050405020304" pitchFamily="18" charset="0"/>
                <a:cs typeface="Times New Roman" panose="02020603050405020304" pitchFamily="18" charset="0"/>
              </a:rPr>
              <a:t>Euler implicite </a:t>
            </a:r>
            <a:r>
              <a:rPr lang="fr-FR" noProof="0" dirty="0">
                <a:latin typeface="Times New Roman" panose="02020603050405020304" pitchFamily="18" charset="0"/>
                <a:cs typeface="Times New Roman" panose="02020603050405020304" pitchFamily="18" charset="0"/>
              </a:rPr>
              <a:t>(ordre 1)</a:t>
            </a:r>
          </a:p>
        </p:txBody>
      </p:sp>
      <p:sp>
        <p:nvSpPr>
          <p:cNvPr id="40" name="TextBox 39">
            <a:extLst>
              <a:ext uri="{FF2B5EF4-FFF2-40B4-BE49-F238E27FC236}">
                <a16:creationId xmlns:a16="http://schemas.microsoft.com/office/drawing/2014/main" id="{D7E3EACB-E1FE-064C-EE58-B264BA9FBDDD}"/>
              </a:ext>
            </a:extLst>
          </p:cNvPr>
          <p:cNvSpPr txBox="1"/>
          <p:nvPr/>
        </p:nvSpPr>
        <p:spPr>
          <a:xfrm>
            <a:off x="7762679" y="5262496"/>
            <a:ext cx="3055988" cy="369332"/>
          </a:xfrm>
          <a:prstGeom prst="rect">
            <a:avLst/>
          </a:prstGeom>
          <a:noFill/>
        </p:spPr>
        <p:txBody>
          <a:bodyPr wrap="square" rtlCol="0">
            <a:spAutoFit/>
          </a:bodyPr>
          <a:lstStyle/>
          <a:p>
            <a:pPr algn="ctr"/>
            <a:r>
              <a:rPr lang="fr-FR" b="1" noProof="0" dirty="0" err="1">
                <a:latin typeface="Times New Roman" panose="02020603050405020304" pitchFamily="18" charset="0"/>
                <a:cs typeface="Times New Roman" panose="02020603050405020304" pitchFamily="18" charset="0"/>
              </a:rPr>
              <a:t>Cranck</a:t>
            </a:r>
            <a:r>
              <a:rPr lang="fr-FR" b="1" noProof="0" dirty="0">
                <a:latin typeface="Times New Roman" panose="02020603050405020304" pitchFamily="18" charset="0"/>
                <a:cs typeface="Times New Roman" panose="02020603050405020304" pitchFamily="18" charset="0"/>
              </a:rPr>
              <a:t>-Nicholson </a:t>
            </a:r>
            <a:r>
              <a:rPr lang="fr-FR" noProof="0" dirty="0">
                <a:latin typeface="Times New Roman" panose="02020603050405020304" pitchFamily="18" charset="0"/>
                <a:cs typeface="Times New Roman" panose="02020603050405020304" pitchFamily="18" charset="0"/>
              </a:rPr>
              <a:t>(ordre 2)</a:t>
            </a:r>
          </a:p>
        </p:txBody>
      </p:sp>
      <p:sp>
        <p:nvSpPr>
          <p:cNvPr id="42" name="TextBox 41">
            <a:extLst>
              <a:ext uri="{FF2B5EF4-FFF2-40B4-BE49-F238E27FC236}">
                <a16:creationId xmlns:a16="http://schemas.microsoft.com/office/drawing/2014/main" id="{3BFB7DBA-05F3-17B0-D65B-3A74FED17DD4}"/>
              </a:ext>
            </a:extLst>
          </p:cNvPr>
          <p:cNvSpPr txBox="1"/>
          <p:nvPr/>
        </p:nvSpPr>
        <p:spPr>
          <a:xfrm>
            <a:off x="0" y="6310439"/>
            <a:ext cx="8509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Avec : </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D28DF491-181B-9391-5F73-7A51F79E0E05}"/>
                  </a:ext>
                </a:extLst>
              </p:cNvPr>
              <p:cNvSpPr txBox="1"/>
              <p:nvPr/>
            </p:nvSpPr>
            <p:spPr>
              <a:xfrm>
                <a:off x="523869" y="6084784"/>
                <a:ext cx="8722389" cy="8004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fr-FR" i="1" smtClean="0">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𝐻</m:t>
                          </m:r>
                        </m:e>
                        <m:sup>
                          <m:r>
                            <a:rPr lang="fr-FR" i="1">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𝐶</m:t>
                          </m:r>
                        </m:e>
                      </m:d>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sSub>
                            <m:sSubPr>
                              <m:ctrlPr>
                                <a:rPr lang="fr-FR" b="0" i="1" smtClean="0">
                                  <a:latin typeface="Cambria Math" panose="02040503050406030204" pitchFamily="18" charset="0"/>
                                  <a:ea typeface="Cambria Math" panose="02040503050406030204" pitchFamily="18" charset="0"/>
                                </a:rPr>
                              </m:ctrlPr>
                            </m:sSubPr>
                            <m:e>
                              <m:d>
                                <m:dPr>
                                  <m:begChr m:val="["/>
                                  <m:endChr m:val="]"/>
                                  <m:ctrlPr>
                                    <a:rPr lang="fr-FR" b="0" i="1" smtClean="0">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𝐶</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𝑡</m:t>
                                      </m:r>
                                    </m:den>
                                  </m:f>
                                </m:e>
                              </m:d>
                            </m:e>
                            <m:sub>
                              <m:r>
                                <a:rPr lang="fr-FR" b="0" i="1" smtClean="0">
                                  <a:latin typeface="Cambria Math" panose="02040503050406030204" pitchFamily="18" charset="0"/>
                                  <a:ea typeface="Cambria Math" panose="02040503050406030204" pitchFamily="18" charset="0"/>
                                </a:rPr>
                                <m:t>𝑖</m:t>
                              </m:r>
                            </m:sub>
                          </m:sSub>
                        </m:e>
                        <m:sup>
                          <m:r>
                            <a:rPr lang="fr-FR" b="0" i="1" smtClean="0">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r>
                                <a:rPr lang="fr-FR" i="1">
                                  <a:latin typeface="Cambria Math" panose="02040503050406030204" pitchFamily="18" charset="0"/>
                                </a:rPr>
                                <m:t>−</m:t>
                              </m:r>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num>
                            <m:den>
                              <m:r>
                                <a:rPr lang="fr-FR" i="1">
                                  <a:latin typeface="Cambria Math" panose="02040503050406030204" pitchFamily="18" charset="0"/>
                                </a:rPr>
                                <m:t>2</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r>
                                <a:rPr lang="fr-FR" i="1">
                                  <a:latin typeface="Cambria Math" panose="02040503050406030204" pitchFamily="18" charset="0"/>
                                </a:rPr>
                                <m:t>−</m:t>
                              </m:r>
                              <m:sSubSup>
                                <m:sSubSupPr>
                                  <m:ctrlPr>
                                    <a:rPr lang="fr-FR" b="0" i="1" smtClean="0">
                                      <a:latin typeface="Cambria Math" panose="02040503050406030204" pitchFamily="18" charset="0"/>
                                    </a:rPr>
                                  </m:ctrlPr>
                                </m:sSubSupPr>
                                <m:e>
                                  <m:r>
                                    <a:rPr lang="fr-FR" i="1">
                                      <a:latin typeface="Cambria Math" panose="02040503050406030204" pitchFamily="18" charset="0"/>
                                    </a:rPr>
                                    <m:t>2</m:t>
                                  </m:r>
                                  <m:r>
                                    <a:rPr lang="fr-FR" i="1">
                                      <a:latin typeface="Cambria Math" panose="02040503050406030204" pitchFamily="18" charset="0"/>
                                    </a:rPr>
                                    <m:t>𝐶</m:t>
                                  </m:r>
                                </m:e>
                                <m:sub>
                                  <m:r>
                                    <a:rPr lang="fr-FR" i="1">
                                      <a:latin typeface="Cambria Math" panose="02040503050406030204" pitchFamily="18" charset="0"/>
                                    </a:rPr>
                                    <m:t>𝑖</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r>
                                <a:rPr lang="fr-FR" i="1">
                                  <a:latin typeface="Cambria Math" panose="02040503050406030204" pitchFamily="18" charset="0"/>
                                </a:rPr>
                                <m:t>+</m:t>
                              </m:r>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ea typeface="Cambria Math" panose="02040503050406030204" pitchFamily="18" charset="0"/>
                              <a:cs typeface="Times New Roman" panose="02020603050405020304" pitchFamily="18" charset="0"/>
                            </a:rPr>
                            <m:t>𝐶</m:t>
                          </m:r>
                        </m:e>
                        <m:sub>
                          <m:r>
                            <a:rPr lang="fr-FR" b="0" i="1" smtClean="0">
                              <a:latin typeface="Cambria Math" panose="02040503050406030204" pitchFamily="18" charset="0"/>
                              <a:ea typeface="Cambria Math" panose="02040503050406030204" pitchFamily="18" charset="0"/>
                              <a:cs typeface="Times New Roman" panose="02020603050405020304" pitchFamily="18" charset="0"/>
                            </a:rPr>
                            <m:t>𝑖</m:t>
                          </m:r>
                        </m:sub>
                        <m:sup>
                          <m:r>
                            <a:rPr lang="fr-FR" b="0" i="1"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smtClean="0">
                              <a:latin typeface="Cambria Math" panose="02040503050406030204" pitchFamily="18" charset="0"/>
                              <a:ea typeface="Cambria Math" panose="02040503050406030204" pitchFamily="18" charset="0"/>
                              <a:cs typeface="Times New Roman" panose="02020603050405020304" pitchFamily="18" charset="0"/>
                            </a:rPr>
                            <m:t>+1</m:t>
                          </m:r>
                        </m:sup>
                      </m:sSubSup>
                    </m:oMath>
                  </m:oMathPara>
                </a14:m>
                <a:endParaRPr lang="en-GB" dirty="0"/>
              </a:p>
            </p:txBody>
          </p:sp>
        </mc:Choice>
        <mc:Fallback xmlns="">
          <p:sp>
            <p:nvSpPr>
              <p:cNvPr id="44" name="TextBox 43">
                <a:extLst>
                  <a:ext uri="{FF2B5EF4-FFF2-40B4-BE49-F238E27FC236}">
                    <a16:creationId xmlns:a16="http://schemas.microsoft.com/office/drawing/2014/main" id="{D28DF491-181B-9391-5F73-7A51F79E0E05}"/>
                  </a:ext>
                </a:extLst>
              </p:cNvPr>
              <p:cNvSpPr txBox="1">
                <a:spLocks noRot="1" noChangeAspect="1" noMove="1" noResize="1" noEditPoints="1" noAdjustHandles="1" noChangeArrowheads="1" noChangeShapeType="1" noTextEdit="1"/>
              </p:cNvSpPr>
              <p:nvPr/>
            </p:nvSpPr>
            <p:spPr>
              <a:xfrm>
                <a:off x="523869" y="6084784"/>
                <a:ext cx="8722389" cy="800476"/>
              </a:xfrm>
              <a:prstGeom prst="rect">
                <a:avLst/>
              </a:prstGeom>
              <a:blipFill>
                <a:blip r:embed="rId1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487955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0C561-72AF-51A1-7287-099D6560CB1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5C4A58F-66DC-5C22-B369-CB6316DD2D90}"/>
              </a:ext>
            </a:extLst>
          </p:cNvPr>
          <p:cNvSpPr txBox="1"/>
          <p:nvPr/>
        </p:nvSpPr>
        <p:spPr>
          <a:xfrm>
            <a:off x="0" y="627468"/>
            <a:ext cx="861695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exprime les équations à résoudre pour les deux méthodes proposées : </a:t>
            </a:r>
          </a:p>
        </p:txBody>
      </p:sp>
      <p:sp>
        <p:nvSpPr>
          <p:cNvPr id="23" name="Rectangle 22">
            <a:extLst>
              <a:ext uri="{FF2B5EF4-FFF2-40B4-BE49-F238E27FC236}">
                <a16:creationId xmlns:a16="http://schemas.microsoft.com/office/drawing/2014/main" id="{06997358-454D-FBA1-6230-D064B53DE30F}"/>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25CE67D6-7061-86BB-E365-D7DABF25D4B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25" name="Rectangle 24">
            <a:extLst>
              <a:ext uri="{FF2B5EF4-FFF2-40B4-BE49-F238E27FC236}">
                <a16:creationId xmlns:a16="http://schemas.microsoft.com/office/drawing/2014/main" id="{B470B1BB-9175-D252-0FD6-D944156FDFD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15E3945D-6F25-3B0C-40EA-4E0819F2C4F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4/10</a:t>
            </a:r>
          </a:p>
        </p:txBody>
      </p:sp>
      <p:sp>
        <p:nvSpPr>
          <p:cNvPr id="14" name="TextBox 13">
            <a:extLst>
              <a:ext uri="{FF2B5EF4-FFF2-40B4-BE49-F238E27FC236}">
                <a16:creationId xmlns:a16="http://schemas.microsoft.com/office/drawing/2014/main" id="{D580F648-8146-3AA6-43B9-B40A4F8A2515}"/>
              </a:ext>
            </a:extLst>
          </p:cNvPr>
          <p:cNvSpPr txBox="1"/>
          <p:nvPr/>
        </p:nvSpPr>
        <p:spPr>
          <a:xfrm>
            <a:off x="0" y="1009071"/>
            <a:ext cx="1100666"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i : </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997B0F0-4DF1-11BD-6AF7-DFCF0EB7E728}"/>
                  </a:ext>
                </a:extLst>
              </p:cNvPr>
              <p:cNvSpPr txBox="1"/>
              <p:nvPr/>
            </p:nvSpPr>
            <p:spPr>
              <a:xfrm>
                <a:off x="101599" y="1378403"/>
                <a:ext cx="7907283" cy="49334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400" b="0" i="1" smtClean="0">
                              <a:latin typeface="Cambria Math" panose="02040503050406030204" pitchFamily="18" charset="0"/>
                            </a:rPr>
                          </m:ctrlPr>
                        </m:sSubSupPr>
                        <m:e>
                          <m:r>
                            <a:rPr lang="fr-FR" sz="1400" b="0" i="1" smtClean="0">
                              <a:latin typeface="Cambria Math" panose="02040503050406030204" pitchFamily="18" charset="0"/>
                            </a:rPr>
                            <m:t>𝐶</m:t>
                          </m:r>
                        </m:e>
                        <m:sub>
                          <m:r>
                            <a:rPr lang="fr-FR" sz="1400" b="0" i="1" smtClean="0">
                              <a:latin typeface="Cambria Math" panose="02040503050406030204" pitchFamily="18" charset="0"/>
                            </a:rPr>
                            <m:t>𝑖</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r>
                        <a:rPr lang="fr-FR" sz="1400" b="0" i="1" smtClean="0">
                          <a:latin typeface="Cambria Math" panose="02040503050406030204" pitchFamily="18" charset="0"/>
                        </a:rPr>
                        <m:t>=</m:t>
                      </m:r>
                      <m:sSubSup>
                        <m:sSubSupPr>
                          <m:ctrlPr>
                            <a:rPr lang="fr-FR" sz="1400" b="0" i="1" smtClean="0">
                              <a:latin typeface="Cambria Math" panose="02040503050406030204" pitchFamily="18" charset="0"/>
                            </a:rPr>
                          </m:ctrlPr>
                        </m:sSubSupPr>
                        <m:e>
                          <m:r>
                            <a:rPr lang="fr-FR" sz="1400" b="0" i="1" smtClean="0">
                              <a:latin typeface="Cambria Math" panose="02040503050406030204" pitchFamily="18" charset="0"/>
                            </a:rPr>
                            <m:t>𝐶</m:t>
                          </m:r>
                        </m:e>
                        <m:sub>
                          <m:r>
                            <a:rPr lang="fr-FR" sz="1400" b="0" i="1" smtClean="0">
                              <a:latin typeface="Cambria Math" panose="02040503050406030204" pitchFamily="18" charset="0"/>
                            </a:rPr>
                            <m:t>𝑖</m:t>
                          </m:r>
                        </m:sub>
                        <m:sup>
                          <m:r>
                            <a:rPr lang="fr-FR" sz="1400" b="0" i="1" smtClean="0">
                              <a:latin typeface="Cambria Math" panose="02040503050406030204" pitchFamily="18" charset="0"/>
                            </a:rPr>
                            <m:t>𝑛</m:t>
                          </m:r>
                        </m:sup>
                      </m:sSubSup>
                      <m:r>
                        <a:rPr lang="fr-FR" sz="1400" b="0" i="1" smtClean="0">
                          <a:latin typeface="Cambria Math" panose="02040503050406030204" pitchFamily="18" charset="0"/>
                        </a:rPr>
                        <m:t>+</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𝑡</m:t>
                      </m:r>
                      <m:d>
                        <m:dPr>
                          <m:begChr m:val="["/>
                          <m:endChr m:val="]"/>
                          <m:ctrlPr>
                            <a:rPr lang="fr-FR" sz="1400" i="1" smtClean="0">
                              <a:latin typeface="Cambria Math" panose="02040503050406030204" pitchFamily="18" charset="0"/>
                              <a:ea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rPr>
                                <m:t>𝐷</m:t>
                              </m:r>
                            </m:e>
                            <m:sub>
                              <m:r>
                                <a:rPr lang="fr-FR" sz="1400" i="1">
                                  <a:latin typeface="Cambria Math" panose="02040503050406030204" pitchFamily="18" charset="0"/>
                                </a:rPr>
                                <m:t>𝑒𝑓𝑓</m:t>
                              </m:r>
                            </m:sub>
                          </m:sSub>
                          <m:d>
                            <m:dPr>
                              <m:begChr m:val="["/>
                              <m:endChr m:val="]"/>
                              <m:ctrlPr>
                                <a:rPr lang="fr-FR" sz="1400" i="1">
                                  <a:latin typeface="Cambria Math" panose="02040503050406030204" pitchFamily="18" charset="0"/>
                                </a:rPr>
                              </m:ctrlPr>
                            </m:dPr>
                            <m:e>
                              <m:f>
                                <m:fPr>
                                  <m:ctrlPr>
                                    <a:rPr lang="fr-FR" sz="1400" i="1">
                                      <a:latin typeface="Cambria Math" panose="02040503050406030204" pitchFamily="18" charset="0"/>
                                    </a:rPr>
                                  </m:ctrlPr>
                                </m:fPr>
                                <m:num>
                                  <m:r>
                                    <a:rPr lang="fr-FR" sz="1400" i="1">
                                      <a:latin typeface="Cambria Math" panose="02040503050406030204" pitchFamily="18" charset="0"/>
                                    </a:rPr>
                                    <m:t>1</m:t>
                                  </m:r>
                                </m:num>
                                <m:den>
                                  <m:r>
                                    <a:rPr lang="fr-FR" sz="1400" i="1">
                                      <a:latin typeface="Cambria Math" panose="02040503050406030204" pitchFamily="18" charset="0"/>
                                    </a:rPr>
                                    <m:t>𝑟</m:t>
                                  </m:r>
                                </m:den>
                              </m:f>
                              <m:f>
                                <m:fPr>
                                  <m:ctrlPr>
                                    <a:rPr lang="fr-FR" sz="1400" i="1">
                                      <a:latin typeface="Cambria Math" panose="02040503050406030204" pitchFamily="18" charset="0"/>
                                    </a:rPr>
                                  </m:ctrlPr>
                                </m:fPr>
                                <m:num>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r>
                                    <a:rPr lang="fr-FR" sz="1400" i="1">
                                      <a:latin typeface="Cambria Math" panose="02040503050406030204" pitchFamily="18" charset="0"/>
                                    </a:rPr>
                                    <m:t>−</m:t>
                                  </m:r>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num>
                                <m:den>
                                  <m:r>
                                    <a:rPr lang="fr-FR" sz="1400" i="1">
                                      <a:latin typeface="Cambria Math" panose="02040503050406030204" pitchFamily="18" charset="0"/>
                                    </a:rPr>
                                    <m:t>2</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den>
                              </m:f>
                              <m:r>
                                <a:rPr lang="fr-FR" sz="1400" i="1">
                                  <a:latin typeface="Cambria Math" panose="02040503050406030204" pitchFamily="18" charset="0"/>
                                </a:rPr>
                                <m:t>+</m:t>
                              </m:r>
                              <m:f>
                                <m:fPr>
                                  <m:ctrlPr>
                                    <a:rPr lang="fr-FR" sz="1400" i="1">
                                      <a:latin typeface="Cambria Math" panose="02040503050406030204" pitchFamily="18" charset="0"/>
                                    </a:rPr>
                                  </m:ctrlPr>
                                </m:fPr>
                                <m:num>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r>
                                    <a:rPr lang="fr-FR" sz="1400" i="1">
                                      <a:latin typeface="Cambria Math" panose="02040503050406030204" pitchFamily="18" charset="0"/>
                                    </a:rPr>
                                    <m:t>−</m:t>
                                  </m:r>
                                  <m:sSubSup>
                                    <m:sSubSupPr>
                                      <m:ctrlPr>
                                        <a:rPr lang="fr-FR" sz="1400" i="1">
                                          <a:latin typeface="Cambria Math" panose="02040503050406030204" pitchFamily="18" charset="0"/>
                                        </a:rPr>
                                      </m:ctrlPr>
                                    </m:sSubSupPr>
                                    <m:e>
                                      <m:r>
                                        <a:rPr lang="fr-FR" sz="1400" i="1">
                                          <a:latin typeface="Cambria Math" panose="02040503050406030204" pitchFamily="18" charset="0"/>
                                        </a:rPr>
                                        <m:t>2</m:t>
                                      </m:r>
                                      <m:r>
                                        <a:rPr lang="fr-FR" sz="1400" i="1">
                                          <a:latin typeface="Cambria Math" panose="02040503050406030204" pitchFamily="18" charset="0"/>
                                        </a:rPr>
                                        <m:t>𝐶</m:t>
                                      </m:r>
                                    </m:e>
                                    <m:sub>
                                      <m:r>
                                        <a:rPr lang="fr-FR" sz="1400" i="1">
                                          <a:latin typeface="Cambria Math" panose="02040503050406030204" pitchFamily="18" charset="0"/>
                                        </a:rPr>
                                        <m:t>𝑖</m:t>
                                      </m:r>
                                    </m:sub>
                                    <m:sup>
                                      <m:r>
                                        <a:rPr lang="fr-FR" sz="1400" i="1">
                                          <a:latin typeface="Cambria Math" panose="02040503050406030204" pitchFamily="18" charset="0"/>
                                        </a:rPr>
                                        <m:t>𝑛</m:t>
                                      </m:r>
                                      <m:r>
                                        <a:rPr lang="fr-FR" sz="1400" i="1">
                                          <a:latin typeface="Cambria Math" panose="02040503050406030204" pitchFamily="18" charset="0"/>
                                        </a:rPr>
                                        <m:t>+1</m:t>
                                      </m:r>
                                    </m:sup>
                                  </m:sSubSup>
                                  <m:r>
                                    <a:rPr lang="fr-FR" sz="1400" i="1">
                                      <a:latin typeface="Cambria Math" panose="02040503050406030204" pitchFamily="18" charset="0"/>
                                    </a:rPr>
                                    <m:t>+</m:t>
                                  </m:r>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num>
                                <m:den>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r>
                                    <a:rPr lang="fr-FR" sz="1400" i="1">
                                      <a:latin typeface="Cambria Math" panose="02040503050406030204" pitchFamily="18" charset="0"/>
                                      <a:ea typeface="Cambria Math" panose="02040503050406030204" pitchFamily="18" charset="0"/>
                                    </a:rPr>
                                    <m:t>²</m:t>
                                  </m:r>
                                </m:den>
                              </m:f>
                            </m:e>
                          </m:d>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cs typeface="Times New Roman" panose="02020603050405020304" pitchFamily="18" charset="0"/>
                            </a:rPr>
                            <m:t>𝑘</m:t>
                          </m:r>
                          <m:r>
                            <a:rPr lang="fr-FR" sz="14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4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4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4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400" i="1">
                                  <a:latin typeface="Cambria Math" panose="02040503050406030204" pitchFamily="18" charset="0"/>
                                  <a:ea typeface="Cambria Math" panose="02040503050406030204" pitchFamily="18" charset="0"/>
                                  <a:cs typeface="Times New Roman" panose="02020603050405020304" pitchFamily="18" charset="0"/>
                                </a:rPr>
                                <m:t>𝑛</m:t>
                              </m:r>
                              <m:r>
                                <a:rPr lang="fr-FR" sz="1400" i="1">
                                  <a:latin typeface="Cambria Math" panose="02040503050406030204" pitchFamily="18" charset="0"/>
                                  <a:ea typeface="Cambria Math" panose="02040503050406030204" pitchFamily="18" charset="0"/>
                                  <a:cs typeface="Times New Roman" panose="02020603050405020304" pitchFamily="18" charset="0"/>
                                </a:rPr>
                                <m:t>+1</m:t>
                              </m:r>
                            </m:sup>
                          </m:sSubSup>
                        </m:e>
                      </m:d>
                    </m:oMath>
                  </m:oMathPara>
                </a14:m>
                <a:endParaRPr lang="en-GB" sz="1400" dirty="0"/>
              </a:p>
            </p:txBody>
          </p:sp>
        </mc:Choice>
        <mc:Fallback xmlns="">
          <p:sp>
            <p:nvSpPr>
              <p:cNvPr id="27" name="TextBox 26">
                <a:extLst>
                  <a:ext uri="{FF2B5EF4-FFF2-40B4-BE49-F238E27FC236}">
                    <a16:creationId xmlns:a16="http://schemas.microsoft.com/office/drawing/2014/main" id="{5997B0F0-4DF1-11BD-6AF7-DFCF0EB7E728}"/>
                  </a:ext>
                </a:extLst>
              </p:cNvPr>
              <p:cNvSpPr txBox="1">
                <a:spLocks noRot="1" noChangeAspect="1" noMove="1" noResize="1" noEditPoints="1" noAdjustHandles="1" noChangeArrowheads="1" noChangeShapeType="1" noTextEdit="1"/>
              </p:cNvSpPr>
              <p:nvPr/>
            </p:nvSpPr>
            <p:spPr>
              <a:xfrm>
                <a:off x="101599" y="1378403"/>
                <a:ext cx="7907283" cy="493340"/>
              </a:xfrm>
              <a:prstGeom prst="rect">
                <a:avLst/>
              </a:prstGeom>
              <a:blipFill>
                <a:blip r:embed="rId2"/>
                <a:stretch>
                  <a:fillRect b="-1235"/>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5214168B-058F-569D-F7E2-4557AA8CDDC7}"/>
              </a:ext>
            </a:extLst>
          </p:cNvPr>
          <p:cNvSpPr txBox="1"/>
          <p:nvPr/>
        </p:nvSpPr>
        <p:spPr>
          <a:xfrm>
            <a:off x="0" y="1871743"/>
            <a:ext cx="30607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réorganisant les termes : </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799A925-83F7-CF41-B7C8-D5847C3F5704}"/>
                  </a:ext>
                </a:extLst>
              </p:cNvPr>
              <p:cNvSpPr txBox="1"/>
              <p:nvPr/>
            </p:nvSpPr>
            <p:spPr>
              <a:xfrm>
                <a:off x="101600" y="2253346"/>
                <a:ext cx="7907278" cy="4840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400" i="1" smtClean="0">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d>
                        <m:dPr>
                          <m:begChr m:val="["/>
                          <m:endChr m:val="]"/>
                          <m:ctrlPr>
                            <a:rPr lang="fr-FR" sz="1400" i="1" smtClean="0">
                              <a:latin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𝑡</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rPr>
                                <m:t>𝐷</m:t>
                              </m:r>
                            </m:e>
                            <m:sub>
                              <m:r>
                                <a:rPr lang="fr-FR" sz="1400" i="1">
                                  <a:latin typeface="Cambria Math" panose="02040503050406030204" pitchFamily="18" charset="0"/>
                                </a:rPr>
                                <m:t>𝑒𝑓𝑓</m:t>
                              </m:r>
                            </m:sub>
                          </m:sSub>
                          <m:d>
                            <m:dPr>
                              <m:ctrlPr>
                                <a:rPr lang="fr-FR" sz="1400" i="1">
                                  <a:latin typeface="Cambria Math" panose="02040503050406030204" pitchFamily="18" charset="0"/>
                                </a:rPr>
                              </m:ctrlPr>
                            </m:dPr>
                            <m:e>
                              <m:f>
                                <m:fPr>
                                  <m:ctrlPr>
                                    <a:rPr lang="fr-FR" sz="1400" i="1">
                                      <a:latin typeface="Cambria Math" panose="02040503050406030204" pitchFamily="18" charset="0"/>
                                    </a:rPr>
                                  </m:ctrlPr>
                                </m:fPr>
                                <m:num>
                                  <m:r>
                                    <a:rPr lang="fr-FR" sz="1400" i="1">
                                      <a:latin typeface="Cambria Math" panose="02040503050406030204" pitchFamily="18" charset="0"/>
                                    </a:rPr>
                                    <m:t>1</m:t>
                                  </m:r>
                                </m:num>
                                <m:den>
                                  <m:r>
                                    <a:rPr lang="fr-FR" sz="1400" i="1">
                                      <a:latin typeface="Cambria Math" panose="02040503050406030204" pitchFamily="18" charset="0"/>
                                    </a:rPr>
                                    <m:t>2</m:t>
                                  </m:r>
                                  <m:r>
                                    <a:rPr lang="fr-FR" sz="1400" i="1">
                                      <a:latin typeface="Cambria Math" panose="02040503050406030204" pitchFamily="18" charset="0"/>
                                    </a:rPr>
                                    <m:t>𝑟</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den>
                              </m:f>
                              <m:r>
                                <a:rPr lang="fr-FR" sz="1400" i="1">
                                  <a:latin typeface="Cambria Math" panose="02040503050406030204" pitchFamily="18" charset="0"/>
                                </a:rPr>
                                <m:t>+</m:t>
                              </m:r>
                              <m:f>
                                <m:fPr>
                                  <m:ctrlPr>
                                    <a:rPr lang="fr-FR" sz="1400" i="1">
                                      <a:latin typeface="Cambria Math" panose="02040503050406030204" pitchFamily="18" charset="0"/>
                                    </a:rPr>
                                  </m:ctrlPr>
                                </m:fPr>
                                <m:num>
                                  <m:r>
                                    <a:rPr lang="fr-FR" sz="1400" i="1">
                                      <a:latin typeface="Cambria Math" panose="02040503050406030204" pitchFamily="18" charset="0"/>
                                    </a:rPr>
                                    <m:t>−1</m:t>
                                  </m:r>
                                </m:num>
                                <m:den>
                                  <m:r>
                                    <a:rPr lang="fr-FR" sz="1400" i="1">
                                      <a:latin typeface="Cambria Math" panose="02040503050406030204" pitchFamily="18" charset="0"/>
                                      <a:ea typeface="Cambria Math" panose="02040503050406030204" pitchFamily="18" charset="0"/>
                                    </a:rPr>
                                    <m:t>∆</m:t>
                                  </m:r>
                                  <m:sSup>
                                    <m:sSupPr>
                                      <m:ctrlPr>
                                        <a:rPr lang="fr-FR" sz="1400" i="1">
                                          <a:latin typeface="Cambria Math" panose="02040503050406030204" pitchFamily="18" charset="0"/>
                                          <a:ea typeface="Cambria Math" panose="02040503050406030204" pitchFamily="18" charset="0"/>
                                        </a:rPr>
                                      </m:ctrlPr>
                                    </m:sSupPr>
                                    <m:e>
                                      <m:r>
                                        <a:rPr lang="fr-FR" sz="1400" i="1">
                                          <a:latin typeface="Cambria Math" panose="02040503050406030204" pitchFamily="18" charset="0"/>
                                          <a:ea typeface="Cambria Math" panose="02040503050406030204" pitchFamily="18" charset="0"/>
                                        </a:rPr>
                                        <m:t>𝑟</m:t>
                                      </m:r>
                                    </m:e>
                                    <m:sup>
                                      <m:r>
                                        <a:rPr lang="fr-FR" sz="1400" i="1">
                                          <a:latin typeface="Cambria Math" panose="02040503050406030204" pitchFamily="18" charset="0"/>
                                          <a:ea typeface="Cambria Math" panose="02040503050406030204" pitchFamily="18" charset="0"/>
                                        </a:rPr>
                                        <m:t>2</m:t>
                                      </m:r>
                                    </m:sup>
                                  </m:sSup>
                                </m:den>
                              </m:f>
                            </m:e>
                          </m:d>
                        </m:e>
                      </m:d>
                      <m:r>
                        <a:rPr lang="fr-FR" sz="1400" b="0" i="1" smtClean="0">
                          <a:latin typeface="Cambria Math" panose="02040503050406030204" pitchFamily="18" charset="0"/>
                        </a:rPr>
                        <m:t>+</m:t>
                      </m:r>
                      <m:sSubSup>
                        <m:sSubSupPr>
                          <m:ctrlPr>
                            <a:rPr lang="fr-FR" sz="1400" b="0" i="1" smtClean="0">
                              <a:latin typeface="Cambria Math" panose="02040503050406030204" pitchFamily="18" charset="0"/>
                            </a:rPr>
                          </m:ctrlPr>
                        </m:sSubSupPr>
                        <m:e>
                          <m:r>
                            <a:rPr lang="fr-FR" sz="1400" b="0" i="1" smtClean="0">
                              <a:latin typeface="Cambria Math" panose="02040503050406030204" pitchFamily="18" charset="0"/>
                            </a:rPr>
                            <m:t>𝐶</m:t>
                          </m:r>
                        </m:e>
                        <m:sub>
                          <m:r>
                            <a:rPr lang="fr-FR" sz="1400" b="0" i="1" smtClean="0">
                              <a:latin typeface="Cambria Math" panose="02040503050406030204" pitchFamily="18" charset="0"/>
                            </a:rPr>
                            <m:t>𝑖</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d>
                        <m:dPr>
                          <m:begChr m:val="["/>
                          <m:endChr m:val="]"/>
                          <m:ctrlPr>
                            <a:rPr lang="fr-FR" sz="1400" b="0" i="1" smtClean="0">
                              <a:latin typeface="Cambria Math" panose="02040503050406030204" pitchFamily="18" charset="0"/>
                            </a:rPr>
                          </m:ctrlPr>
                        </m:dPr>
                        <m:e>
                          <m:r>
                            <a:rPr lang="fr-FR" sz="1400" b="0" i="1" smtClean="0">
                              <a:latin typeface="Cambria Math" panose="02040503050406030204" pitchFamily="18" charset="0"/>
                            </a:rPr>
                            <m:t>1+</m:t>
                          </m:r>
                          <m:sSub>
                            <m:sSubPr>
                              <m:ctrlPr>
                                <a:rPr lang="fr-FR" sz="1400" i="1">
                                  <a:latin typeface="Cambria Math" panose="02040503050406030204" pitchFamily="18" charset="0"/>
                                </a:rPr>
                              </m:ctrlPr>
                            </m:sSubPr>
                            <m:e>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𝑡</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rPr>
                                <m:t>𝐷</m:t>
                              </m:r>
                            </m:e>
                            <m:sub>
                              <m:r>
                                <a:rPr lang="fr-FR" sz="1400" i="1">
                                  <a:latin typeface="Cambria Math" panose="02040503050406030204" pitchFamily="18" charset="0"/>
                                </a:rPr>
                                <m:t>𝑒𝑓𝑓</m:t>
                              </m:r>
                            </m:sub>
                          </m:sSub>
                          <m:f>
                            <m:fPr>
                              <m:ctrlPr>
                                <a:rPr lang="fr-FR" sz="1400" i="1">
                                  <a:latin typeface="Cambria Math" panose="02040503050406030204" pitchFamily="18" charset="0"/>
                                </a:rPr>
                              </m:ctrlPr>
                            </m:fPr>
                            <m:num>
                              <m:r>
                                <a:rPr lang="fr-FR" sz="1400" b="0" i="1" smtClean="0">
                                  <a:latin typeface="Cambria Math" panose="02040503050406030204" pitchFamily="18" charset="0"/>
                                </a:rPr>
                                <m:t>2</m:t>
                              </m:r>
                            </m:num>
                            <m:den>
                              <m:r>
                                <a:rPr lang="fr-FR" sz="1400" i="1">
                                  <a:latin typeface="Cambria Math" panose="02040503050406030204" pitchFamily="18" charset="0"/>
                                  <a:ea typeface="Cambria Math" panose="02040503050406030204" pitchFamily="18" charset="0"/>
                                </a:rPr>
                                <m:t>∆</m:t>
                              </m:r>
                              <m:sSup>
                                <m:sSupPr>
                                  <m:ctrlPr>
                                    <a:rPr lang="fr-FR" sz="1400" i="1">
                                      <a:latin typeface="Cambria Math" panose="02040503050406030204" pitchFamily="18" charset="0"/>
                                      <a:ea typeface="Cambria Math" panose="02040503050406030204" pitchFamily="18" charset="0"/>
                                    </a:rPr>
                                  </m:ctrlPr>
                                </m:sSupPr>
                                <m:e>
                                  <m:r>
                                    <a:rPr lang="fr-FR" sz="1400" i="1">
                                      <a:latin typeface="Cambria Math" panose="02040503050406030204" pitchFamily="18" charset="0"/>
                                      <a:ea typeface="Cambria Math" panose="02040503050406030204" pitchFamily="18" charset="0"/>
                                    </a:rPr>
                                    <m:t>𝑟</m:t>
                                  </m:r>
                                </m:e>
                                <m:sup>
                                  <m:r>
                                    <a:rPr lang="fr-FR" sz="1400" i="1">
                                      <a:latin typeface="Cambria Math" panose="02040503050406030204" pitchFamily="18" charset="0"/>
                                      <a:ea typeface="Cambria Math" panose="02040503050406030204" pitchFamily="18" charset="0"/>
                                    </a:rPr>
                                    <m:t>2</m:t>
                                  </m:r>
                                </m:sup>
                              </m:sSup>
                            </m:den>
                          </m:f>
                          <m:r>
                            <a:rPr lang="fr-FR" sz="1400" b="0" i="1" smtClean="0">
                              <a:latin typeface="Cambria Math" panose="02040503050406030204" pitchFamily="18" charset="0"/>
                              <a:ea typeface="Cambria Math" panose="02040503050406030204" pitchFamily="18" charset="0"/>
                            </a:rPr>
                            <m:t>+</m:t>
                          </m:r>
                          <m:r>
                            <a:rPr lang="fr-FR" sz="1400" b="0" i="1" smtClean="0">
                              <a:latin typeface="Cambria Math" panose="02040503050406030204" pitchFamily="18" charset="0"/>
                              <a:ea typeface="Cambria Math" panose="02040503050406030204" pitchFamily="18" charset="0"/>
                            </a:rPr>
                            <m:t>𝑘</m:t>
                          </m:r>
                        </m:e>
                      </m:d>
                      <m:r>
                        <a:rPr lang="fr-FR" sz="1400" b="0" i="1" smtClean="0">
                          <a:latin typeface="Cambria Math" panose="02040503050406030204" pitchFamily="18" charset="0"/>
                        </a:rPr>
                        <m:t>+</m:t>
                      </m:r>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d>
                        <m:dPr>
                          <m:begChr m:val="["/>
                          <m:endChr m:val="]"/>
                          <m:ctrlPr>
                            <a:rPr lang="fr-FR" sz="1400" i="1" smtClean="0">
                              <a:latin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𝑡</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rPr>
                                <m:t>𝐷</m:t>
                              </m:r>
                            </m:e>
                            <m:sub>
                              <m:r>
                                <a:rPr lang="fr-FR" sz="1400" i="1">
                                  <a:latin typeface="Cambria Math" panose="02040503050406030204" pitchFamily="18" charset="0"/>
                                </a:rPr>
                                <m:t>𝑒𝑓𝑓</m:t>
                              </m:r>
                            </m:sub>
                          </m:sSub>
                          <m:d>
                            <m:dPr>
                              <m:ctrlPr>
                                <a:rPr lang="fr-FR" sz="1400" i="1" smtClean="0">
                                  <a:latin typeface="Cambria Math" panose="02040503050406030204" pitchFamily="18" charset="0"/>
                                </a:rPr>
                              </m:ctrlPr>
                            </m:dPr>
                            <m:e>
                              <m:f>
                                <m:fPr>
                                  <m:ctrlPr>
                                    <a:rPr lang="fr-FR" sz="1400" i="1">
                                      <a:latin typeface="Cambria Math" panose="02040503050406030204" pitchFamily="18" charset="0"/>
                                    </a:rPr>
                                  </m:ctrlPr>
                                </m:fPr>
                                <m:num>
                                  <m:r>
                                    <a:rPr lang="fr-FR" sz="1400" b="0" i="1" smtClean="0">
                                      <a:latin typeface="Cambria Math" panose="02040503050406030204" pitchFamily="18" charset="0"/>
                                    </a:rPr>
                                    <m:t>−1</m:t>
                                  </m:r>
                                </m:num>
                                <m:den>
                                  <m:r>
                                    <a:rPr lang="fr-FR" sz="1400" i="1">
                                      <a:latin typeface="Cambria Math" panose="02040503050406030204" pitchFamily="18" charset="0"/>
                                    </a:rPr>
                                    <m:t>2</m:t>
                                  </m:r>
                                  <m:r>
                                    <a:rPr lang="fr-FR" sz="1400" i="1">
                                      <a:latin typeface="Cambria Math" panose="02040503050406030204" pitchFamily="18" charset="0"/>
                                    </a:rPr>
                                    <m:t>𝑟</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den>
                              </m:f>
                              <m:r>
                                <a:rPr lang="fr-FR" sz="1400" i="1">
                                  <a:latin typeface="Cambria Math" panose="02040503050406030204" pitchFamily="18" charset="0"/>
                                </a:rPr>
                                <m:t>+</m:t>
                              </m:r>
                              <m:f>
                                <m:fPr>
                                  <m:ctrlPr>
                                    <a:rPr lang="fr-FR" sz="1400" i="1">
                                      <a:latin typeface="Cambria Math" panose="02040503050406030204" pitchFamily="18" charset="0"/>
                                    </a:rPr>
                                  </m:ctrlPr>
                                </m:fPr>
                                <m:num>
                                  <m:r>
                                    <a:rPr lang="fr-FR" sz="1400" b="0" i="1" smtClean="0">
                                      <a:latin typeface="Cambria Math" panose="02040503050406030204" pitchFamily="18" charset="0"/>
                                    </a:rPr>
                                    <m:t>−1</m:t>
                                  </m:r>
                                </m:num>
                                <m:den>
                                  <m:r>
                                    <a:rPr lang="fr-FR" sz="1400" i="1" smtClean="0">
                                      <a:latin typeface="Cambria Math" panose="02040503050406030204" pitchFamily="18" charset="0"/>
                                      <a:ea typeface="Cambria Math" panose="02040503050406030204" pitchFamily="18" charset="0"/>
                                    </a:rPr>
                                    <m:t>∆</m:t>
                                  </m:r>
                                  <m:sSup>
                                    <m:sSupPr>
                                      <m:ctrlPr>
                                        <a:rPr lang="fr-FR" sz="1400" b="0" i="1" smtClean="0">
                                          <a:latin typeface="Cambria Math" panose="02040503050406030204" pitchFamily="18" charset="0"/>
                                          <a:ea typeface="Cambria Math" panose="02040503050406030204" pitchFamily="18" charset="0"/>
                                        </a:rPr>
                                      </m:ctrlPr>
                                    </m:sSupPr>
                                    <m:e>
                                      <m:r>
                                        <a:rPr lang="fr-FR" sz="1400" b="0" i="1" smtClean="0">
                                          <a:latin typeface="Cambria Math" panose="02040503050406030204" pitchFamily="18" charset="0"/>
                                          <a:ea typeface="Cambria Math" panose="02040503050406030204" pitchFamily="18" charset="0"/>
                                        </a:rPr>
                                        <m:t>𝑟</m:t>
                                      </m:r>
                                    </m:e>
                                    <m:sup>
                                      <m:r>
                                        <a:rPr lang="fr-FR" sz="1400" b="0" i="1" smtClean="0">
                                          <a:latin typeface="Cambria Math" panose="02040503050406030204" pitchFamily="18" charset="0"/>
                                          <a:ea typeface="Cambria Math" panose="02040503050406030204" pitchFamily="18" charset="0"/>
                                        </a:rPr>
                                        <m:t>2</m:t>
                                      </m:r>
                                    </m:sup>
                                  </m:sSup>
                                </m:den>
                              </m:f>
                            </m:e>
                          </m:d>
                        </m:e>
                      </m:d>
                      <m:r>
                        <a:rPr lang="fr-FR" sz="1400" b="0" i="1" smtClean="0">
                          <a:latin typeface="Cambria Math" panose="02040503050406030204" pitchFamily="18" charset="0"/>
                        </a:rPr>
                        <m:t>=</m:t>
                      </m:r>
                      <m:sSubSup>
                        <m:sSubSupPr>
                          <m:ctrlPr>
                            <a:rPr lang="fr-FR" sz="1400" b="0" i="1" smtClean="0">
                              <a:latin typeface="Cambria Math" panose="02040503050406030204" pitchFamily="18" charset="0"/>
                            </a:rPr>
                          </m:ctrlPr>
                        </m:sSubSupPr>
                        <m:e>
                          <m:r>
                            <a:rPr lang="fr-FR" sz="1400" b="0" i="1" smtClean="0">
                              <a:latin typeface="Cambria Math" panose="02040503050406030204" pitchFamily="18" charset="0"/>
                            </a:rPr>
                            <m:t>𝐶</m:t>
                          </m:r>
                        </m:e>
                        <m:sub>
                          <m:r>
                            <a:rPr lang="fr-FR" sz="1400" b="0" i="1" smtClean="0">
                              <a:latin typeface="Cambria Math" panose="02040503050406030204" pitchFamily="18" charset="0"/>
                            </a:rPr>
                            <m:t>𝑖</m:t>
                          </m:r>
                        </m:sub>
                        <m:sup>
                          <m:r>
                            <a:rPr lang="fr-FR" sz="1400" b="0" i="1" smtClean="0">
                              <a:latin typeface="Cambria Math" panose="02040503050406030204" pitchFamily="18" charset="0"/>
                            </a:rPr>
                            <m:t>𝑛</m:t>
                          </m:r>
                        </m:sup>
                      </m:sSubSup>
                    </m:oMath>
                  </m:oMathPara>
                </a14:m>
                <a:endParaRPr lang="en-GB" sz="1400" dirty="0"/>
              </a:p>
            </p:txBody>
          </p:sp>
        </mc:Choice>
        <mc:Fallback xmlns="">
          <p:sp>
            <p:nvSpPr>
              <p:cNvPr id="30" name="TextBox 29">
                <a:extLst>
                  <a:ext uri="{FF2B5EF4-FFF2-40B4-BE49-F238E27FC236}">
                    <a16:creationId xmlns:a16="http://schemas.microsoft.com/office/drawing/2014/main" id="{7799A925-83F7-CF41-B7C8-D5847C3F5704}"/>
                  </a:ext>
                </a:extLst>
              </p:cNvPr>
              <p:cNvSpPr txBox="1">
                <a:spLocks noRot="1" noChangeAspect="1" noMove="1" noResize="1" noEditPoints="1" noAdjustHandles="1" noChangeArrowheads="1" noChangeShapeType="1" noTextEdit="1"/>
              </p:cNvSpPr>
              <p:nvPr/>
            </p:nvSpPr>
            <p:spPr>
              <a:xfrm>
                <a:off x="101600" y="2253346"/>
                <a:ext cx="7907278" cy="484043"/>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AE4398F-B692-C93E-A16A-F0D947AA74E0}"/>
                  </a:ext>
                </a:extLst>
              </p:cNvPr>
              <p:cNvSpPr txBox="1"/>
              <p:nvPr/>
            </p:nvSpPr>
            <p:spPr>
              <a:xfrm>
                <a:off x="327923" y="2829005"/>
                <a:ext cx="8421317" cy="50860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fr-FR" sz="1400" i="1" smtClean="0">
                          <a:latin typeface="Cambria Math" panose="02040503050406030204" pitchFamily="18" charset="0"/>
                        </a:rPr>
                        <m:t>𝑖</m:t>
                      </m:r>
                      <m:r>
                        <a:rPr lang="fr-FR" sz="1400" b="0" i="1" smtClean="0">
                          <a:latin typeface="Cambria Math" panose="02040503050406030204" pitchFamily="18" charset="0"/>
                        </a:rPr>
                        <m:t>=1 : </m:t>
                      </m:r>
                      <m:sSub>
                        <m:sSubPr>
                          <m:ctrlPr>
                            <a:rPr lang="fr-FR" sz="1400" i="1">
                              <a:latin typeface="Cambria Math" panose="02040503050406030204" pitchFamily="18" charset="0"/>
                            </a:rPr>
                          </m:ctrlPr>
                        </m:sSubPr>
                        <m:e>
                          <m:d>
                            <m:dPr>
                              <m:begChr m:val=""/>
                              <m:endChr m:val="|"/>
                              <m:ctrlPr>
                                <a:rPr lang="fr-FR" sz="1400" i="1">
                                  <a:latin typeface="Cambria Math" panose="02040503050406030204" pitchFamily="18" charset="0"/>
                                </a:rPr>
                              </m:ctrlPr>
                            </m:dPr>
                            <m:e>
                              <m:f>
                                <m:fPr>
                                  <m:ctrlPr>
                                    <a:rPr lang="fr-FR" sz="1400" i="1">
                                      <a:latin typeface="Cambria Math" panose="02040503050406030204" pitchFamily="18" charset="0"/>
                                    </a:rPr>
                                  </m:ctrlPr>
                                </m:fPr>
                                <m:num>
                                  <m:r>
                                    <a:rPr lang="fr-FR" sz="1400" i="1">
                                      <a:latin typeface="Cambria Math" panose="02040503050406030204" pitchFamily="18" charset="0"/>
                                    </a:rPr>
                                    <m:t>𝜕</m:t>
                                  </m:r>
                                  <m:r>
                                    <a:rPr lang="fr-FR" sz="1400" i="1">
                                      <a:latin typeface="Cambria Math" panose="02040503050406030204" pitchFamily="18" charset="0"/>
                                    </a:rPr>
                                    <m:t>𝐶</m:t>
                                  </m:r>
                                </m:num>
                                <m:den>
                                  <m:r>
                                    <a:rPr lang="fr-FR" sz="1400" i="1">
                                      <a:latin typeface="Cambria Math" panose="02040503050406030204" pitchFamily="18" charset="0"/>
                                    </a:rPr>
                                    <m:t>𝜕</m:t>
                                  </m:r>
                                  <m:r>
                                    <a:rPr lang="fr-FR" sz="1400" i="1">
                                      <a:latin typeface="Cambria Math" panose="02040503050406030204" pitchFamily="18" charset="0"/>
                                    </a:rPr>
                                    <m:t>𝑟</m:t>
                                  </m:r>
                                </m:den>
                              </m:f>
                            </m:e>
                          </m:d>
                        </m:e>
                        <m:sub>
                          <m:r>
                            <a:rPr lang="fr-FR" sz="1400" i="1">
                              <a:latin typeface="Cambria Math" panose="02040503050406030204" pitchFamily="18" charset="0"/>
                            </a:rPr>
                            <m:t>𝑖</m:t>
                          </m:r>
                        </m:sub>
                      </m:sSub>
                      <m:r>
                        <a:rPr lang="fr-FR" sz="1400" i="1">
                          <a:latin typeface="Cambria Math" panose="02040503050406030204" pitchFamily="18" charset="0"/>
                        </a:rPr>
                        <m:t>=</m:t>
                      </m:r>
                      <m:f>
                        <m:fPr>
                          <m:ctrlPr>
                            <a:rPr lang="fr-FR" sz="1400" i="1">
                              <a:latin typeface="Cambria Math" panose="02040503050406030204" pitchFamily="18" charset="0"/>
                            </a:rPr>
                          </m:ctrlPr>
                        </m:fPr>
                        <m:num>
                          <m:r>
                            <a:rPr lang="fr-FR" sz="1400" i="1">
                              <a:latin typeface="Cambria Math" panose="02040503050406030204" pitchFamily="18" charset="0"/>
                            </a:rPr>
                            <m:t>−3</m:t>
                          </m:r>
                          <m:sSubSup>
                            <m:sSubSupPr>
                              <m:ctrlPr>
                                <a:rPr lang="fr-FR" sz="1400" b="0" i="1" smtClean="0">
                                  <a:latin typeface="Cambria Math" panose="02040503050406030204" pitchFamily="18" charset="0"/>
                                </a:rPr>
                              </m:ctrlPr>
                            </m:sSubSupPr>
                            <m:e>
                              <m:r>
                                <a:rPr lang="fr-FR" sz="1400" i="1" smtClean="0">
                                  <a:latin typeface="Cambria Math" panose="02040503050406030204" pitchFamily="18" charset="0"/>
                                </a:rPr>
                                <m:t>𝐶</m:t>
                              </m:r>
                            </m:e>
                            <m:sub>
                              <m:r>
                                <a:rPr lang="fr-FR" sz="1400" b="0" i="1" smtClean="0">
                                  <a:latin typeface="Cambria Math" panose="02040503050406030204" pitchFamily="18" charset="0"/>
                                </a:rPr>
                                <m:t>𝑖</m:t>
                              </m:r>
                            </m:sub>
                            <m:sup>
                              <m:r>
                                <a:rPr lang="fr-FR" sz="1400" b="0" i="1" smtClean="0">
                                  <a:latin typeface="Cambria Math" panose="02040503050406030204" pitchFamily="18" charset="0"/>
                                </a:rPr>
                                <m:t>𝑛</m:t>
                              </m:r>
                            </m:sup>
                          </m:sSubSup>
                          <m:r>
                            <a:rPr lang="fr-FR" sz="1400" i="1">
                              <a:latin typeface="Cambria Math" panose="02040503050406030204" pitchFamily="18" charset="0"/>
                            </a:rPr>
                            <m:t>+4</m:t>
                          </m:r>
                          <m:sSub>
                            <m:sSubPr>
                              <m:ctrlPr>
                                <a:rPr lang="fr-FR" sz="1400" i="1">
                                  <a:latin typeface="Cambria Math" panose="02040503050406030204" pitchFamily="18" charset="0"/>
                                </a:rPr>
                              </m:ctrlPr>
                            </m:sSub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Sub>
                          <m:r>
                            <a:rPr lang="fr-FR" sz="1400" i="1">
                              <a:latin typeface="Cambria Math" panose="02040503050406030204" pitchFamily="18" charset="0"/>
                            </a:rPr>
                            <m:t>−</m:t>
                          </m:r>
                          <m:sSub>
                            <m:sSubPr>
                              <m:ctrlPr>
                                <a:rPr lang="fr-FR" sz="1400" i="1">
                                  <a:latin typeface="Cambria Math" panose="02040503050406030204" pitchFamily="18" charset="0"/>
                                </a:rPr>
                              </m:ctrlPr>
                            </m:sSub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+2</m:t>
                              </m:r>
                            </m:sub>
                          </m:sSub>
                        </m:num>
                        <m:den>
                          <m:r>
                            <a:rPr lang="fr-FR" sz="1400" i="1">
                              <a:latin typeface="Cambria Math" panose="02040503050406030204" pitchFamily="18" charset="0"/>
                            </a:rPr>
                            <m:t>2</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den>
                      </m:f>
                      <m:r>
                        <a:rPr lang="fr-FR" sz="1400" i="1">
                          <a:latin typeface="Cambria Math" panose="02040503050406030204" pitchFamily="18" charset="0"/>
                          <a:ea typeface="Cambria Math" panose="02040503050406030204" pitchFamily="18" charset="0"/>
                        </a:rPr>
                        <m:t>=0</m:t>
                      </m:r>
                      <m:r>
                        <a:rPr lang="fr-FR" sz="1400">
                          <a:latin typeface="Cambria Math" panose="02040503050406030204" pitchFamily="18" charset="0"/>
                        </a:rPr>
                        <m:t>⇒−3</m:t>
                      </m:r>
                      <m:sSub>
                        <m:sSubPr>
                          <m:ctrlPr>
                            <a:rPr lang="fr-FR" sz="1400" i="1">
                              <a:latin typeface="Cambria Math" panose="02040503050406030204" pitchFamily="18" charset="0"/>
                            </a:rPr>
                          </m:ctrlPr>
                        </m:sSubPr>
                        <m:e>
                          <m:r>
                            <m:rPr>
                              <m:sty m:val="p"/>
                            </m:rPr>
                            <a:rPr lang="fr-FR" sz="1400">
                              <a:latin typeface="Cambria Math" panose="02040503050406030204" pitchFamily="18" charset="0"/>
                            </a:rPr>
                            <m:t>C</m:t>
                          </m:r>
                        </m:e>
                        <m:sub>
                          <m:r>
                            <a:rPr lang="fr-FR" sz="1400">
                              <a:latin typeface="Cambria Math" panose="02040503050406030204" pitchFamily="18" charset="0"/>
                            </a:rPr>
                            <m:t>0</m:t>
                          </m:r>
                        </m:sub>
                      </m:sSub>
                      <m:r>
                        <a:rPr lang="fr-FR" sz="1400">
                          <a:latin typeface="Cambria Math" panose="02040503050406030204" pitchFamily="18" charset="0"/>
                        </a:rPr>
                        <m:t>+4</m:t>
                      </m:r>
                      <m:sSub>
                        <m:sSubPr>
                          <m:ctrlPr>
                            <a:rPr lang="fr-FR" sz="1400" i="1">
                              <a:latin typeface="Cambria Math" panose="02040503050406030204" pitchFamily="18" charset="0"/>
                            </a:rPr>
                          </m:ctrlPr>
                        </m:sSubPr>
                        <m:e>
                          <m:r>
                            <m:rPr>
                              <m:sty m:val="p"/>
                            </m:rPr>
                            <a:rPr lang="fr-FR" sz="1400">
                              <a:latin typeface="Cambria Math" panose="02040503050406030204" pitchFamily="18" charset="0"/>
                            </a:rPr>
                            <m:t>C</m:t>
                          </m:r>
                        </m:e>
                        <m:sub>
                          <m:r>
                            <a:rPr lang="fr-FR" sz="1400">
                              <a:latin typeface="Cambria Math" panose="02040503050406030204" pitchFamily="18" charset="0"/>
                            </a:rPr>
                            <m:t>1</m:t>
                          </m:r>
                        </m:sub>
                      </m:sSub>
                      <m:r>
                        <a:rPr lang="fr-FR" sz="1400">
                          <a:latin typeface="Cambria Math" panose="02040503050406030204" pitchFamily="18" charset="0"/>
                        </a:rPr>
                        <m:t>−</m:t>
                      </m:r>
                      <m:sSub>
                        <m:sSubPr>
                          <m:ctrlPr>
                            <a:rPr lang="fr-FR" sz="1400" i="1">
                              <a:latin typeface="Cambria Math" panose="02040503050406030204" pitchFamily="18" charset="0"/>
                            </a:rPr>
                          </m:ctrlPr>
                        </m:sSubPr>
                        <m:e>
                          <m:r>
                            <m:rPr>
                              <m:sty m:val="p"/>
                            </m:rPr>
                            <a:rPr lang="fr-FR" sz="1400">
                              <a:latin typeface="Cambria Math" panose="02040503050406030204" pitchFamily="18" charset="0"/>
                            </a:rPr>
                            <m:t>C</m:t>
                          </m:r>
                        </m:e>
                        <m:sub>
                          <m:r>
                            <a:rPr lang="fr-FR" sz="1400">
                              <a:latin typeface="Cambria Math" panose="02040503050406030204" pitchFamily="18" charset="0"/>
                            </a:rPr>
                            <m:t>2</m:t>
                          </m:r>
                        </m:sub>
                      </m:sSub>
                      <m:r>
                        <a:rPr lang="fr-FR" sz="1400">
                          <a:latin typeface="Cambria Math" panose="02040503050406030204" pitchFamily="18" charset="0"/>
                        </a:rPr>
                        <m:t>=0</m:t>
                      </m:r>
                    </m:oMath>
                  </m:oMathPara>
                </a14:m>
                <a:endParaRPr lang="en-GB" sz="1400" dirty="0"/>
              </a:p>
            </p:txBody>
          </p:sp>
        </mc:Choice>
        <mc:Fallback xmlns="">
          <p:sp>
            <p:nvSpPr>
              <p:cNvPr id="31" name="TextBox 30">
                <a:extLst>
                  <a:ext uri="{FF2B5EF4-FFF2-40B4-BE49-F238E27FC236}">
                    <a16:creationId xmlns:a16="http://schemas.microsoft.com/office/drawing/2014/main" id="{BAE4398F-B692-C93E-A16A-F0D947AA74E0}"/>
                  </a:ext>
                </a:extLst>
              </p:cNvPr>
              <p:cNvSpPr txBox="1">
                <a:spLocks noRot="1" noChangeAspect="1" noMove="1" noResize="1" noEditPoints="1" noAdjustHandles="1" noChangeArrowheads="1" noChangeShapeType="1" noTextEdit="1"/>
              </p:cNvSpPr>
              <p:nvPr/>
            </p:nvSpPr>
            <p:spPr>
              <a:xfrm>
                <a:off x="327923" y="2829005"/>
                <a:ext cx="8421317" cy="508601"/>
              </a:xfrm>
              <a:prstGeom prst="rect">
                <a:avLst/>
              </a:prstGeom>
              <a:blipFill>
                <a:blip r:embed="rId4"/>
                <a:stretch>
                  <a:fillRect l="-1159" t="-210714" b="-29881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A096267-50E8-A4B4-45C3-E9C2EF28244F}"/>
                  </a:ext>
                </a:extLst>
              </p:cNvPr>
              <p:cNvSpPr txBox="1"/>
              <p:nvPr/>
            </p:nvSpPr>
            <p:spPr>
              <a:xfrm>
                <a:off x="101598" y="3305241"/>
                <a:ext cx="8647641" cy="4840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400" i="1" smtClean="0">
                              <a:latin typeface="Cambria Math" panose="02040503050406030204" pitchFamily="18" charset="0"/>
                            </a:rPr>
                          </m:ctrlPr>
                        </m:sSubSupPr>
                        <m:e>
                          <m:r>
                            <a:rPr lang="fr-FR" sz="1400" b="0" i="1" smtClean="0">
                              <a:latin typeface="Cambria Math" panose="02040503050406030204" pitchFamily="18" charset="0"/>
                            </a:rPr>
                            <m:t>𝑖</m:t>
                          </m:r>
                          <m:r>
                            <a:rPr lang="fr-FR" sz="1400" b="0" i="1" smtClean="0">
                              <a:latin typeface="Cambria Math" panose="02040503050406030204" pitchFamily="18" charset="0"/>
                            </a:rPr>
                            <m:t>=2 : </m:t>
                          </m:r>
                          <m:r>
                            <a:rPr lang="fr-FR" sz="1400" i="1">
                              <a:latin typeface="Cambria Math" panose="02040503050406030204" pitchFamily="18" charset="0"/>
                            </a:rPr>
                            <m:t>𝐶</m:t>
                          </m:r>
                        </m:e>
                        <m:sub>
                          <m:r>
                            <a:rPr lang="fr-FR" sz="1400" b="0" i="1" smtClean="0">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d>
                        <m:dPr>
                          <m:begChr m:val="["/>
                          <m:endChr m:val="]"/>
                          <m:ctrlPr>
                            <a:rPr lang="fr-FR" sz="1400" i="1" smtClean="0">
                              <a:latin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𝑡</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rPr>
                                <m:t>𝐷</m:t>
                              </m:r>
                            </m:e>
                            <m:sub>
                              <m:r>
                                <a:rPr lang="fr-FR" sz="1400" i="1">
                                  <a:latin typeface="Cambria Math" panose="02040503050406030204" pitchFamily="18" charset="0"/>
                                </a:rPr>
                                <m:t>𝑒𝑓𝑓</m:t>
                              </m:r>
                            </m:sub>
                          </m:sSub>
                          <m:d>
                            <m:dPr>
                              <m:ctrlPr>
                                <a:rPr lang="fr-FR" sz="1400" i="1">
                                  <a:latin typeface="Cambria Math" panose="02040503050406030204" pitchFamily="18" charset="0"/>
                                </a:rPr>
                              </m:ctrlPr>
                            </m:dPr>
                            <m:e>
                              <m:f>
                                <m:fPr>
                                  <m:ctrlPr>
                                    <a:rPr lang="fr-FR" sz="1400" i="1">
                                      <a:latin typeface="Cambria Math" panose="02040503050406030204" pitchFamily="18" charset="0"/>
                                    </a:rPr>
                                  </m:ctrlPr>
                                </m:fPr>
                                <m:num>
                                  <m:r>
                                    <a:rPr lang="fr-FR" sz="1400" i="1">
                                      <a:latin typeface="Cambria Math" panose="02040503050406030204" pitchFamily="18" charset="0"/>
                                    </a:rPr>
                                    <m:t>1</m:t>
                                  </m:r>
                                </m:num>
                                <m:den>
                                  <m:r>
                                    <a:rPr lang="fr-FR" sz="1400" i="1">
                                      <a:latin typeface="Cambria Math" panose="02040503050406030204" pitchFamily="18" charset="0"/>
                                    </a:rPr>
                                    <m:t>2</m:t>
                                  </m:r>
                                  <m:r>
                                    <a:rPr lang="fr-FR" sz="1400" i="1">
                                      <a:latin typeface="Cambria Math" panose="02040503050406030204" pitchFamily="18" charset="0"/>
                                    </a:rPr>
                                    <m:t>𝑟</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den>
                              </m:f>
                              <m:r>
                                <a:rPr lang="fr-FR" sz="1400" i="1">
                                  <a:latin typeface="Cambria Math" panose="02040503050406030204" pitchFamily="18" charset="0"/>
                                </a:rPr>
                                <m:t>+</m:t>
                              </m:r>
                              <m:f>
                                <m:fPr>
                                  <m:ctrlPr>
                                    <a:rPr lang="fr-FR" sz="1400" i="1">
                                      <a:latin typeface="Cambria Math" panose="02040503050406030204" pitchFamily="18" charset="0"/>
                                    </a:rPr>
                                  </m:ctrlPr>
                                </m:fPr>
                                <m:num>
                                  <m:r>
                                    <a:rPr lang="fr-FR" sz="1400" i="1">
                                      <a:latin typeface="Cambria Math" panose="02040503050406030204" pitchFamily="18" charset="0"/>
                                    </a:rPr>
                                    <m:t>−1</m:t>
                                  </m:r>
                                </m:num>
                                <m:den>
                                  <m:r>
                                    <a:rPr lang="fr-FR" sz="1400" i="1">
                                      <a:latin typeface="Cambria Math" panose="02040503050406030204" pitchFamily="18" charset="0"/>
                                      <a:ea typeface="Cambria Math" panose="02040503050406030204" pitchFamily="18" charset="0"/>
                                    </a:rPr>
                                    <m:t>∆</m:t>
                                  </m:r>
                                  <m:sSup>
                                    <m:sSupPr>
                                      <m:ctrlPr>
                                        <a:rPr lang="fr-FR" sz="1400" i="1">
                                          <a:latin typeface="Cambria Math" panose="02040503050406030204" pitchFamily="18" charset="0"/>
                                          <a:ea typeface="Cambria Math" panose="02040503050406030204" pitchFamily="18" charset="0"/>
                                        </a:rPr>
                                      </m:ctrlPr>
                                    </m:sSupPr>
                                    <m:e>
                                      <m:r>
                                        <a:rPr lang="fr-FR" sz="1400" i="1">
                                          <a:latin typeface="Cambria Math" panose="02040503050406030204" pitchFamily="18" charset="0"/>
                                          <a:ea typeface="Cambria Math" panose="02040503050406030204" pitchFamily="18" charset="0"/>
                                        </a:rPr>
                                        <m:t>𝑟</m:t>
                                      </m:r>
                                    </m:e>
                                    <m:sup>
                                      <m:r>
                                        <a:rPr lang="fr-FR" sz="1400" i="1">
                                          <a:latin typeface="Cambria Math" panose="02040503050406030204" pitchFamily="18" charset="0"/>
                                          <a:ea typeface="Cambria Math" panose="02040503050406030204" pitchFamily="18" charset="0"/>
                                        </a:rPr>
                                        <m:t>2</m:t>
                                      </m:r>
                                    </m:sup>
                                  </m:sSup>
                                </m:den>
                              </m:f>
                            </m:e>
                          </m:d>
                        </m:e>
                      </m:d>
                      <m:r>
                        <a:rPr lang="fr-FR" sz="1400" b="0" i="1" smtClean="0">
                          <a:latin typeface="Cambria Math" panose="02040503050406030204" pitchFamily="18" charset="0"/>
                        </a:rPr>
                        <m:t>+</m:t>
                      </m:r>
                      <m:sSubSup>
                        <m:sSubSupPr>
                          <m:ctrlPr>
                            <a:rPr lang="fr-FR" sz="1400" b="0" i="1" smtClean="0">
                              <a:latin typeface="Cambria Math" panose="02040503050406030204" pitchFamily="18" charset="0"/>
                            </a:rPr>
                          </m:ctrlPr>
                        </m:sSubSupPr>
                        <m:e>
                          <m:r>
                            <a:rPr lang="fr-FR" sz="1400" b="0" i="1" smtClean="0">
                              <a:latin typeface="Cambria Math" panose="02040503050406030204" pitchFamily="18" charset="0"/>
                            </a:rPr>
                            <m:t>𝐶</m:t>
                          </m:r>
                        </m:e>
                        <m:sub>
                          <m:r>
                            <a:rPr lang="fr-FR" sz="1400" b="0" i="1" smtClean="0">
                              <a:latin typeface="Cambria Math" panose="02040503050406030204" pitchFamily="18" charset="0"/>
                            </a:rPr>
                            <m:t>2</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d>
                        <m:dPr>
                          <m:begChr m:val="["/>
                          <m:endChr m:val="]"/>
                          <m:ctrlPr>
                            <a:rPr lang="fr-FR" sz="1400" b="0" i="1" smtClean="0">
                              <a:latin typeface="Cambria Math" panose="02040503050406030204" pitchFamily="18" charset="0"/>
                            </a:rPr>
                          </m:ctrlPr>
                        </m:dPr>
                        <m:e>
                          <m:r>
                            <a:rPr lang="fr-FR" sz="1400" b="0" i="1" smtClean="0">
                              <a:latin typeface="Cambria Math" panose="02040503050406030204" pitchFamily="18" charset="0"/>
                            </a:rPr>
                            <m:t>1+</m:t>
                          </m:r>
                          <m:sSub>
                            <m:sSubPr>
                              <m:ctrlPr>
                                <a:rPr lang="fr-FR" sz="1400" i="1">
                                  <a:latin typeface="Cambria Math" panose="02040503050406030204" pitchFamily="18" charset="0"/>
                                </a:rPr>
                              </m:ctrlPr>
                            </m:sSubPr>
                            <m:e>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𝑡</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rPr>
                                <m:t>𝐷</m:t>
                              </m:r>
                            </m:e>
                            <m:sub>
                              <m:r>
                                <a:rPr lang="fr-FR" sz="1400" i="1">
                                  <a:latin typeface="Cambria Math" panose="02040503050406030204" pitchFamily="18" charset="0"/>
                                </a:rPr>
                                <m:t>𝑒𝑓𝑓</m:t>
                              </m:r>
                            </m:sub>
                          </m:sSub>
                          <m:f>
                            <m:fPr>
                              <m:ctrlPr>
                                <a:rPr lang="fr-FR" sz="1400" i="1">
                                  <a:latin typeface="Cambria Math" panose="02040503050406030204" pitchFamily="18" charset="0"/>
                                </a:rPr>
                              </m:ctrlPr>
                            </m:fPr>
                            <m:num>
                              <m:r>
                                <a:rPr lang="fr-FR" sz="1400" b="0" i="1" smtClean="0">
                                  <a:latin typeface="Cambria Math" panose="02040503050406030204" pitchFamily="18" charset="0"/>
                                </a:rPr>
                                <m:t>2</m:t>
                              </m:r>
                            </m:num>
                            <m:den>
                              <m:r>
                                <a:rPr lang="fr-FR" sz="1400" i="1">
                                  <a:latin typeface="Cambria Math" panose="02040503050406030204" pitchFamily="18" charset="0"/>
                                  <a:ea typeface="Cambria Math" panose="02040503050406030204" pitchFamily="18" charset="0"/>
                                </a:rPr>
                                <m:t>∆</m:t>
                              </m:r>
                              <m:sSup>
                                <m:sSupPr>
                                  <m:ctrlPr>
                                    <a:rPr lang="fr-FR" sz="1400" i="1">
                                      <a:latin typeface="Cambria Math" panose="02040503050406030204" pitchFamily="18" charset="0"/>
                                      <a:ea typeface="Cambria Math" panose="02040503050406030204" pitchFamily="18" charset="0"/>
                                    </a:rPr>
                                  </m:ctrlPr>
                                </m:sSupPr>
                                <m:e>
                                  <m:r>
                                    <a:rPr lang="fr-FR" sz="1400" i="1">
                                      <a:latin typeface="Cambria Math" panose="02040503050406030204" pitchFamily="18" charset="0"/>
                                      <a:ea typeface="Cambria Math" panose="02040503050406030204" pitchFamily="18" charset="0"/>
                                    </a:rPr>
                                    <m:t>𝑟</m:t>
                                  </m:r>
                                </m:e>
                                <m:sup>
                                  <m:r>
                                    <a:rPr lang="fr-FR" sz="1400" i="1">
                                      <a:latin typeface="Cambria Math" panose="02040503050406030204" pitchFamily="18" charset="0"/>
                                      <a:ea typeface="Cambria Math" panose="02040503050406030204" pitchFamily="18" charset="0"/>
                                    </a:rPr>
                                    <m:t>2</m:t>
                                  </m:r>
                                </m:sup>
                              </m:sSup>
                            </m:den>
                          </m:f>
                          <m:r>
                            <a:rPr lang="fr-FR" sz="1400" b="0" i="1" smtClean="0">
                              <a:latin typeface="Cambria Math" panose="02040503050406030204" pitchFamily="18" charset="0"/>
                              <a:ea typeface="Cambria Math" panose="02040503050406030204" pitchFamily="18" charset="0"/>
                            </a:rPr>
                            <m:t>+</m:t>
                          </m:r>
                          <m:r>
                            <a:rPr lang="fr-FR" sz="1400" b="0" i="1" smtClean="0">
                              <a:latin typeface="Cambria Math" panose="02040503050406030204" pitchFamily="18" charset="0"/>
                              <a:ea typeface="Cambria Math" panose="02040503050406030204" pitchFamily="18" charset="0"/>
                            </a:rPr>
                            <m:t>𝑘</m:t>
                          </m:r>
                        </m:e>
                      </m:d>
                      <m:r>
                        <a:rPr lang="fr-FR" sz="1400" b="0" i="1" smtClean="0">
                          <a:latin typeface="Cambria Math" panose="02040503050406030204" pitchFamily="18" charset="0"/>
                        </a:rPr>
                        <m:t>+</m:t>
                      </m:r>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b="0" i="1" smtClean="0">
                              <a:latin typeface="Cambria Math" panose="02040503050406030204" pitchFamily="18" charset="0"/>
                            </a:rPr>
                            <m:t>3</m:t>
                          </m:r>
                        </m:sub>
                        <m:sup>
                          <m:r>
                            <a:rPr lang="fr-FR" sz="1400" i="1">
                              <a:latin typeface="Cambria Math" panose="02040503050406030204" pitchFamily="18" charset="0"/>
                            </a:rPr>
                            <m:t>𝑛</m:t>
                          </m:r>
                          <m:r>
                            <a:rPr lang="fr-FR" sz="1400" i="1">
                              <a:latin typeface="Cambria Math" panose="02040503050406030204" pitchFamily="18" charset="0"/>
                            </a:rPr>
                            <m:t>+1</m:t>
                          </m:r>
                        </m:sup>
                      </m:sSubSup>
                      <m:d>
                        <m:dPr>
                          <m:begChr m:val="["/>
                          <m:endChr m:val="]"/>
                          <m:ctrlPr>
                            <a:rPr lang="fr-FR" sz="1400" i="1" smtClean="0">
                              <a:latin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𝑡</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rPr>
                                <m:t>𝐷</m:t>
                              </m:r>
                            </m:e>
                            <m:sub>
                              <m:r>
                                <a:rPr lang="fr-FR" sz="1400" i="1">
                                  <a:latin typeface="Cambria Math" panose="02040503050406030204" pitchFamily="18" charset="0"/>
                                </a:rPr>
                                <m:t>𝑒𝑓𝑓</m:t>
                              </m:r>
                            </m:sub>
                          </m:sSub>
                          <m:d>
                            <m:dPr>
                              <m:ctrlPr>
                                <a:rPr lang="fr-FR" sz="1400" i="1" smtClean="0">
                                  <a:latin typeface="Cambria Math" panose="02040503050406030204" pitchFamily="18" charset="0"/>
                                </a:rPr>
                              </m:ctrlPr>
                            </m:dPr>
                            <m:e>
                              <m:f>
                                <m:fPr>
                                  <m:ctrlPr>
                                    <a:rPr lang="fr-FR" sz="1400" i="1">
                                      <a:latin typeface="Cambria Math" panose="02040503050406030204" pitchFamily="18" charset="0"/>
                                    </a:rPr>
                                  </m:ctrlPr>
                                </m:fPr>
                                <m:num>
                                  <m:r>
                                    <a:rPr lang="fr-FR" sz="1400" b="0" i="1" smtClean="0">
                                      <a:latin typeface="Cambria Math" panose="02040503050406030204" pitchFamily="18" charset="0"/>
                                    </a:rPr>
                                    <m:t>−1</m:t>
                                  </m:r>
                                </m:num>
                                <m:den>
                                  <m:r>
                                    <a:rPr lang="fr-FR" sz="1400" i="1">
                                      <a:latin typeface="Cambria Math" panose="02040503050406030204" pitchFamily="18" charset="0"/>
                                    </a:rPr>
                                    <m:t>2</m:t>
                                  </m:r>
                                  <m:r>
                                    <a:rPr lang="fr-FR" sz="1400" i="1">
                                      <a:latin typeface="Cambria Math" panose="02040503050406030204" pitchFamily="18" charset="0"/>
                                    </a:rPr>
                                    <m:t>𝑟</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den>
                              </m:f>
                              <m:r>
                                <a:rPr lang="fr-FR" sz="1400" i="1">
                                  <a:latin typeface="Cambria Math" panose="02040503050406030204" pitchFamily="18" charset="0"/>
                                </a:rPr>
                                <m:t>+</m:t>
                              </m:r>
                              <m:f>
                                <m:fPr>
                                  <m:ctrlPr>
                                    <a:rPr lang="fr-FR" sz="1400" i="1">
                                      <a:latin typeface="Cambria Math" panose="02040503050406030204" pitchFamily="18" charset="0"/>
                                    </a:rPr>
                                  </m:ctrlPr>
                                </m:fPr>
                                <m:num>
                                  <m:r>
                                    <a:rPr lang="fr-FR" sz="1400" b="0" i="1" smtClean="0">
                                      <a:latin typeface="Cambria Math" panose="02040503050406030204" pitchFamily="18" charset="0"/>
                                    </a:rPr>
                                    <m:t>−1</m:t>
                                  </m:r>
                                </m:num>
                                <m:den>
                                  <m:r>
                                    <a:rPr lang="fr-FR" sz="1400" i="1" smtClean="0">
                                      <a:latin typeface="Cambria Math" panose="02040503050406030204" pitchFamily="18" charset="0"/>
                                      <a:ea typeface="Cambria Math" panose="02040503050406030204" pitchFamily="18" charset="0"/>
                                    </a:rPr>
                                    <m:t>∆</m:t>
                                  </m:r>
                                  <m:sSup>
                                    <m:sSupPr>
                                      <m:ctrlPr>
                                        <a:rPr lang="fr-FR" sz="1400" b="0" i="1" smtClean="0">
                                          <a:latin typeface="Cambria Math" panose="02040503050406030204" pitchFamily="18" charset="0"/>
                                          <a:ea typeface="Cambria Math" panose="02040503050406030204" pitchFamily="18" charset="0"/>
                                        </a:rPr>
                                      </m:ctrlPr>
                                    </m:sSupPr>
                                    <m:e>
                                      <m:r>
                                        <a:rPr lang="fr-FR" sz="1400" b="0" i="1" smtClean="0">
                                          <a:latin typeface="Cambria Math" panose="02040503050406030204" pitchFamily="18" charset="0"/>
                                          <a:ea typeface="Cambria Math" panose="02040503050406030204" pitchFamily="18" charset="0"/>
                                        </a:rPr>
                                        <m:t>𝑟</m:t>
                                      </m:r>
                                    </m:e>
                                    <m:sup>
                                      <m:r>
                                        <a:rPr lang="fr-FR" sz="1400" b="0" i="1" smtClean="0">
                                          <a:latin typeface="Cambria Math" panose="02040503050406030204" pitchFamily="18" charset="0"/>
                                          <a:ea typeface="Cambria Math" panose="02040503050406030204" pitchFamily="18" charset="0"/>
                                        </a:rPr>
                                        <m:t>2</m:t>
                                      </m:r>
                                    </m:sup>
                                  </m:sSup>
                                </m:den>
                              </m:f>
                            </m:e>
                          </m:d>
                        </m:e>
                      </m:d>
                      <m:r>
                        <a:rPr lang="fr-FR" sz="1400" b="0" i="1" smtClean="0">
                          <a:latin typeface="Cambria Math" panose="02040503050406030204" pitchFamily="18" charset="0"/>
                        </a:rPr>
                        <m:t>=</m:t>
                      </m:r>
                      <m:sSubSup>
                        <m:sSubSupPr>
                          <m:ctrlPr>
                            <a:rPr lang="fr-FR" sz="1400" b="0" i="1" smtClean="0">
                              <a:latin typeface="Cambria Math" panose="02040503050406030204" pitchFamily="18" charset="0"/>
                            </a:rPr>
                          </m:ctrlPr>
                        </m:sSubSupPr>
                        <m:e>
                          <m:r>
                            <a:rPr lang="fr-FR" sz="1400" b="0" i="1" smtClean="0">
                              <a:latin typeface="Cambria Math" panose="02040503050406030204" pitchFamily="18" charset="0"/>
                            </a:rPr>
                            <m:t>𝐶</m:t>
                          </m:r>
                        </m:e>
                        <m:sub>
                          <m:r>
                            <a:rPr lang="fr-FR" sz="1400" b="0" i="1" smtClean="0">
                              <a:latin typeface="Cambria Math" panose="02040503050406030204" pitchFamily="18" charset="0"/>
                            </a:rPr>
                            <m:t>2</m:t>
                          </m:r>
                        </m:sub>
                        <m:sup>
                          <m:r>
                            <a:rPr lang="fr-FR" sz="1400" b="0" i="1" smtClean="0">
                              <a:latin typeface="Cambria Math" panose="02040503050406030204" pitchFamily="18" charset="0"/>
                            </a:rPr>
                            <m:t>𝑛</m:t>
                          </m:r>
                        </m:sup>
                      </m:sSubSup>
                    </m:oMath>
                  </m:oMathPara>
                </a14:m>
                <a:endParaRPr lang="en-GB" sz="1400" dirty="0"/>
              </a:p>
            </p:txBody>
          </p:sp>
        </mc:Choice>
        <mc:Fallback xmlns="">
          <p:sp>
            <p:nvSpPr>
              <p:cNvPr id="32" name="TextBox 31">
                <a:extLst>
                  <a:ext uri="{FF2B5EF4-FFF2-40B4-BE49-F238E27FC236}">
                    <a16:creationId xmlns:a16="http://schemas.microsoft.com/office/drawing/2014/main" id="{FA096267-50E8-A4B4-45C3-E9C2EF28244F}"/>
                  </a:ext>
                </a:extLst>
              </p:cNvPr>
              <p:cNvSpPr txBox="1">
                <a:spLocks noRot="1" noChangeAspect="1" noMove="1" noResize="1" noEditPoints="1" noAdjustHandles="1" noChangeArrowheads="1" noChangeShapeType="1" noTextEdit="1"/>
              </p:cNvSpPr>
              <p:nvPr/>
            </p:nvSpPr>
            <p:spPr>
              <a:xfrm>
                <a:off x="101598" y="3305241"/>
                <a:ext cx="8647641" cy="484043"/>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0056BAF-1646-8813-7D60-3D6F1DECBA52}"/>
                  </a:ext>
                </a:extLst>
              </p:cNvPr>
              <p:cNvSpPr txBox="1"/>
              <p:nvPr/>
            </p:nvSpPr>
            <p:spPr>
              <a:xfrm>
                <a:off x="101599" y="3786311"/>
                <a:ext cx="8647641" cy="4840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400" i="1" smtClean="0">
                              <a:latin typeface="Cambria Math" panose="02040503050406030204" pitchFamily="18" charset="0"/>
                            </a:rPr>
                          </m:ctrlPr>
                        </m:sSubSupPr>
                        <m:e>
                          <m:r>
                            <a:rPr lang="fr-FR" sz="1400" b="0" i="1" smtClean="0">
                              <a:latin typeface="Cambria Math" panose="02040503050406030204" pitchFamily="18" charset="0"/>
                            </a:rPr>
                            <m:t>𝑖</m:t>
                          </m:r>
                          <m:r>
                            <a:rPr lang="fr-FR" sz="1400" b="0" i="1" smtClean="0">
                              <a:latin typeface="Cambria Math" panose="02040503050406030204" pitchFamily="18" charset="0"/>
                            </a:rPr>
                            <m:t>=3 : </m:t>
                          </m:r>
                          <m:r>
                            <a:rPr lang="fr-FR" sz="1400" i="1">
                              <a:latin typeface="Cambria Math" panose="02040503050406030204" pitchFamily="18" charset="0"/>
                            </a:rPr>
                            <m:t>𝐶</m:t>
                          </m:r>
                        </m:e>
                        <m:sub>
                          <m:r>
                            <a:rPr lang="fr-FR" sz="1400" b="0" i="1" smtClean="0">
                              <a:latin typeface="Cambria Math" panose="02040503050406030204" pitchFamily="18" charset="0"/>
                            </a:rPr>
                            <m:t>2</m:t>
                          </m:r>
                        </m:sub>
                        <m:sup>
                          <m:r>
                            <a:rPr lang="fr-FR" sz="1400" i="1">
                              <a:latin typeface="Cambria Math" panose="02040503050406030204" pitchFamily="18" charset="0"/>
                            </a:rPr>
                            <m:t>𝑛</m:t>
                          </m:r>
                          <m:r>
                            <a:rPr lang="fr-FR" sz="1400" i="1">
                              <a:latin typeface="Cambria Math" panose="02040503050406030204" pitchFamily="18" charset="0"/>
                            </a:rPr>
                            <m:t>+1</m:t>
                          </m:r>
                        </m:sup>
                      </m:sSubSup>
                      <m:d>
                        <m:dPr>
                          <m:begChr m:val="["/>
                          <m:endChr m:val="]"/>
                          <m:ctrlPr>
                            <a:rPr lang="fr-FR" sz="1400" i="1" smtClean="0">
                              <a:latin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𝑡</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rPr>
                                <m:t>𝐷</m:t>
                              </m:r>
                            </m:e>
                            <m:sub>
                              <m:r>
                                <a:rPr lang="fr-FR" sz="1400" i="1">
                                  <a:latin typeface="Cambria Math" panose="02040503050406030204" pitchFamily="18" charset="0"/>
                                </a:rPr>
                                <m:t>𝑒𝑓𝑓</m:t>
                              </m:r>
                            </m:sub>
                          </m:sSub>
                          <m:d>
                            <m:dPr>
                              <m:ctrlPr>
                                <a:rPr lang="fr-FR" sz="1400" i="1">
                                  <a:latin typeface="Cambria Math" panose="02040503050406030204" pitchFamily="18" charset="0"/>
                                </a:rPr>
                              </m:ctrlPr>
                            </m:dPr>
                            <m:e>
                              <m:f>
                                <m:fPr>
                                  <m:ctrlPr>
                                    <a:rPr lang="fr-FR" sz="1400" i="1">
                                      <a:latin typeface="Cambria Math" panose="02040503050406030204" pitchFamily="18" charset="0"/>
                                    </a:rPr>
                                  </m:ctrlPr>
                                </m:fPr>
                                <m:num>
                                  <m:r>
                                    <a:rPr lang="fr-FR" sz="1400" i="1">
                                      <a:latin typeface="Cambria Math" panose="02040503050406030204" pitchFamily="18" charset="0"/>
                                    </a:rPr>
                                    <m:t>1</m:t>
                                  </m:r>
                                </m:num>
                                <m:den>
                                  <m:r>
                                    <a:rPr lang="fr-FR" sz="1400" i="1">
                                      <a:latin typeface="Cambria Math" panose="02040503050406030204" pitchFamily="18" charset="0"/>
                                    </a:rPr>
                                    <m:t>2</m:t>
                                  </m:r>
                                  <m:r>
                                    <a:rPr lang="fr-FR" sz="1400" i="1">
                                      <a:latin typeface="Cambria Math" panose="02040503050406030204" pitchFamily="18" charset="0"/>
                                    </a:rPr>
                                    <m:t>𝑟</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den>
                              </m:f>
                              <m:r>
                                <a:rPr lang="fr-FR" sz="1400" i="1">
                                  <a:latin typeface="Cambria Math" panose="02040503050406030204" pitchFamily="18" charset="0"/>
                                </a:rPr>
                                <m:t>+</m:t>
                              </m:r>
                              <m:f>
                                <m:fPr>
                                  <m:ctrlPr>
                                    <a:rPr lang="fr-FR" sz="1400" i="1">
                                      <a:latin typeface="Cambria Math" panose="02040503050406030204" pitchFamily="18" charset="0"/>
                                    </a:rPr>
                                  </m:ctrlPr>
                                </m:fPr>
                                <m:num>
                                  <m:r>
                                    <a:rPr lang="fr-FR" sz="1400" i="1">
                                      <a:latin typeface="Cambria Math" panose="02040503050406030204" pitchFamily="18" charset="0"/>
                                    </a:rPr>
                                    <m:t>−1</m:t>
                                  </m:r>
                                </m:num>
                                <m:den>
                                  <m:r>
                                    <a:rPr lang="fr-FR" sz="1400" i="1">
                                      <a:latin typeface="Cambria Math" panose="02040503050406030204" pitchFamily="18" charset="0"/>
                                      <a:ea typeface="Cambria Math" panose="02040503050406030204" pitchFamily="18" charset="0"/>
                                    </a:rPr>
                                    <m:t>∆</m:t>
                                  </m:r>
                                  <m:sSup>
                                    <m:sSupPr>
                                      <m:ctrlPr>
                                        <a:rPr lang="fr-FR" sz="1400" i="1">
                                          <a:latin typeface="Cambria Math" panose="02040503050406030204" pitchFamily="18" charset="0"/>
                                          <a:ea typeface="Cambria Math" panose="02040503050406030204" pitchFamily="18" charset="0"/>
                                        </a:rPr>
                                      </m:ctrlPr>
                                    </m:sSupPr>
                                    <m:e>
                                      <m:r>
                                        <a:rPr lang="fr-FR" sz="1400" i="1">
                                          <a:latin typeface="Cambria Math" panose="02040503050406030204" pitchFamily="18" charset="0"/>
                                          <a:ea typeface="Cambria Math" panose="02040503050406030204" pitchFamily="18" charset="0"/>
                                        </a:rPr>
                                        <m:t>𝑟</m:t>
                                      </m:r>
                                    </m:e>
                                    <m:sup>
                                      <m:r>
                                        <a:rPr lang="fr-FR" sz="1400" i="1">
                                          <a:latin typeface="Cambria Math" panose="02040503050406030204" pitchFamily="18" charset="0"/>
                                          <a:ea typeface="Cambria Math" panose="02040503050406030204" pitchFamily="18" charset="0"/>
                                        </a:rPr>
                                        <m:t>2</m:t>
                                      </m:r>
                                    </m:sup>
                                  </m:sSup>
                                </m:den>
                              </m:f>
                            </m:e>
                          </m:d>
                        </m:e>
                      </m:d>
                      <m:r>
                        <a:rPr lang="fr-FR" sz="1400" b="0" i="1" smtClean="0">
                          <a:latin typeface="Cambria Math" panose="02040503050406030204" pitchFamily="18" charset="0"/>
                        </a:rPr>
                        <m:t>+</m:t>
                      </m:r>
                      <m:sSubSup>
                        <m:sSubSupPr>
                          <m:ctrlPr>
                            <a:rPr lang="fr-FR" sz="1400" b="0" i="1" smtClean="0">
                              <a:latin typeface="Cambria Math" panose="02040503050406030204" pitchFamily="18" charset="0"/>
                            </a:rPr>
                          </m:ctrlPr>
                        </m:sSubSupPr>
                        <m:e>
                          <m:r>
                            <a:rPr lang="fr-FR" sz="1400" b="0" i="1" smtClean="0">
                              <a:latin typeface="Cambria Math" panose="02040503050406030204" pitchFamily="18" charset="0"/>
                            </a:rPr>
                            <m:t>𝐶</m:t>
                          </m:r>
                        </m:e>
                        <m:sub>
                          <m:r>
                            <a:rPr lang="fr-FR" sz="1400" b="0" i="1" smtClean="0">
                              <a:latin typeface="Cambria Math" panose="02040503050406030204" pitchFamily="18" charset="0"/>
                            </a:rPr>
                            <m:t>3</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d>
                        <m:dPr>
                          <m:begChr m:val="["/>
                          <m:endChr m:val="]"/>
                          <m:ctrlPr>
                            <a:rPr lang="fr-FR" sz="1400" b="0" i="1" smtClean="0">
                              <a:latin typeface="Cambria Math" panose="02040503050406030204" pitchFamily="18" charset="0"/>
                            </a:rPr>
                          </m:ctrlPr>
                        </m:dPr>
                        <m:e>
                          <m:r>
                            <a:rPr lang="fr-FR" sz="1400" b="0" i="1" smtClean="0">
                              <a:latin typeface="Cambria Math" panose="02040503050406030204" pitchFamily="18" charset="0"/>
                            </a:rPr>
                            <m:t>1+</m:t>
                          </m:r>
                          <m:sSub>
                            <m:sSubPr>
                              <m:ctrlPr>
                                <a:rPr lang="fr-FR" sz="1400" i="1">
                                  <a:latin typeface="Cambria Math" panose="02040503050406030204" pitchFamily="18" charset="0"/>
                                </a:rPr>
                              </m:ctrlPr>
                            </m:sSubPr>
                            <m:e>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𝑡</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rPr>
                                <m:t>𝐷</m:t>
                              </m:r>
                            </m:e>
                            <m:sub>
                              <m:r>
                                <a:rPr lang="fr-FR" sz="1400" i="1">
                                  <a:latin typeface="Cambria Math" panose="02040503050406030204" pitchFamily="18" charset="0"/>
                                </a:rPr>
                                <m:t>𝑒𝑓𝑓</m:t>
                              </m:r>
                            </m:sub>
                          </m:sSub>
                          <m:f>
                            <m:fPr>
                              <m:ctrlPr>
                                <a:rPr lang="fr-FR" sz="1400" i="1">
                                  <a:latin typeface="Cambria Math" panose="02040503050406030204" pitchFamily="18" charset="0"/>
                                </a:rPr>
                              </m:ctrlPr>
                            </m:fPr>
                            <m:num>
                              <m:r>
                                <a:rPr lang="fr-FR" sz="1400" b="0" i="1" smtClean="0">
                                  <a:latin typeface="Cambria Math" panose="02040503050406030204" pitchFamily="18" charset="0"/>
                                </a:rPr>
                                <m:t>2</m:t>
                              </m:r>
                            </m:num>
                            <m:den>
                              <m:r>
                                <a:rPr lang="fr-FR" sz="1400" i="1">
                                  <a:latin typeface="Cambria Math" panose="02040503050406030204" pitchFamily="18" charset="0"/>
                                  <a:ea typeface="Cambria Math" panose="02040503050406030204" pitchFamily="18" charset="0"/>
                                </a:rPr>
                                <m:t>∆</m:t>
                              </m:r>
                              <m:sSup>
                                <m:sSupPr>
                                  <m:ctrlPr>
                                    <a:rPr lang="fr-FR" sz="1400" i="1">
                                      <a:latin typeface="Cambria Math" panose="02040503050406030204" pitchFamily="18" charset="0"/>
                                      <a:ea typeface="Cambria Math" panose="02040503050406030204" pitchFamily="18" charset="0"/>
                                    </a:rPr>
                                  </m:ctrlPr>
                                </m:sSupPr>
                                <m:e>
                                  <m:r>
                                    <a:rPr lang="fr-FR" sz="1400" i="1">
                                      <a:latin typeface="Cambria Math" panose="02040503050406030204" pitchFamily="18" charset="0"/>
                                      <a:ea typeface="Cambria Math" panose="02040503050406030204" pitchFamily="18" charset="0"/>
                                    </a:rPr>
                                    <m:t>𝑟</m:t>
                                  </m:r>
                                </m:e>
                                <m:sup>
                                  <m:r>
                                    <a:rPr lang="fr-FR" sz="1400" i="1">
                                      <a:latin typeface="Cambria Math" panose="02040503050406030204" pitchFamily="18" charset="0"/>
                                      <a:ea typeface="Cambria Math" panose="02040503050406030204" pitchFamily="18" charset="0"/>
                                    </a:rPr>
                                    <m:t>2</m:t>
                                  </m:r>
                                </m:sup>
                              </m:sSup>
                            </m:den>
                          </m:f>
                          <m:r>
                            <a:rPr lang="fr-FR" sz="1400" b="0" i="1" smtClean="0">
                              <a:latin typeface="Cambria Math" panose="02040503050406030204" pitchFamily="18" charset="0"/>
                              <a:ea typeface="Cambria Math" panose="02040503050406030204" pitchFamily="18" charset="0"/>
                            </a:rPr>
                            <m:t>+</m:t>
                          </m:r>
                          <m:r>
                            <a:rPr lang="fr-FR" sz="1400" b="0" i="1" smtClean="0">
                              <a:latin typeface="Cambria Math" panose="02040503050406030204" pitchFamily="18" charset="0"/>
                              <a:ea typeface="Cambria Math" panose="02040503050406030204" pitchFamily="18" charset="0"/>
                            </a:rPr>
                            <m:t>𝑘</m:t>
                          </m:r>
                        </m:e>
                      </m:d>
                      <m:r>
                        <a:rPr lang="fr-FR" sz="1400" b="0" i="1" smtClean="0">
                          <a:latin typeface="Cambria Math" panose="02040503050406030204" pitchFamily="18" charset="0"/>
                        </a:rPr>
                        <m:t>+</m:t>
                      </m:r>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b="0" i="1" smtClean="0">
                              <a:latin typeface="Cambria Math" panose="02040503050406030204" pitchFamily="18" charset="0"/>
                            </a:rPr>
                            <m:t>4</m:t>
                          </m:r>
                        </m:sub>
                        <m:sup>
                          <m:r>
                            <a:rPr lang="fr-FR" sz="1400" i="1">
                              <a:latin typeface="Cambria Math" panose="02040503050406030204" pitchFamily="18" charset="0"/>
                            </a:rPr>
                            <m:t>𝑛</m:t>
                          </m:r>
                          <m:r>
                            <a:rPr lang="fr-FR" sz="1400" i="1">
                              <a:latin typeface="Cambria Math" panose="02040503050406030204" pitchFamily="18" charset="0"/>
                            </a:rPr>
                            <m:t>+1</m:t>
                          </m:r>
                        </m:sup>
                      </m:sSubSup>
                      <m:d>
                        <m:dPr>
                          <m:begChr m:val="["/>
                          <m:endChr m:val="]"/>
                          <m:ctrlPr>
                            <a:rPr lang="fr-FR" sz="1400" i="1" smtClean="0">
                              <a:latin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𝑡</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rPr>
                                <m:t>𝐷</m:t>
                              </m:r>
                            </m:e>
                            <m:sub>
                              <m:r>
                                <a:rPr lang="fr-FR" sz="1400" i="1">
                                  <a:latin typeface="Cambria Math" panose="02040503050406030204" pitchFamily="18" charset="0"/>
                                </a:rPr>
                                <m:t>𝑒𝑓𝑓</m:t>
                              </m:r>
                            </m:sub>
                          </m:sSub>
                          <m:d>
                            <m:dPr>
                              <m:ctrlPr>
                                <a:rPr lang="fr-FR" sz="1400" i="1" smtClean="0">
                                  <a:latin typeface="Cambria Math" panose="02040503050406030204" pitchFamily="18" charset="0"/>
                                </a:rPr>
                              </m:ctrlPr>
                            </m:dPr>
                            <m:e>
                              <m:f>
                                <m:fPr>
                                  <m:ctrlPr>
                                    <a:rPr lang="fr-FR" sz="1400" i="1">
                                      <a:latin typeface="Cambria Math" panose="02040503050406030204" pitchFamily="18" charset="0"/>
                                    </a:rPr>
                                  </m:ctrlPr>
                                </m:fPr>
                                <m:num>
                                  <m:r>
                                    <a:rPr lang="fr-FR" sz="1400" b="0" i="1" smtClean="0">
                                      <a:latin typeface="Cambria Math" panose="02040503050406030204" pitchFamily="18" charset="0"/>
                                    </a:rPr>
                                    <m:t>−1</m:t>
                                  </m:r>
                                </m:num>
                                <m:den>
                                  <m:r>
                                    <a:rPr lang="fr-FR" sz="1400" i="1">
                                      <a:latin typeface="Cambria Math" panose="02040503050406030204" pitchFamily="18" charset="0"/>
                                    </a:rPr>
                                    <m:t>2</m:t>
                                  </m:r>
                                  <m:r>
                                    <a:rPr lang="fr-FR" sz="1400" i="1">
                                      <a:latin typeface="Cambria Math" panose="02040503050406030204" pitchFamily="18" charset="0"/>
                                    </a:rPr>
                                    <m:t>𝑟</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den>
                              </m:f>
                              <m:r>
                                <a:rPr lang="fr-FR" sz="1400" i="1">
                                  <a:latin typeface="Cambria Math" panose="02040503050406030204" pitchFamily="18" charset="0"/>
                                </a:rPr>
                                <m:t>+</m:t>
                              </m:r>
                              <m:f>
                                <m:fPr>
                                  <m:ctrlPr>
                                    <a:rPr lang="fr-FR" sz="1400" i="1">
                                      <a:latin typeface="Cambria Math" panose="02040503050406030204" pitchFamily="18" charset="0"/>
                                    </a:rPr>
                                  </m:ctrlPr>
                                </m:fPr>
                                <m:num>
                                  <m:r>
                                    <a:rPr lang="fr-FR" sz="1400" b="0" i="1" smtClean="0">
                                      <a:latin typeface="Cambria Math" panose="02040503050406030204" pitchFamily="18" charset="0"/>
                                    </a:rPr>
                                    <m:t>−1</m:t>
                                  </m:r>
                                </m:num>
                                <m:den>
                                  <m:r>
                                    <a:rPr lang="fr-FR" sz="1400" i="1" smtClean="0">
                                      <a:latin typeface="Cambria Math" panose="02040503050406030204" pitchFamily="18" charset="0"/>
                                      <a:ea typeface="Cambria Math" panose="02040503050406030204" pitchFamily="18" charset="0"/>
                                    </a:rPr>
                                    <m:t>∆</m:t>
                                  </m:r>
                                  <m:sSup>
                                    <m:sSupPr>
                                      <m:ctrlPr>
                                        <a:rPr lang="fr-FR" sz="1400" b="0" i="1" smtClean="0">
                                          <a:latin typeface="Cambria Math" panose="02040503050406030204" pitchFamily="18" charset="0"/>
                                          <a:ea typeface="Cambria Math" panose="02040503050406030204" pitchFamily="18" charset="0"/>
                                        </a:rPr>
                                      </m:ctrlPr>
                                    </m:sSupPr>
                                    <m:e>
                                      <m:r>
                                        <a:rPr lang="fr-FR" sz="1400" b="0" i="1" smtClean="0">
                                          <a:latin typeface="Cambria Math" panose="02040503050406030204" pitchFamily="18" charset="0"/>
                                          <a:ea typeface="Cambria Math" panose="02040503050406030204" pitchFamily="18" charset="0"/>
                                        </a:rPr>
                                        <m:t>𝑟</m:t>
                                      </m:r>
                                    </m:e>
                                    <m:sup>
                                      <m:r>
                                        <a:rPr lang="fr-FR" sz="1400" b="0" i="1" smtClean="0">
                                          <a:latin typeface="Cambria Math" panose="02040503050406030204" pitchFamily="18" charset="0"/>
                                          <a:ea typeface="Cambria Math" panose="02040503050406030204" pitchFamily="18" charset="0"/>
                                        </a:rPr>
                                        <m:t>2</m:t>
                                      </m:r>
                                    </m:sup>
                                  </m:sSup>
                                </m:den>
                              </m:f>
                            </m:e>
                          </m:d>
                        </m:e>
                      </m:d>
                      <m:r>
                        <a:rPr lang="fr-FR" sz="1400" b="0" i="1" smtClean="0">
                          <a:latin typeface="Cambria Math" panose="02040503050406030204" pitchFamily="18" charset="0"/>
                        </a:rPr>
                        <m:t>=</m:t>
                      </m:r>
                      <m:sSubSup>
                        <m:sSubSupPr>
                          <m:ctrlPr>
                            <a:rPr lang="fr-FR" sz="1400" b="0" i="1" smtClean="0">
                              <a:latin typeface="Cambria Math" panose="02040503050406030204" pitchFamily="18" charset="0"/>
                            </a:rPr>
                          </m:ctrlPr>
                        </m:sSubSupPr>
                        <m:e>
                          <m:r>
                            <a:rPr lang="fr-FR" sz="1400" b="0" i="1" smtClean="0">
                              <a:latin typeface="Cambria Math" panose="02040503050406030204" pitchFamily="18" charset="0"/>
                            </a:rPr>
                            <m:t>𝐶</m:t>
                          </m:r>
                        </m:e>
                        <m:sub>
                          <m:r>
                            <a:rPr lang="fr-FR" sz="1400" b="0" i="1" smtClean="0">
                              <a:latin typeface="Cambria Math" panose="02040503050406030204" pitchFamily="18" charset="0"/>
                            </a:rPr>
                            <m:t>3</m:t>
                          </m:r>
                        </m:sub>
                        <m:sup>
                          <m:r>
                            <a:rPr lang="fr-FR" sz="1400" b="0" i="1" smtClean="0">
                              <a:latin typeface="Cambria Math" panose="02040503050406030204" pitchFamily="18" charset="0"/>
                            </a:rPr>
                            <m:t>𝑛</m:t>
                          </m:r>
                        </m:sup>
                      </m:sSubSup>
                    </m:oMath>
                  </m:oMathPara>
                </a14:m>
                <a:endParaRPr lang="en-GB" sz="1400" dirty="0"/>
              </a:p>
            </p:txBody>
          </p:sp>
        </mc:Choice>
        <mc:Fallback xmlns="">
          <p:sp>
            <p:nvSpPr>
              <p:cNvPr id="33" name="TextBox 32">
                <a:extLst>
                  <a:ext uri="{FF2B5EF4-FFF2-40B4-BE49-F238E27FC236}">
                    <a16:creationId xmlns:a16="http://schemas.microsoft.com/office/drawing/2014/main" id="{C0056BAF-1646-8813-7D60-3D6F1DECBA52}"/>
                  </a:ext>
                </a:extLst>
              </p:cNvPr>
              <p:cNvSpPr txBox="1">
                <a:spLocks noRot="1" noChangeAspect="1" noMove="1" noResize="1" noEditPoints="1" noAdjustHandles="1" noChangeArrowheads="1" noChangeShapeType="1" noTextEdit="1"/>
              </p:cNvSpPr>
              <p:nvPr/>
            </p:nvSpPr>
            <p:spPr>
              <a:xfrm>
                <a:off x="101599" y="3786311"/>
                <a:ext cx="8647641" cy="484043"/>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40470722-91EC-5863-4B18-E8777581932C}"/>
                  </a:ext>
                </a:extLst>
              </p:cNvPr>
              <p:cNvSpPr txBox="1"/>
              <p:nvPr/>
            </p:nvSpPr>
            <p:spPr>
              <a:xfrm>
                <a:off x="101598" y="4262547"/>
                <a:ext cx="8647641" cy="4840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400" i="1" smtClean="0">
                              <a:latin typeface="Cambria Math" panose="02040503050406030204" pitchFamily="18" charset="0"/>
                            </a:rPr>
                          </m:ctrlPr>
                        </m:sSubSupPr>
                        <m:e>
                          <m:r>
                            <a:rPr lang="fr-FR" sz="1400" b="0" i="1" smtClean="0">
                              <a:latin typeface="Cambria Math" panose="02040503050406030204" pitchFamily="18" charset="0"/>
                            </a:rPr>
                            <m:t>𝑖</m:t>
                          </m:r>
                          <m:r>
                            <a:rPr lang="fr-FR" sz="1400" b="0" i="1" smtClean="0">
                              <a:latin typeface="Cambria Math" panose="02040503050406030204" pitchFamily="18" charset="0"/>
                            </a:rPr>
                            <m:t>=4 : </m:t>
                          </m:r>
                          <m:r>
                            <a:rPr lang="fr-FR" sz="1400" i="1">
                              <a:latin typeface="Cambria Math" panose="02040503050406030204" pitchFamily="18" charset="0"/>
                            </a:rPr>
                            <m:t>𝐶</m:t>
                          </m:r>
                        </m:e>
                        <m:sub>
                          <m:r>
                            <a:rPr lang="fr-FR" sz="1400" b="0" i="1" smtClean="0">
                              <a:latin typeface="Cambria Math" panose="02040503050406030204" pitchFamily="18" charset="0"/>
                            </a:rPr>
                            <m:t>3</m:t>
                          </m:r>
                        </m:sub>
                        <m:sup>
                          <m:r>
                            <a:rPr lang="fr-FR" sz="1400" i="1">
                              <a:latin typeface="Cambria Math" panose="02040503050406030204" pitchFamily="18" charset="0"/>
                            </a:rPr>
                            <m:t>𝑛</m:t>
                          </m:r>
                          <m:r>
                            <a:rPr lang="fr-FR" sz="1400" i="1">
                              <a:latin typeface="Cambria Math" panose="02040503050406030204" pitchFamily="18" charset="0"/>
                            </a:rPr>
                            <m:t>+1</m:t>
                          </m:r>
                        </m:sup>
                      </m:sSubSup>
                      <m:d>
                        <m:dPr>
                          <m:begChr m:val="["/>
                          <m:endChr m:val="]"/>
                          <m:ctrlPr>
                            <a:rPr lang="fr-FR" sz="1400" i="1" smtClean="0">
                              <a:latin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𝑡</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rPr>
                                <m:t>𝐷</m:t>
                              </m:r>
                            </m:e>
                            <m:sub>
                              <m:r>
                                <a:rPr lang="fr-FR" sz="1400" i="1">
                                  <a:latin typeface="Cambria Math" panose="02040503050406030204" pitchFamily="18" charset="0"/>
                                </a:rPr>
                                <m:t>𝑒𝑓𝑓</m:t>
                              </m:r>
                            </m:sub>
                          </m:sSub>
                          <m:d>
                            <m:dPr>
                              <m:ctrlPr>
                                <a:rPr lang="fr-FR" sz="1400" i="1">
                                  <a:latin typeface="Cambria Math" panose="02040503050406030204" pitchFamily="18" charset="0"/>
                                </a:rPr>
                              </m:ctrlPr>
                            </m:dPr>
                            <m:e>
                              <m:f>
                                <m:fPr>
                                  <m:ctrlPr>
                                    <a:rPr lang="fr-FR" sz="1400" i="1">
                                      <a:latin typeface="Cambria Math" panose="02040503050406030204" pitchFamily="18" charset="0"/>
                                    </a:rPr>
                                  </m:ctrlPr>
                                </m:fPr>
                                <m:num>
                                  <m:r>
                                    <a:rPr lang="fr-FR" sz="1400" i="1">
                                      <a:latin typeface="Cambria Math" panose="02040503050406030204" pitchFamily="18" charset="0"/>
                                    </a:rPr>
                                    <m:t>1</m:t>
                                  </m:r>
                                </m:num>
                                <m:den>
                                  <m:r>
                                    <a:rPr lang="fr-FR" sz="1400" i="1">
                                      <a:latin typeface="Cambria Math" panose="02040503050406030204" pitchFamily="18" charset="0"/>
                                    </a:rPr>
                                    <m:t>2</m:t>
                                  </m:r>
                                  <m:r>
                                    <a:rPr lang="fr-FR" sz="1400" i="1">
                                      <a:latin typeface="Cambria Math" panose="02040503050406030204" pitchFamily="18" charset="0"/>
                                    </a:rPr>
                                    <m:t>𝑟</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den>
                              </m:f>
                              <m:r>
                                <a:rPr lang="fr-FR" sz="1400" i="1">
                                  <a:latin typeface="Cambria Math" panose="02040503050406030204" pitchFamily="18" charset="0"/>
                                </a:rPr>
                                <m:t>+</m:t>
                              </m:r>
                              <m:f>
                                <m:fPr>
                                  <m:ctrlPr>
                                    <a:rPr lang="fr-FR" sz="1400" i="1">
                                      <a:latin typeface="Cambria Math" panose="02040503050406030204" pitchFamily="18" charset="0"/>
                                    </a:rPr>
                                  </m:ctrlPr>
                                </m:fPr>
                                <m:num>
                                  <m:r>
                                    <a:rPr lang="fr-FR" sz="1400" i="1">
                                      <a:latin typeface="Cambria Math" panose="02040503050406030204" pitchFamily="18" charset="0"/>
                                    </a:rPr>
                                    <m:t>−1</m:t>
                                  </m:r>
                                </m:num>
                                <m:den>
                                  <m:r>
                                    <a:rPr lang="fr-FR" sz="1400" i="1">
                                      <a:latin typeface="Cambria Math" panose="02040503050406030204" pitchFamily="18" charset="0"/>
                                      <a:ea typeface="Cambria Math" panose="02040503050406030204" pitchFamily="18" charset="0"/>
                                    </a:rPr>
                                    <m:t>∆</m:t>
                                  </m:r>
                                  <m:sSup>
                                    <m:sSupPr>
                                      <m:ctrlPr>
                                        <a:rPr lang="fr-FR" sz="1400" i="1">
                                          <a:latin typeface="Cambria Math" panose="02040503050406030204" pitchFamily="18" charset="0"/>
                                          <a:ea typeface="Cambria Math" panose="02040503050406030204" pitchFamily="18" charset="0"/>
                                        </a:rPr>
                                      </m:ctrlPr>
                                    </m:sSupPr>
                                    <m:e>
                                      <m:r>
                                        <a:rPr lang="fr-FR" sz="1400" i="1">
                                          <a:latin typeface="Cambria Math" panose="02040503050406030204" pitchFamily="18" charset="0"/>
                                          <a:ea typeface="Cambria Math" panose="02040503050406030204" pitchFamily="18" charset="0"/>
                                        </a:rPr>
                                        <m:t>𝑟</m:t>
                                      </m:r>
                                    </m:e>
                                    <m:sup>
                                      <m:r>
                                        <a:rPr lang="fr-FR" sz="1400" i="1">
                                          <a:latin typeface="Cambria Math" panose="02040503050406030204" pitchFamily="18" charset="0"/>
                                          <a:ea typeface="Cambria Math" panose="02040503050406030204" pitchFamily="18" charset="0"/>
                                        </a:rPr>
                                        <m:t>2</m:t>
                                      </m:r>
                                    </m:sup>
                                  </m:sSup>
                                </m:den>
                              </m:f>
                            </m:e>
                          </m:d>
                        </m:e>
                      </m:d>
                      <m:r>
                        <a:rPr lang="fr-FR" sz="1400" b="0" i="1" smtClean="0">
                          <a:latin typeface="Cambria Math" panose="02040503050406030204" pitchFamily="18" charset="0"/>
                        </a:rPr>
                        <m:t>+</m:t>
                      </m:r>
                      <m:sSubSup>
                        <m:sSubSupPr>
                          <m:ctrlPr>
                            <a:rPr lang="fr-FR" sz="1400" b="0" i="1" smtClean="0">
                              <a:latin typeface="Cambria Math" panose="02040503050406030204" pitchFamily="18" charset="0"/>
                            </a:rPr>
                          </m:ctrlPr>
                        </m:sSubSupPr>
                        <m:e>
                          <m:r>
                            <a:rPr lang="fr-FR" sz="1400" b="0" i="1" smtClean="0">
                              <a:latin typeface="Cambria Math" panose="02040503050406030204" pitchFamily="18" charset="0"/>
                            </a:rPr>
                            <m:t>𝐶</m:t>
                          </m:r>
                        </m:e>
                        <m:sub>
                          <m:r>
                            <a:rPr lang="fr-FR" sz="1400" b="0" i="1" smtClean="0">
                              <a:latin typeface="Cambria Math" panose="02040503050406030204" pitchFamily="18" charset="0"/>
                            </a:rPr>
                            <m:t>4</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d>
                        <m:dPr>
                          <m:begChr m:val="["/>
                          <m:endChr m:val="]"/>
                          <m:ctrlPr>
                            <a:rPr lang="fr-FR" sz="1400" b="0" i="1" smtClean="0">
                              <a:latin typeface="Cambria Math" panose="02040503050406030204" pitchFamily="18" charset="0"/>
                            </a:rPr>
                          </m:ctrlPr>
                        </m:dPr>
                        <m:e>
                          <m:r>
                            <a:rPr lang="fr-FR" sz="1400" b="0" i="1" smtClean="0">
                              <a:latin typeface="Cambria Math" panose="02040503050406030204" pitchFamily="18" charset="0"/>
                            </a:rPr>
                            <m:t>1+</m:t>
                          </m:r>
                          <m:sSub>
                            <m:sSubPr>
                              <m:ctrlPr>
                                <a:rPr lang="fr-FR" sz="1400" i="1">
                                  <a:latin typeface="Cambria Math" panose="02040503050406030204" pitchFamily="18" charset="0"/>
                                </a:rPr>
                              </m:ctrlPr>
                            </m:sSubPr>
                            <m:e>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𝑡</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rPr>
                                <m:t>𝐷</m:t>
                              </m:r>
                            </m:e>
                            <m:sub>
                              <m:r>
                                <a:rPr lang="fr-FR" sz="1400" i="1">
                                  <a:latin typeface="Cambria Math" panose="02040503050406030204" pitchFamily="18" charset="0"/>
                                </a:rPr>
                                <m:t>𝑒𝑓𝑓</m:t>
                              </m:r>
                            </m:sub>
                          </m:sSub>
                          <m:f>
                            <m:fPr>
                              <m:ctrlPr>
                                <a:rPr lang="fr-FR" sz="1400" i="1">
                                  <a:latin typeface="Cambria Math" panose="02040503050406030204" pitchFamily="18" charset="0"/>
                                </a:rPr>
                              </m:ctrlPr>
                            </m:fPr>
                            <m:num>
                              <m:r>
                                <a:rPr lang="fr-FR" sz="1400" b="0" i="1" smtClean="0">
                                  <a:latin typeface="Cambria Math" panose="02040503050406030204" pitchFamily="18" charset="0"/>
                                </a:rPr>
                                <m:t>2</m:t>
                              </m:r>
                            </m:num>
                            <m:den>
                              <m:r>
                                <a:rPr lang="fr-FR" sz="1400" i="1">
                                  <a:latin typeface="Cambria Math" panose="02040503050406030204" pitchFamily="18" charset="0"/>
                                  <a:ea typeface="Cambria Math" panose="02040503050406030204" pitchFamily="18" charset="0"/>
                                </a:rPr>
                                <m:t>∆</m:t>
                              </m:r>
                              <m:sSup>
                                <m:sSupPr>
                                  <m:ctrlPr>
                                    <a:rPr lang="fr-FR" sz="1400" i="1">
                                      <a:latin typeface="Cambria Math" panose="02040503050406030204" pitchFamily="18" charset="0"/>
                                      <a:ea typeface="Cambria Math" panose="02040503050406030204" pitchFamily="18" charset="0"/>
                                    </a:rPr>
                                  </m:ctrlPr>
                                </m:sSupPr>
                                <m:e>
                                  <m:r>
                                    <a:rPr lang="fr-FR" sz="1400" i="1">
                                      <a:latin typeface="Cambria Math" panose="02040503050406030204" pitchFamily="18" charset="0"/>
                                      <a:ea typeface="Cambria Math" panose="02040503050406030204" pitchFamily="18" charset="0"/>
                                    </a:rPr>
                                    <m:t>𝑟</m:t>
                                  </m:r>
                                </m:e>
                                <m:sup>
                                  <m:r>
                                    <a:rPr lang="fr-FR" sz="1400" i="1">
                                      <a:latin typeface="Cambria Math" panose="02040503050406030204" pitchFamily="18" charset="0"/>
                                      <a:ea typeface="Cambria Math" panose="02040503050406030204" pitchFamily="18" charset="0"/>
                                    </a:rPr>
                                    <m:t>2</m:t>
                                  </m:r>
                                </m:sup>
                              </m:sSup>
                            </m:den>
                          </m:f>
                          <m:r>
                            <a:rPr lang="fr-FR" sz="1400" b="0" i="1" smtClean="0">
                              <a:latin typeface="Cambria Math" panose="02040503050406030204" pitchFamily="18" charset="0"/>
                              <a:ea typeface="Cambria Math" panose="02040503050406030204" pitchFamily="18" charset="0"/>
                            </a:rPr>
                            <m:t>+</m:t>
                          </m:r>
                          <m:r>
                            <a:rPr lang="fr-FR" sz="1400" b="0" i="1" smtClean="0">
                              <a:latin typeface="Cambria Math" panose="02040503050406030204" pitchFamily="18" charset="0"/>
                              <a:ea typeface="Cambria Math" panose="02040503050406030204" pitchFamily="18" charset="0"/>
                            </a:rPr>
                            <m:t>𝑘</m:t>
                          </m:r>
                        </m:e>
                      </m:d>
                      <m:r>
                        <a:rPr lang="fr-FR" sz="1400" b="0" i="1" smtClean="0">
                          <a:latin typeface="Cambria Math" panose="02040503050406030204" pitchFamily="18" charset="0"/>
                        </a:rPr>
                        <m:t>+</m:t>
                      </m:r>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b="0" i="1" smtClean="0">
                              <a:latin typeface="Cambria Math" panose="02040503050406030204" pitchFamily="18" charset="0"/>
                            </a:rPr>
                            <m:t>5</m:t>
                          </m:r>
                        </m:sub>
                        <m:sup>
                          <m:r>
                            <a:rPr lang="fr-FR" sz="1400" i="1">
                              <a:latin typeface="Cambria Math" panose="02040503050406030204" pitchFamily="18" charset="0"/>
                            </a:rPr>
                            <m:t>𝑛</m:t>
                          </m:r>
                          <m:r>
                            <a:rPr lang="fr-FR" sz="1400" i="1">
                              <a:latin typeface="Cambria Math" panose="02040503050406030204" pitchFamily="18" charset="0"/>
                            </a:rPr>
                            <m:t>+1</m:t>
                          </m:r>
                        </m:sup>
                      </m:sSubSup>
                      <m:d>
                        <m:dPr>
                          <m:begChr m:val="["/>
                          <m:endChr m:val="]"/>
                          <m:ctrlPr>
                            <a:rPr lang="fr-FR" sz="1400" i="1" smtClean="0">
                              <a:latin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𝑡</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rPr>
                                <m:t>𝐷</m:t>
                              </m:r>
                            </m:e>
                            <m:sub>
                              <m:r>
                                <a:rPr lang="fr-FR" sz="1400" i="1">
                                  <a:latin typeface="Cambria Math" panose="02040503050406030204" pitchFamily="18" charset="0"/>
                                </a:rPr>
                                <m:t>𝑒𝑓𝑓</m:t>
                              </m:r>
                            </m:sub>
                          </m:sSub>
                          <m:d>
                            <m:dPr>
                              <m:ctrlPr>
                                <a:rPr lang="fr-FR" sz="1400" i="1" smtClean="0">
                                  <a:latin typeface="Cambria Math" panose="02040503050406030204" pitchFamily="18" charset="0"/>
                                </a:rPr>
                              </m:ctrlPr>
                            </m:dPr>
                            <m:e>
                              <m:f>
                                <m:fPr>
                                  <m:ctrlPr>
                                    <a:rPr lang="fr-FR" sz="1400" i="1">
                                      <a:latin typeface="Cambria Math" panose="02040503050406030204" pitchFamily="18" charset="0"/>
                                    </a:rPr>
                                  </m:ctrlPr>
                                </m:fPr>
                                <m:num>
                                  <m:r>
                                    <a:rPr lang="fr-FR" sz="1400" b="0" i="1" smtClean="0">
                                      <a:latin typeface="Cambria Math" panose="02040503050406030204" pitchFamily="18" charset="0"/>
                                    </a:rPr>
                                    <m:t>−1</m:t>
                                  </m:r>
                                </m:num>
                                <m:den>
                                  <m:r>
                                    <a:rPr lang="fr-FR" sz="1400" i="1">
                                      <a:latin typeface="Cambria Math" panose="02040503050406030204" pitchFamily="18" charset="0"/>
                                    </a:rPr>
                                    <m:t>2</m:t>
                                  </m:r>
                                  <m:r>
                                    <a:rPr lang="fr-FR" sz="1400" i="1">
                                      <a:latin typeface="Cambria Math" panose="02040503050406030204" pitchFamily="18" charset="0"/>
                                    </a:rPr>
                                    <m:t>𝑟</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den>
                              </m:f>
                              <m:r>
                                <a:rPr lang="fr-FR" sz="1400" i="1">
                                  <a:latin typeface="Cambria Math" panose="02040503050406030204" pitchFamily="18" charset="0"/>
                                </a:rPr>
                                <m:t>+</m:t>
                              </m:r>
                              <m:f>
                                <m:fPr>
                                  <m:ctrlPr>
                                    <a:rPr lang="fr-FR" sz="1400" i="1">
                                      <a:latin typeface="Cambria Math" panose="02040503050406030204" pitchFamily="18" charset="0"/>
                                    </a:rPr>
                                  </m:ctrlPr>
                                </m:fPr>
                                <m:num>
                                  <m:r>
                                    <a:rPr lang="fr-FR" sz="1400" b="0" i="1" smtClean="0">
                                      <a:latin typeface="Cambria Math" panose="02040503050406030204" pitchFamily="18" charset="0"/>
                                    </a:rPr>
                                    <m:t>−1</m:t>
                                  </m:r>
                                </m:num>
                                <m:den>
                                  <m:r>
                                    <a:rPr lang="fr-FR" sz="1400" i="1" smtClean="0">
                                      <a:latin typeface="Cambria Math" panose="02040503050406030204" pitchFamily="18" charset="0"/>
                                      <a:ea typeface="Cambria Math" panose="02040503050406030204" pitchFamily="18" charset="0"/>
                                    </a:rPr>
                                    <m:t>∆</m:t>
                                  </m:r>
                                  <m:sSup>
                                    <m:sSupPr>
                                      <m:ctrlPr>
                                        <a:rPr lang="fr-FR" sz="1400" b="0" i="1" smtClean="0">
                                          <a:latin typeface="Cambria Math" panose="02040503050406030204" pitchFamily="18" charset="0"/>
                                          <a:ea typeface="Cambria Math" panose="02040503050406030204" pitchFamily="18" charset="0"/>
                                        </a:rPr>
                                      </m:ctrlPr>
                                    </m:sSupPr>
                                    <m:e>
                                      <m:r>
                                        <a:rPr lang="fr-FR" sz="1400" b="0" i="1" smtClean="0">
                                          <a:latin typeface="Cambria Math" panose="02040503050406030204" pitchFamily="18" charset="0"/>
                                          <a:ea typeface="Cambria Math" panose="02040503050406030204" pitchFamily="18" charset="0"/>
                                        </a:rPr>
                                        <m:t>𝑟</m:t>
                                      </m:r>
                                    </m:e>
                                    <m:sup>
                                      <m:r>
                                        <a:rPr lang="fr-FR" sz="1400" b="0" i="1" smtClean="0">
                                          <a:latin typeface="Cambria Math" panose="02040503050406030204" pitchFamily="18" charset="0"/>
                                          <a:ea typeface="Cambria Math" panose="02040503050406030204" pitchFamily="18" charset="0"/>
                                        </a:rPr>
                                        <m:t>2</m:t>
                                      </m:r>
                                    </m:sup>
                                  </m:sSup>
                                </m:den>
                              </m:f>
                            </m:e>
                          </m:d>
                        </m:e>
                      </m:d>
                      <m:r>
                        <a:rPr lang="fr-FR" sz="1400" b="0" i="1" smtClean="0">
                          <a:latin typeface="Cambria Math" panose="02040503050406030204" pitchFamily="18" charset="0"/>
                        </a:rPr>
                        <m:t>=</m:t>
                      </m:r>
                      <m:sSubSup>
                        <m:sSubSupPr>
                          <m:ctrlPr>
                            <a:rPr lang="fr-FR" sz="1400" b="0" i="1" smtClean="0">
                              <a:latin typeface="Cambria Math" panose="02040503050406030204" pitchFamily="18" charset="0"/>
                            </a:rPr>
                          </m:ctrlPr>
                        </m:sSubSupPr>
                        <m:e>
                          <m:r>
                            <a:rPr lang="fr-FR" sz="1400" b="0" i="1" smtClean="0">
                              <a:latin typeface="Cambria Math" panose="02040503050406030204" pitchFamily="18" charset="0"/>
                            </a:rPr>
                            <m:t>𝐶</m:t>
                          </m:r>
                        </m:e>
                        <m:sub>
                          <m:r>
                            <a:rPr lang="fr-FR" sz="1400" b="0" i="1" smtClean="0">
                              <a:latin typeface="Cambria Math" panose="02040503050406030204" pitchFamily="18" charset="0"/>
                            </a:rPr>
                            <m:t>4</m:t>
                          </m:r>
                        </m:sub>
                        <m:sup>
                          <m:r>
                            <a:rPr lang="fr-FR" sz="1400" b="0" i="1" smtClean="0">
                              <a:latin typeface="Cambria Math" panose="02040503050406030204" pitchFamily="18" charset="0"/>
                            </a:rPr>
                            <m:t>𝑛</m:t>
                          </m:r>
                        </m:sup>
                      </m:sSubSup>
                    </m:oMath>
                  </m:oMathPara>
                </a14:m>
                <a:endParaRPr lang="en-GB" sz="1400" dirty="0"/>
              </a:p>
            </p:txBody>
          </p:sp>
        </mc:Choice>
        <mc:Fallback xmlns="">
          <p:sp>
            <p:nvSpPr>
              <p:cNvPr id="34" name="TextBox 33">
                <a:extLst>
                  <a:ext uri="{FF2B5EF4-FFF2-40B4-BE49-F238E27FC236}">
                    <a16:creationId xmlns:a16="http://schemas.microsoft.com/office/drawing/2014/main" id="{40470722-91EC-5863-4B18-E8777581932C}"/>
                  </a:ext>
                </a:extLst>
              </p:cNvPr>
              <p:cNvSpPr txBox="1">
                <a:spLocks noRot="1" noChangeAspect="1" noMove="1" noResize="1" noEditPoints="1" noAdjustHandles="1" noChangeArrowheads="1" noChangeShapeType="1" noTextEdit="1"/>
              </p:cNvSpPr>
              <p:nvPr/>
            </p:nvSpPr>
            <p:spPr>
              <a:xfrm>
                <a:off x="101598" y="4262547"/>
                <a:ext cx="8647641" cy="484043"/>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49743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B2EF3-0E7F-1E58-C085-8FAA0A86668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5CC19FB-93A6-7B7E-030C-93869ED24504}"/>
              </a:ext>
            </a:extLst>
          </p:cNvPr>
          <p:cNvSpPr txBox="1"/>
          <p:nvPr/>
        </p:nvSpPr>
        <p:spPr>
          <a:xfrm>
            <a:off x="0" y="627468"/>
            <a:ext cx="861695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exprime les équations à résoudre pour les deux méthodes proposées : </a:t>
            </a:r>
          </a:p>
        </p:txBody>
      </p:sp>
      <p:sp>
        <p:nvSpPr>
          <p:cNvPr id="23" name="Rectangle 22">
            <a:extLst>
              <a:ext uri="{FF2B5EF4-FFF2-40B4-BE49-F238E27FC236}">
                <a16:creationId xmlns:a16="http://schemas.microsoft.com/office/drawing/2014/main" id="{BED9A86C-FF9A-C128-4EB8-D274AE3E8BF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E8F0C840-A352-80B4-7942-931AE92B24C5}"/>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25" name="Rectangle 24">
            <a:extLst>
              <a:ext uri="{FF2B5EF4-FFF2-40B4-BE49-F238E27FC236}">
                <a16:creationId xmlns:a16="http://schemas.microsoft.com/office/drawing/2014/main" id="{A50E72EF-D39D-0127-7E14-9CF42BC472E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4FA79B38-D3AB-4505-1979-87518BA4F11D}"/>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4/10</a:t>
            </a:r>
          </a:p>
        </p:txBody>
      </p:sp>
      <p:sp>
        <p:nvSpPr>
          <p:cNvPr id="14" name="TextBox 13">
            <a:extLst>
              <a:ext uri="{FF2B5EF4-FFF2-40B4-BE49-F238E27FC236}">
                <a16:creationId xmlns:a16="http://schemas.microsoft.com/office/drawing/2014/main" id="{11655FE0-E6C7-4B1B-8EF9-5645E35FC04C}"/>
              </a:ext>
            </a:extLst>
          </p:cNvPr>
          <p:cNvSpPr txBox="1"/>
          <p:nvPr/>
        </p:nvSpPr>
        <p:spPr>
          <a:xfrm>
            <a:off x="0" y="1009071"/>
            <a:ext cx="1100666"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i : </a:t>
            </a:r>
          </a:p>
        </p:txBody>
      </p:sp>
      <p:sp>
        <p:nvSpPr>
          <p:cNvPr id="26" name="TextBox 25">
            <a:extLst>
              <a:ext uri="{FF2B5EF4-FFF2-40B4-BE49-F238E27FC236}">
                <a16:creationId xmlns:a16="http://schemas.microsoft.com/office/drawing/2014/main" id="{E0FEA1DE-33B0-61BE-A2F3-9FF1EB40D222}"/>
              </a:ext>
            </a:extLst>
          </p:cNvPr>
          <p:cNvSpPr txBox="1"/>
          <p:nvPr/>
        </p:nvSpPr>
        <p:spPr>
          <a:xfrm>
            <a:off x="6096000" y="1009071"/>
            <a:ext cx="1100666"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i : </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57D4E70-5F66-2847-4FB7-AFA893BB109A}"/>
                  </a:ext>
                </a:extLst>
              </p:cNvPr>
              <p:cNvSpPr txBox="1"/>
              <p:nvPr/>
            </p:nvSpPr>
            <p:spPr>
              <a:xfrm>
                <a:off x="101600" y="1378403"/>
                <a:ext cx="4343112" cy="3700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050" b="0" i="1" smtClean="0">
                              <a:latin typeface="Cambria Math" panose="02040503050406030204" pitchFamily="18" charset="0"/>
                            </a:rPr>
                          </m:ctrlPr>
                        </m:sSubSupPr>
                        <m:e>
                          <m:r>
                            <a:rPr lang="fr-FR" sz="1050" b="0" i="1" smtClean="0">
                              <a:latin typeface="Cambria Math" panose="02040503050406030204" pitchFamily="18" charset="0"/>
                            </a:rPr>
                            <m:t>𝐶</m:t>
                          </m:r>
                        </m:e>
                        <m:sub>
                          <m:r>
                            <a:rPr lang="fr-FR" sz="1050" b="0" i="1" smtClean="0">
                              <a:latin typeface="Cambria Math" panose="02040503050406030204" pitchFamily="18" charset="0"/>
                            </a:rPr>
                            <m:t>𝑖</m:t>
                          </m:r>
                        </m:sub>
                        <m:sup>
                          <m:r>
                            <a:rPr lang="fr-FR" sz="1050" b="0" i="1" smtClean="0">
                              <a:latin typeface="Cambria Math" panose="02040503050406030204" pitchFamily="18" charset="0"/>
                            </a:rPr>
                            <m:t>𝑛</m:t>
                          </m:r>
                          <m:r>
                            <a:rPr lang="fr-FR" sz="1050" b="0" i="1" smtClean="0">
                              <a:latin typeface="Cambria Math" panose="02040503050406030204" pitchFamily="18" charset="0"/>
                            </a:rPr>
                            <m:t>+1</m:t>
                          </m:r>
                        </m:sup>
                      </m:sSubSup>
                      <m:r>
                        <a:rPr lang="fr-FR" sz="1050" b="0" i="1" smtClean="0">
                          <a:latin typeface="Cambria Math" panose="02040503050406030204" pitchFamily="18" charset="0"/>
                        </a:rPr>
                        <m:t>=</m:t>
                      </m:r>
                      <m:sSubSup>
                        <m:sSubSupPr>
                          <m:ctrlPr>
                            <a:rPr lang="fr-FR" sz="1050" b="0" i="1" smtClean="0">
                              <a:latin typeface="Cambria Math" panose="02040503050406030204" pitchFamily="18" charset="0"/>
                            </a:rPr>
                          </m:ctrlPr>
                        </m:sSubSupPr>
                        <m:e>
                          <m:r>
                            <a:rPr lang="fr-FR" sz="1050" b="0" i="1" smtClean="0">
                              <a:latin typeface="Cambria Math" panose="02040503050406030204" pitchFamily="18" charset="0"/>
                            </a:rPr>
                            <m:t>𝐶</m:t>
                          </m:r>
                        </m:e>
                        <m:sub>
                          <m:r>
                            <a:rPr lang="fr-FR" sz="1050" b="0" i="1" smtClean="0">
                              <a:latin typeface="Cambria Math" panose="02040503050406030204" pitchFamily="18" charset="0"/>
                            </a:rPr>
                            <m:t>𝑖</m:t>
                          </m:r>
                        </m:sub>
                        <m:sup>
                          <m:r>
                            <a:rPr lang="fr-FR" sz="1050" b="0" i="1" smtClean="0">
                              <a:latin typeface="Cambria Math" panose="02040503050406030204" pitchFamily="18" charset="0"/>
                            </a:rPr>
                            <m:t>𝑛</m:t>
                          </m:r>
                        </m:sup>
                      </m:sSubSup>
                      <m:r>
                        <a:rPr lang="fr-FR" sz="1050" b="0" i="1" smtClean="0">
                          <a:latin typeface="Cambria Math" panose="02040503050406030204" pitchFamily="18" charset="0"/>
                        </a:rPr>
                        <m:t>+</m:t>
                      </m:r>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𝑡</m:t>
                      </m:r>
                      <m:d>
                        <m:dPr>
                          <m:begChr m:val="["/>
                          <m:endChr m:val="]"/>
                          <m:ctrlPr>
                            <a:rPr lang="fr-FR" sz="1050" i="1" smtClean="0">
                              <a:latin typeface="Cambria Math" panose="02040503050406030204" pitchFamily="18" charset="0"/>
                              <a:ea typeface="Cambria Math" panose="02040503050406030204" pitchFamily="18" charset="0"/>
                            </a:rPr>
                          </m:ctrlPr>
                        </m:dPr>
                        <m:e>
                          <m:sSub>
                            <m:sSubPr>
                              <m:ctrlPr>
                                <a:rPr lang="fr-FR" sz="1050" i="1">
                                  <a:latin typeface="Cambria Math" panose="02040503050406030204" pitchFamily="18" charset="0"/>
                                </a:rPr>
                              </m:ctrlPr>
                            </m:sSubPr>
                            <m:e>
                              <m:r>
                                <a:rPr lang="fr-FR" sz="1050" i="1">
                                  <a:latin typeface="Cambria Math" panose="02040503050406030204" pitchFamily="18" charset="0"/>
                                </a:rPr>
                                <m:t>𝐷</m:t>
                              </m:r>
                            </m:e>
                            <m:sub>
                              <m:r>
                                <a:rPr lang="fr-FR" sz="1050" i="1">
                                  <a:latin typeface="Cambria Math" panose="02040503050406030204" pitchFamily="18" charset="0"/>
                                </a:rPr>
                                <m:t>𝑒𝑓𝑓</m:t>
                              </m:r>
                            </m:sub>
                          </m:sSub>
                          <m:d>
                            <m:dPr>
                              <m:begChr m:val="["/>
                              <m:endChr m:val="]"/>
                              <m:ctrlPr>
                                <a:rPr lang="fr-FR" sz="1050" i="1">
                                  <a:latin typeface="Cambria Math" panose="02040503050406030204" pitchFamily="18" charset="0"/>
                                </a:rPr>
                              </m:ctrlPr>
                            </m:dPr>
                            <m:e>
                              <m:f>
                                <m:fPr>
                                  <m:ctrlPr>
                                    <a:rPr lang="fr-FR" sz="1050" i="1">
                                      <a:latin typeface="Cambria Math" panose="02040503050406030204" pitchFamily="18" charset="0"/>
                                    </a:rPr>
                                  </m:ctrlPr>
                                </m:fPr>
                                <m:num>
                                  <m:r>
                                    <a:rPr lang="fr-FR" sz="1050" i="1">
                                      <a:latin typeface="Cambria Math" panose="02040503050406030204" pitchFamily="18" charset="0"/>
                                    </a:rPr>
                                    <m:t>1</m:t>
                                  </m:r>
                                </m:num>
                                <m:den>
                                  <m:r>
                                    <a:rPr lang="fr-FR" sz="1050" i="1">
                                      <a:latin typeface="Cambria Math" panose="02040503050406030204" pitchFamily="18" charset="0"/>
                                    </a:rPr>
                                    <m:t>𝑟</m:t>
                                  </m:r>
                                </m:den>
                              </m:f>
                              <m:f>
                                <m:fPr>
                                  <m:ctrlPr>
                                    <a:rPr lang="fr-FR" sz="1050" i="1">
                                      <a:latin typeface="Cambria Math" panose="02040503050406030204" pitchFamily="18" charset="0"/>
                                    </a:rPr>
                                  </m:ctrlPr>
                                </m:fPr>
                                <m:num>
                                  <m:sSubSup>
                                    <m:sSubSupPr>
                                      <m:ctrlPr>
                                        <a:rPr lang="fr-FR" sz="1050" i="1">
                                          <a:latin typeface="Cambria Math" panose="02040503050406030204" pitchFamily="18" charset="0"/>
                                        </a:rPr>
                                      </m:ctrlPr>
                                    </m:sSubSupPr>
                                    <m:e>
                                      <m:r>
                                        <a:rPr lang="fr-FR" sz="1050" i="1">
                                          <a:latin typeface="Cambria Math" panose="02040503050406030204" pitchFamily="18" charset="0"/>
                                        </a:rPr>
                                        <m:t>𝐶</m:t>
                                      </m:r>
                                    </m:e>
                                    <m:sub>
                                      <m:r>
                                        <a:rPr lang="fr-FR" sz="1050" i="1">
                                          <a:latin typeface="Cambria Math" panose="02040503050406030204" pitchFamily="18" charset="0"/>
                                        </a:rPr>
                                        <m:t>𝑖</m:t>
                                      </m:r>
                                      <m:r>
                                        <a:rPr lang="fr-FR" sz="1050" i="1">
                                          <a:latin typeface="Cambria Math" panose="02040503050406030204" pitchFamily="18" charset="0"/>
                                        </a:rPr>
                                        <m:t>+1</m:t>
                                      </m:r>
                                    </m:sub>
                                    <m:sup>
                                      <m:r>
                                        <a:rPr lang="fr-FR" sz="1050" i="1">
                                          <a:latin typeface="Cambria Math" panose="02040503050406030204" pitchFamily="18" charset="0"/>
                                        </a:rPr>
                                        <m:t>𝑛</m:t>
                                      </m:r>
                                      <m:r>
                                        <a:rPr lang="fr-FR" sz="1050" i="1">
                                          <a:latin typeface="Cambria Math" panose="02040503050406030204" pitchFamily="18" charset="0"/>
                                        </a:rPr>
                                        <m:t>+1</m:t>
                                      </m:r>
                                    </m:sup>
                                  </m:sSubSup>
                                  <m:r>
                                    <a:rPr lang="fr-FR" sz="1050" i="1">
                                      <a:latin typeface="Cambria Math" panose="02040503050406030204" pitchFamily="18" charset="0"/>
                                    </a:rPr>
                                    <m:t>−</m:t>
                                  </m:r>
                                  <m:sSubSup>
                                    <m:sSubSupPr>
                                      <m:ctrlPr>
                                        <a:rPr lang="fr-FR" sz="1050" i="1">
                                          <a:latin typeface="Cambria Math" panose="02040503050406030204" pitchFamily="18" charset="0"/>
                                        </a:rPr>
                                      </m:ctrlPr>
                                    </m:sSubSupPr>
                                    <m:e>
                                      <m:r>
                                        <a:rPr lang="fr-FR" sz="1050" i="1">
                                          <a:latin typeface="Cambria Math" panose="02040503050406030204" pitchFamily="18" charset="0"/>
                                        </a:rPr>
                                        <m:t>𝐶</m:t>
                                      </m:r>
                                    </m:e>
                                    <m:sub>
                                      <m:r>
                                        <a:rPr lang="fr-FR" sz="1050" i="1">
                                          <a:latin typeface="Cambria Math" panose="02040503050406030204" pitchFamily="18" charset="0"/>
                                        </a:rPr>
                                        <m:t>𝑖</m:t>
                                      </m:r>
                                      <m:r>
                                        <a:rPr lang="fr-FR" sz="1050" i="1">
                                          <a:latin typeface="Cambria Math" panose="02040503050406030204" pitchFamily="18" charset="0"/>
                                        </a:rPr>
                                        <m:t>−1</m:t>
                                      </m:r>
                                    </m:sub>
                                    <m:sup>
                                      <m:r>
                                        <a:rPr lang="fr-FR" sz="1050" i="1">
                                          <a:latin typeface="Cambria Math" panose="02040503050406030204" pitchFamily="18" charset="0"/>
                                        </a:rPr>
                                        <m:t>𝑛</m:t>
                                      </m:r>
                                      <m:r>
                                        <a:rPr lang="fr-FR" sz="1050" i="1">
                                          <a:latin typeface="Cambria Math" panose="02040503050406030204" pitchFamily="18" charset="0"/>
                                        </a:rPr>
                                        <m:t>+1</m:t>
                                      </m:r>
                                    </m:sup>
                                  </m:sSubSup>
                                </m:num>
                                <m:den>
                                  <m:r>
                                    <a:rPr lang="fr-FR" sz="1050" i="1">
                                      <a:latin typeface="Cambria Math" panose="02040503050406030204" pitchFamily="18" charset="0"/>
                                    </a:rPr>
                                    <m:t>2</m:t>
                                  </m:r>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𝑟</m:t>
                                  </m:r>
                                </m:den>
                              </m:f>
                              <m:r>
                                <a:rPr lang="fr-FR" sz="1050" i="1">
                                  <a:latin typeface="Cambria Math" panose="02040503050406030204" pitchFamily="18" charset="0"/>
                                </a:rPr>
                                <m:t>+</m:t>
                              </m:r>
                              <m:f>
                                <m:fPr>
                                  <m:ctrlPr>
                                    <a:rPr lang="fr-FR" sz="1050" i="1">
                                      <a:latin typeface="Cambria Math" panose="02040503050406030204" pitchFamily="18" charset="0"/>
                                    </a:rPr>
                                  </m:ctrlPr>
                                </m:fPr>
                                <m:num>
                                  <m:sSubSup>
                                    <m:sSubSupPr>
                                      <m:ctrlPr>
                                        <a:rPr lang="fr-FR" sz="1050" i="1">
                                          <a:latin typeface="Cambria Math" panose="02040503050406030204" pitchFamily="18" charset="0"/>
                                        </a:rPr>
                                      </m:ctrlPr>
                                    </m:sSubSupPr>
                                    <m:e>
                                      <m:r>
                                        <a:rPr lang="fr-FR" sz="1050" i="1">
                                          <a:latin typeface="Cambria Math" panose="02040503050406030204" pitchFamily="18" charset="0"/>
                                        </a:rPr>
                                        <m:t>𝐶</m:t>
                                      </m:r>
                                    </m:e>
                                    <m:sub>
                                      <m:r>
                                        <a:rPr lang="fr-FR" sz="1050" i="1">
                                          <a:latin typeface="Cambria Math" panose="02040503050406030204" pitchFamily="18" charset="0"/>
                                        </a:rPr>
                                        <m:t>𝑖</m:t>
                                      </m:r>
                                      <m:r>
                                        <a:rPr lang="fr-FR" sz="1050" i="1">
                                          <a:latin typeface="Cambria Math" panose="02040503050406030204" pitchFamily="18" charset="0"/>
                                        </a:rPr>
                                        <m:t>+1</m:t>
                                      </m:r>
                                    </m:sub>
                                    <m:sup>
                                      <m:r>
                                        <a:rPr lang="fr-FR" sz="1050" i="1">
                                          <a:latin typeface="Cambria Math" panose="02040503050406030204" pitchFamily="18" charset="0"/>
                                        </a:rPr>
                                        <m:t>𝑛</m:t>
                                      </m:r>
                                      <m:r>
                                        <a:rPr lang="fr-FR" sz="1050" i="1">
                                          <a:latin typeface="Cambria Math" panose="02040503050406030204" pitchFamily="18" charset="0"/>
                                        </a:rPr>
                                        <m:t>+1</m:t>
                                      </m:r>
                                    </m:sup>
                                  </m:sSubSup>
                                  <m:r>
                                    <a:rPr lang="fr-FR" sz="1050" i="1">
                                      <a:latin typeface="Cambria Math" panose="02040503050406030204" pitchFamily="18" charset="0"/>
                                    </a:rPr>
                                    <m:t>−</m:t>
                                  </m:r>
                                  <m:sSubSup>
                                    <m:sSubSupPr>
                                      <m:ctrlPr>
                                        <a:rPr lang="fr-FR" sz="1050" i="1">
                                          <a:latin typeface="Cambria Math" panose="02040503050406030204" pitchFamily="18" charset="0"/>
                                        </a:rPr>
                                      </m:ctrlPr>
                                    </m:sSubSupPr>
                                    <m:e>
                                      <m:r>
                                        <a:rPr lang="fr-FR" sz="1050" i="1">
                                          <a:latin typeface="Cambria Math" panose="02040503050406030204" pitchFamily="18" charset="0"/>
                                        </a:rPr>
                                        <m:t>2</m:t>
                                      </m:r>
                                      <m:r>
                                        <a:rPr lang="fr-FR" sz="1050" i="1">
                                          <a:latin typeface="Cambria Math" panose="02040503050406030204" pitchFamily="18" charset="0"/>
                                        </a:rPr>
                                        <m:t>𝐶</m:t>
                                      </m:r>
                                    </m:e>
                                    <m:sub>
                                      <m:r>
                                        <a:rPr lang="fr-FR" sz="1050" i="1">
                                          <a:latin typeface="Cambria Math" panose="02040503050406030204" pitchFamily="18" charset="0"/>
                                        </a:rPr>
                                        <m:t>𝑖</m:t>
                                      </m:r>
                                    </m:sub>
                                    <m:sup>
                                      <m:r>
                                        <a:rPr lang="fr-FR" sz="1050" i="1">
                                          <a:latin typeface="Cambria Math" panose="02040503050406030204" pitchFamily="18" charset="0"/>
                                        </a:rPr>
                                        <m:t>𝑛</m:t>
                                      </m:r>
                                      <m:r>
                                        <a:rPr lang="fr-FR" sz="1050" i="1">
                                          <a:latin typeface="Cambria Math" panose="02040503050406030204" pitchFamily="18" charset="0"/>
                                        </a:rPr>
                                        <m:t>+1</m:t>
                                      </m:r>
                                    </m:sup>
                                  </m:sSubSup>
                                  <m:r>
                                    <a:rPr lang="fr-FR" sz="1050" i="1">
                                      <a:latin typeface="Cambria Math" panose="02040503050406030204" pitchFamily="18" charset="0"/>
                                    </a:rPr>
                                    <m:t>+</m:t>
                                  </m:r>
                                  <m:sSubSup>
                                    <m:sSubSupPr>
                                      <m:ctrlPr>
                                        <a:rPr lang="fr-FR" sz="1050" i="1">
                                          <a:latin typeface="Cambria Math" panose="02040503050406030204" pitchFamily="18" charset="0"/>
                                        </a:rPr>
                                      </m:ctrlPr>
                                    </m:sSubSupPr>
                                    <m:e>
                                      <m:r>
                                        <a:rPr lang="fr-FR" sz="1050" i="1">
                                          <a:latin typeface="Cambria Math" panose="02040503050406030204" pitchFamily="18" charset="0"/>
                                        </a:rPr>
                                        <m:t>𝐶</m:t>
                                      </m:r>
                                    </m:e>
                                    <m:sub>
                                      <m:r>
                                        <a:rPr lang="fr-FR" sz="1050" i="1">
                                          <a:latin typeface="Cambria Math" panose="02040503050406030204" pitchFamily="18" charset="0"/>
                                        </a:rPr>
                                        <m:t>𝑖</m:t>
                                      </m:r>
                                      <m:r>
                                        <a:rPr lang="fr-FR" sz="1050" i="1">
                                          <a:latin typeface="Cambria Math" panose="02040503050406030204" pitchFamily="18" charset="0"/>
                                        </a:rPr>
                                        <m:t>−1</m:t>
                                      </m:r>
                                    </m:sub>
                                    <m:sup>
                                      <m:r>
                                        <a:rPr lang="fr-FR" sz="1050" i="1">
                                          <a:latin typeface="Cambria Math" panose="02040503050406030204" pitchFamily="18" charset="0"/>
                                        </a:rPr>
                                        <m:t>𝑛</m:t>
                                      </m:r>
                                      <m:r>
                                        <a:rPr lang="fr-FR" sz="1050" i="1">
                                          <a:latin typeface="Cambria Math" panose="02040503050406030204" pitchFamily="18" charset="0"/>
                                        </a:rPr>
                                        <m:t>+1</m:t>
                                      </m:r>
                                    </m:sup>
                                  </m:sSubSup>
                                </m:num>
                                <m:den>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𝑟</m:t>
                                  </m:r>
                                  <m:r>
                                    <a:rPr lang="fr-FR" sz="1050" i="1">
                                      <a:latin typeface="Cambria Math" panose="02040503050406030204" pitchFamily="18" charset="0"/>
                                      <a:ea typeface="Cambria Math" panose="02040503050406030204" pitchFamily="18" charset="0"/>
                                    </a:rPr>
                                    <m:t>²</m:t>
                                  </m:r>
                                </m:den>
                              </m:f>
                            </m:e>
                          </m:d>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cs typeface="Times New Roman" panose="02020603050405020304" pitchFamily="18" charset="0"/>
                            </a:rPr>
                            <m:t>𝑘</m:t>
                          </m:r>
                          <m:r>
                            <a:rPr lang="fr-FR" sz="105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05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05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05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050" i="1">
                                  <a:latin typeface="Cambria Math" panose="02040503050406030204" pitchFamily="18" charset="0"/>
                                  <a:ea typeface="Cambria Math" panose="02040503050406030204" pitchFamily="18" charset="0"/>
                                  <a:cs typeface="Times New Roman" panose="02020603050405020304" pitchFamily="18" charset="0"/>
                                </a:rPr>
                                <m:t>𝑛</m:t>
                              </m:r>
                              <m:r>
                                <a:rPr lang="fr-FR" sz="1050" i="1">
                                  <a:latin typeface="Cambria Math" panose="02040503050406030204" pitchFamily="18" charset="0"/>
                                  <a:ea typeface="Cambria Math" panose="02040503050406030204" pitchFamily="18" charset="0"/>
                                  <a:cs typeface="Times New Roman" panose="02020603050405020304" pitchFamily="18" charset="0"/>
                                </a:rPr>
                                <m:t>+1</m:t>
                              </m:r>
                            </m:sup>
                          </m:sSubSup>
                        </m:e>
                      </m:d>
                    </m:oMath>
                  </m:oMathPara>
                </a14:m>
                <a:endParaRPr lang="en-GB" sz="1050" dirty="0"/>
              </a:p>
            </p:txBody>
          </p:sp>
        </mc:Choice>
        <mc:Fallback xmlns="">
          <p:sp>
            <p:nvSpPr>
              <p:cNvPr id="27" name="TextBox 26">
                <a:extLst>
                  <a:ext uri="{FF2B5EF4-FFF2-40B4-BE49-F238E27FC236}">
                    <a16:creationId xmlns:a16="http://schemas.microsoft.com/office/drawing/2014/main" id="{A57D4E70-5F66-2847-4FB7-AFA893BB109A}"/>
                  </a:ext>
                </a:extLst>
              </p:cNvPr>
              <p:cNvSpPr txBox="1">
                <a:spLocks noRot="1" noChangeAspect="1" noMove="1" noResize="1" noEditPoints="1" noAdjustHandles="1" noChangeArrowheads="1" noChangeShapeType="1" noTextEdit="1"/>
              </p:cNvSpPr>
              <p:nvPr/>
            </p:nvSpPr>
            <p:spPr>
              <a:xfrm>
                <a:off x="101600" y="1378403"/>
                <a:ext cx="4343112" cy="370038"/>
              </a:xfrm>
              <a:prstGeom prst="rect">
                <a:avLst/>
              </a:prstGeom>
              <a:blipFill>
                <a:blip r:embed="rId2"/>
                <a:stretch>
                  <a:fillRect l="-281" b="-491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888DD1C-B752-5C16-3BA1-6EAD25D9BAC7}"/>
                  </a:ext>
                </a:extLst>
              </p:cNvPr>
              <p:cNvSpPr txBox="1"/>
              <p:nvPr/>
            </p:nvSpPr>
            <p:spPr>
              <a:xfrm>
                <a:off x="7306937" y="5584725"/>
                <a:ext cx="359200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r>
                            <a:rPr lang="fr-FR" b="0" i="1" smtClean="0">
                              <a:latin typeface="Cambria Math" panose="02040503050406030204" pitchFamily="18" charset="0"/>
                            </a:rPr>
                            <m:t>+1</m:t>
                          </m:r>
                        </m:sup>
                      </m:sSup>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sup>
                      </m:sSup>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num>
                        <m:den>
                          <m:r>
                            <a:rPr lang="fr-FR" b="0" i="1" smtClean="0">
                              <a:latin typeface="Cambria Math" panose="02040503050406030204" pitchFamily="18" charset="0"/>
                              <a:ea typeface="Cambria Math" panose="02040503050406030204" pitchFamily="18" charset="0"/>
                            </a:rPr>
                            <m:t>2</m:t>
                          </m:r>
                        </m:den>
                      </m:f>
                      <m:d>
                        <m:dPr>
                          <m:begChr m:val="["/>
                          <m:endChr m:val="]"/>
                          <m:ctrlPr>
                            <a:rPr lang="fr-FR" b="0" i="1" smtClean="0">
                              <a:latin typeface="Cambria Math" panose="02040503050406030204" pitchFamily="18" charset="0"/>
                              <a:ea typeface="Cambria Math" panose="02040503050406030204" pitchFamily="18" charset="0"/>
                            </a:rPr>
                          </m:ctrlPr>
                        </m:dPr>
                        <m:e>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𝐻</m:t>
                              </m:r>
                            </m:e>
                            <m:sup>
                              <m:r>
                                <a:rPr lang="fr-FR" b="0" i="1" smtClean="0">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𝐶</m:t>
                              </m:r>
                            </m:e>
                          </m:d>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𝐻</m:t>
                              </m:r>
                            </m:e>
                            <m:sup>
                              <m:r>
                                <a:rPr lang="fr-FR" b="0" i="1" smtClean="0">
                                  <a:latin typeface="Cambria Math" panose="02040503050406030204" pitchFamily="18" charset="0"/>
                                  <a:ea typeface="Cambria Math" panose="02040503050406030204" pitchFamily="18" charset="0"/>
                                </a:rPr>
                                <m:t>𝑛</m:t>
                              </m:r>
                            </m:sup>
                          </m:sSup>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e>
                      </m:d>
                    </m:oMath>
                  </m:oMathPara>
                </a14:m>
                <a:endParaRPr lang="en-GB" dirty="0"/>
              </a:p>
            </p:txBody>
          </p:sp>
        </mc:Choice>
        <mc:Fallback xmlns="">
          <p:sp>
            <p:nvSpPr>
              <p:cNvPr id="28" name="TextBox 27">
                <a:extLst>
                  <a:ext uri="{FF2B5EF4-FFF2-40B4-BE49-F238E27FC236}">
                    <a16:creationId xmlns:a16="http://schemas.microsoft.com/office/drawing/2014/main" id="{7888DD1C-B752-5C16-3BA1-6EAD25D9BAC7}"/>
                  </a:ext>
                </a:extLst>
              </p:cNvPr>
              <p:cNvSpPr txBox="1">
                <a:spLocks noRot="1" noChangeAspect="1" noMove="1" noResize="1" noEditPoints="1" noAdjustHandles="1" noChangeArrowheads="1" noChangeShapeType="1" noTextEdit="1"/>
              </p:cNvSpPr>
              <p:nvPr/>
            </p:nvSpPr>
            <p:spPr>
              <a:xfrm>
                <a:off x="7306937" y="5584725"/>
                <a:ext cx="3592009" cy="518604"/>
              </a:xfrm>
              <a:prstGeom prst="rect">
                <a:avLst/>
              </a:prstGeom>
              <a:blipFill>
                <a:blip r:embed="rId3"/>
                <a:stretch>
                  <a:fillRect/>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2C39ECED-0550-6942-0A97-71191155A357}"/>
              </a:ext>
            </a:extLst>
          </p:cNvPr>
          <p:cNvSpPr txBox="1"/>
          <p:nvPr/>
        </p:nvSpPr>
        <p:spPr>
          <a:xfrm>
            <a:off x="0" y="1871743"/>
            <a:ext cx="30607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réorganisant les termes : </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A911727-5506-3DA4-DF10-5F641C407277}"/>
                  </a:ext>
                </a:extLst>
              </p:cNvPr>
              <p:cNvSpPr txBox="1"/>
              <p:nvPr/>
            </p:nvSpPr>
            <p:spPr>
              <a:xfrm>
                <a:off x="101600" y="2253346"/>
                <a:ext cx="5783118" cy="3631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050" i="1" smtClean="0">
                              <a:latin typeface="Cambria Math" panose="02040503050406030204" pitchFamily="18" charset="0"/>
                            </a:rPr>
                          </m:ctrlPr>
                        </m:sSubSupPr>
                        <m:e>
                          <m:r>
                            <a:rPr lang="fr-FR" sz="1050" i="1">
                              <a:latin typeface="Cambria Math" panose="02040503050406030204" pitchFamily="18" charset="0"/>
                            </a:rPr>
                            <m:t>𝐶</m:t>
                          </m:r>
                        </m:e>
                        <m:sub>
                          <m:r>
                            <a:rPr lang="fr-FR" sz="1050" i="1">
                              <a:latin typeface="Cambria Math" panose="02040503050406030204" pitchFamily="18" charset="0"/>
                            </a:rPr>
                            <m:t>𝑖</m:t>
                          </m:r>
                          <m:r>
                            <a:rPr lang="fr-FR" sz="1050" i="1">
                              <a:latin typeface="Cambria Math" panose="02040503050406030204" pitchFamily="18" charset="0"/>
                            </a:rPr>
                            <m:t>−1</m:t>
                          </m:r>
                        </m:sub>
                        <m:sup>
                          <m:r>
                            <a:rPr lang="fr-FR" sz="1050" i="1">
                              <a:latin typeface="Cambria Math" panose="02040503050406030204" pitchFamily="18" charset="0"/>
                            </a:rPr>
                            <m:t>𝑛</m:t>
                          </m:r>
                          <m:r>
                            <a:rPr lang="fr-FR" sz="1050" i="1">
                              <a:latin typeface="Cambria Math" panose="02040503050406030204" pitchFamily="18" charset="0"/>
                            </a:rPr>
                            <m:t>+1</m:t>
                          </m:r>
                        </m:sup>
                      </m:sSubSup>
                      <m:d>
                        <m:dPr>
                          <m:begChr m:val="["/>
                          <m:endChr m:val="]"/>
                          <m:ctrlPr>
                            <a:rPr lang="fr-FR" sz="1050" i="1" smtClean="0">
                              <a:latin typeface="Cambria Math" panose="02040503050406030204" pitchFamily="18" charset="0"/>
                            </a:rPr>
                          </m:ctrlPr>
                        </m:dPr>
                        <m:e>
                          <m:sSub>
                            <m:sSubPr>
                              <m:ctrlPr>
                                <a:rPr lang="fr-FR" sz="1050" i="1">
                                  <a:latin typeface="Cambria Math" panose="02040503050406030204" pitchFamily="18" charset="0"/>
                                </a:rPr>
                              </m:ctrlPr>
                            </m:sSubPr>
                            <m:e>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𝑡</m:t>
                              </m:r>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rPr>
                                <m:t>𝐷</m:t>
                              </m:r>
                            </m:e>
                            <m:sub>
                              <m:r>
                                <a:rPr lang="fr-FR" sz="1050" i="1">
                                  <a:latin typeface="Cambria Math" panose="02040503050406030204" pitchFamily="18" charset="0"/>
                                </a:rPr>
                                <m:t>𝑒𝑓𝑓</m:t>
                              </m:r>
                            </m:sub>
                          </m:sSub>
                          <m:d>
                            <m:dPr>
                              <m:ctrlPr>
                                <a:rPr lang="fr-FR" sz="1050" i="1">
                                  <a:latin typeface="Cambria Math" panose="02040503050406030204" pitchFamily="18" charset="0"/>
                                </a:rPr>
                              </m:ctrlPr>
                            </m:dPr>
                            <m:e>
                              <m:f>
                                <m:fPr>
                                  <m:ctrlPr>
                                    <a:rPr lang="fr-FR" sz="1050" i="1">
                                      <a:latin typeface="Cambria Math" panose="02040503050406030204" pitchFamily="18" charset="0"/>
                                    </a:rPr>
                                  </m:ctrlPr>
                                </m:fPr>
                                <m:num>
                                  <m:r>
                                    <a:rPr lang="fr-FR" sz="1050" i="1">
                                      <a:latin typeface="Cambria Math" panose="02040503050406030204" pitchFamily="18" charset="0"/>
                                    </a:rPr>
                                    <m:t>1</m:t>
                                  </m:r>
                                </m:num>
                                <m:den>
                                  <m:r>
                                    <a:rPr lang="fr-FR" sz="1050" i="1">
                                      <a:latin typeface="Cambria Math" panose="02040503050406030204" pitchFamily="18" charset="0"/>
                                    </a:rPr>
                                    <m:t>2</m:t>
                                  </m:r>
                                  <m:r>
                                    <a:rPr lang="fr-FR" sz="1050" i="1">
                                      <a:latin typeface="Cambria Math" panose="02040503050406030204" pitchFamily="18" charset="0"/>
                                    </a:rPr>
                                    <m:t>𝑟</m:t>
                                  </m:r>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𝑟</m:t>
                                  </m:r>
                                </m:den>
                              </m:f>
                              <m:r>
                                <a:rPr lang="fr-FR" sz="1050" i="1">
                                  <a:latin typeface="Cambria Math" panose="02040503050406030204" pitchFamily="18" charset="0"/>
                                </a:rPr>
                                <m:t>+</m:t>
                              </m:r>
                              <m:f>
                                <m:fPr>
                                  <m:ctrlPr>
                                    <a:rPr lang="fr-FR" sz="1050" i="1">
                                      <a:latin typeface="Cambria Math" panose="02040503050406030204" pitchFamily="18" charset="0"/>
                                    </a:rPr>
                                  </m:ctrlPr>
                                </m:fPr>
                                <m:num>
                                  <m:r>
                                    <a:rPr lang="fr-FR" sz="1050" i="1">
                                      <a:latin typeface="Cambria Math" panose="02040503050406030204" pitchFamily="18" charset="0"/>
                                    </a:rPr>
                                    <m:t>−1</m:t>
                                  </m:r>
                                </m:num>
                                <m:den>
                                  <m:r>
                                    <a:rPr lang="fr-FR" sz="1050" i="1">
                                      <a:latin typeface="Cambria Math" panose="02040503050406030204" pitchFamily="18" charset="0"/>
                                      <a:ea typeface="Cambria Math" panose="02040503050406030204" pitchFamily="18" charset="0"/>
                                    </a:rPr>
                                    <m:t>∆</m:t>
                                  </m:r>
                                  <m:sSup>
                                    <m:sSupPr>
                                      <m:ctrlPr>
                                        <a:rPr lang="fr-FR" sz="1050" i="1">
                                          <a:latin typeface="Cambria Math" panose="02040503050406030204" pitchFamily="18" charset="0"/>
                                          <a:ea typeface="Cambria Math" panose="02040503050406030204" pitchFamily="18" charset="0"/>
                                        </a:rPr>
                                      </m:ctrlPr>
                                    </m:sSupPr>
                                    <m:e>
                                      <m:r>
                                        <a:rPr lang="fr-FR" sz="1050" i="1">
                                          <a:latin typeface="Cambria Math" panose="02040503050406030204" pitchFamily="18" charset="0"/>
                                          <a:ea typeface="Cambria Math" panose="02040503050406030204" pitchFamily="18" charset="0"/>
                                        </a:rPr>
                                        <m:t>𝑟</m:t>
                                      </m:r>
                                    </m:e>
                                    <m:sup>
                                      <m:r>
                                        <a:rPr lang="fr-FR" sz="1050" i="1">
                                          <a:latin typeface="Cambria Math" panose="02040503050406030204" pitchFamily="18" charset="0"/>
                                          <a:ea typeface="Cambria Math" panose="02040503050406030204" pitchFamily="18" charset="0"/>
                                        </a:rPr>
                                        <m:t>2</m:t>
                                      </m:r>
                                    </m:sup>
                                  </m:sSup>
                                </m:den>
                              </m:f>
                            </m:e>
                          </m:d>
                        </m:e>
                      </m:d>
                      <m:r>
                        <a:rPr lang="fr-FR" sz="1050" b="0" i="1" smtClean="0">
                          <a:latin typeface="Cambria Math" panose="02040503050406030204" pitchFamily="18" charset="0"/>
                        </a:rPr>
                        <m:t>+</m:t>
                      </m:r>
                      <m:sSubSup>
                        <m:sSubSupPr>
                          <m:ctrlPr>
                            <a:rPr lang="fr-FR" sz="1050" b="0" i="1" smtClean="0">
                              <a:latin typeface="Cambria Math" panose="02040503050406030204" pitchFamily="18" charset="0"/>
                            </a:rPr>
                          </m:ctrlPr>
                        </m:sSubSupPr>
                        <m:e>
                          <m:r>
                            <a:rPr lang="fr-FR" sz="1050" b="0" i="1" smtClean="0">
                              <a:latin typeface="Cambria Math" panose="02040503050406030204" pitchFamily="18" charset="0"/>
                            </a:rPr>
                            <m:t>𝐶</m:t>
                          </m:r>
                        </m:e>
                        <m:sub>
                          <m:r>
                            <a:rPr lang="fr-FR" sz="1050" b="0" i="1" smtClean="0">
                              <a:latin typeface="Cambria Math" panose="02040503050406030204" pitchFamily="18" charset="0"/>
                            </a:rPr>
                            <m:t>𝑖</m:t>
                          </m:r>
                        </m:sub>
                        <m:sup>
                          <m:r>
                            <a:rPr lang="fr-FR" sz="1050" b="0" i="1" smtClean="0">
                              <a:latin typeface="Cambria Math" panose="02040503050406030204" pitchFamily="18" charset="0"/>
                            </a:rPr>
                            <m:t>𝑛</m:t>
                          </m:r>
                          <m:r>
                            <a:rPr lang="fr-FR" sz="1050" b="0" i="1" smtClean="0">
                              <a:latin typeface="Cambria Math" panose="02040503050406030204" pitchFamily="18" charset="0"/>
                            </a:rPr>
                            <m:t>+1</m:t>
                          </m:r>
                        </m:sup>
                      </m:sSubSup>
                      <m:d>
                        <m:dPr>
                          <m:begChr m:val="["/>
                          <m:endChr m:val="]"/>
                          <m:ctrlPr>
                            <a:rPr lang="fr-FR" sz="1050" b="0" i="1" smtClean="0">
                              <a:latin typeface="Cambria Math" panose="02040503050406030204" pitchFamily="18" charset="0"/>
                            </a:rPr>
                          </m:ctrlPr>
                        </m:dPr>
                        <m:e>
                          <m:r>
                            <a:rPr lang="fr-FR" sz="1050" b="0" i="1" smtClean="0">
                              <a:latin typeface="Cambria Math" panose="02040503050406030204" pitchFamily="18" charset="0"/>
                            </a:rPr>
                            <m:t>1+</m:t>
                          </m:r>
                          <m:sSub>
                            <m:sSubPr>
                              <m:ctrlPr>
                                <a:rPr lang="fr-FR" sz="1050" i="1">
                                  <a:latin typeface="Cambria Math" panose="02040503050406030204" pitchFamily="18" charset="0"/>
                                </a:rPr>
                              </m:ctrlPr>
                            </m:sSubPr>
                            <m:e>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𝑡</m:t>
                              </m:r>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rPr>
                                <m:t>𝐷</m:t>
                              </m:r>
                            </m:e>
                            <m:sub>
                              <m:r>
                                <a:rPr lang="fr-FR" sz="1050" i="1">
                                  <a:latin typeface="Cambria Math" panose="02040503050406030204" pitchFamily="18" charset="0"/>
                                </a:rPr>
                                <m:t>𝑒𝑓𝑓</m:t>
                              </m:r>
                            </m:sub>
                          </m:sSub>
                          <m:f>
                            <m:fPr>
                              <m:ctrlPr>
                                <a:rPr lang="fr-FR" sz="1050" i="1">
                                  <a:latin typeface="Cambria Math" panose="02040503050406030204" pitchFamily="18" charset="0"/>
                                </a:rPr>
                              </m:ctrlPr>
                            </m:fPr>
                            <m:num>
                              <m:r>
                                <a:rPr lang="fr-FR" sz="1050" b="0" i="1" smtClean="0">
                                  <a:latin typeface="Cambria Math" panose="02040503050406030204" pitchFamily="18" charset="0"/>
                                </a:rPr>
                                <m:t>2</m:t>
                              </m:r>
                            </m:num>
                            <m:den>
                              <m:r>
                                <a:rPr lang="fr-FR" sz="1050" i="1">
                                  <a:latin typeface="Cambria Math" panose="02040503050406030204" pitchFamily="18" charset="0"/>
                                  <a:ea typeface="Cambria Math" panose="02040503050406030204" pitchFamily="18" charset="0"/>
                                </a:rPr>
                                <m:t>∆</m:t>
                              </m:r>
                              <m:sSup>
                                <m:sSupPr>
                                  <m:ctrlPr>
                                    <a:rPr lang="fr-FR" sz="1050" i="1">
                                      <a:latin typeface="Cambria Math" panose="02040503050406030204" pitchFamily="18" charset="0"/>
                                      <a:ea typeface="Cambria Math" panose="02040503050406030204" pitchFamily="18" charset="0"/>
                                    </a:rPr>
                                  </m:ctrlPr>
                                </m:sSupPr>
                                <m:e>
                                  <m:r>
                                    <a:rPr lang="fr-FR" sz="1050" i="1">
                                      <a:latin typeface="Cambria Math" panose="02040503050406030204" pitchFamily="18" charset="0"/>
                                      <a:ea typeface="Cambria Math" panose="02040503050406030204" pitchFamily="18" charset="0"/>
                                    </a:rPr>
                                    <m:t>𝑟</m:t>
                                  </m:r>
                                </m:e>
                                <m:sup>
                                  <m:r>
                                    <a:rPr lang="fr-FR" sz="1050" i="1">
                                      <a:latin typeface="Cambria Math" panose="02040503050406030204" pitchFamily="18" charset="0"/>
                                      <a:ea typeface="Cambria Math" panose="02040503050406030204" pitchFamily="18" charset="0"/>
                                    </a:rPr>
                                    <m:t>2</m:t>
                                  </m:r>
                                </m:sup>
                              </m:sSup>
                            </m:den>
                          </m:f>
                          <m:r>
                            <a:rPr lang="fr-FR" sz="1050" b="0" i="1" smtClean="0">
                              <a:latin typeface="Cambria Math" panose="02040503050406030204" pitchFamily="18" charset="0"/>
                              <a:ea typeface="Cambria Math" panose="02040503050406030204" pitchFamily="18" charset="0"/>
                            </a:rPr>
                            <m:t>+</m:t>
                          </m:r>
                          <m:r>
                            <a:rPr lang="fr-FR" sz="1050" b="0" i="1" smtClean="0">
                              <a:latin typeface="Cambria Math" panose="02040503050406030204" pitchFamily="18" charset="0"/>
                              <a:ea typeface="Cambria Math" panose="02040503050406030204" pitchFamily="18" charset="0"/>
                            </a:rPr>
                            <m:t>𝑘</m:t>
                          </m:r>
                        </m:e>
                      </m:d>
                      <m:r>
                        <a:rPr lang="fr-FR" sz="1050" b="0" i="1" smtClean="0">
                          <a:latin typeface="Cambria Math" panose="02040503050406030204" pitchFamily="18" charset="0"/>
                        </a:rPr>
                        <m:t>+</m:t>
                      </m:r>
                      <m:sSubSup>
                        <m:sSubSupPr>
                          <m:ctrlPr>
                            <a:rPr lang="fr-FR" sz="1050" i="1">
                              <a:latin typeface="Cambria Math" panose="02040503050406030204" pitchFamily="18" charset="0"/>
                            </a:rPr>
                          </m:ctrlPr>
                        </m:sSubSupPr>
                        <m:e>
                          <m:r>
                            <a:rPr lang="fr-FR" sz="1050" i="1">
                              <a:latin typeface="Cambria Math" panose="02040503050406030204" pitchFamily="18" charset="0"/>
                            </a:rPr>
                            <m:t>𝐶</m:t>
                          </m:r>
                        </m:e>
                        <m:sub>
                          <m:r>
                            <a:rPr lang="fr-FR" sz="1050" i="1">
                              <a:latin typeface="Cambria Math" panose="02040503050406030204" pitchFamily="18" charset="0"/>
                            </a:rPr>
                            <m:t>𝑖</m:t>
                          </m:r>
                          <m:r>
                            <a:rPr lang="fr-FR" sz="1050" i="1">
                              <a:latin typeface="Cambria Math" panose="02040503050406030204" pitchFamily="18" charset="0"/>
                            </a:rPr>
                            <m:t>+1</m:t>
                          </m:r>
                        </m:sub>
                        <m:sup>
                          <m:r>
                            <a:rPr lang="fr-FR" sz="1050" i="1">
                              <a:latin typeface="Cambria Math" panose="02040503050406030204" pitchFamily="18" charset="0"/>
                            </a:rPr>
                            <m:t>𝑛</m:t>
                          </m:r>
                          <m:r>
                            <a:rPr lang="fr-FR" sz="1050" i="1">
                              <a:latin typeface="Cambria Math" panose="02040503050406030204" pitchFamily="18" charset="0"/>
                            </a:rPr>
                            <m:t>+1</m:t>
                          </m:r>
                        </m:sup>
                      </m:sSubSup>
                      <m:d>
                        <m:dPr>
                          <m:begChr m:val="["/>
                          <m:endChr m:val="]"/>
                          <m:ctrlPr>
                            <a:rPr lang="fr-FR" sz="1050" i="1" smtClean="0">
                              <a:latin typeface="Cambria Math" panose="02040503050406030204" pitchFamily="18" charset="0"/>
                            </a:rPr>
                          </m:ctrlPr>
                        </m:dPr>
                        <m:e>
                          <m:sSub>
                            <m:sSubPr>
                              <m:ctrlPr>
                                <a:rPr lang="fr-FR" sz="1050" i="1">
                                  <a:latin typeface="Cambria Math" panose="02040503050406030204" pitchFamily="18" charset="0"/>
                                </a:rPr>
                              </m:ctrlPr>
                            </m:sSubPr>
                            <m:e>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𝑡</m:t>
                              </m:r>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rPr>
                                <m:t>𝐷</m:t>
                              </m:r>
                            </m:e>
                            <m:sub>
                              <m:r>
                                <a:rPr lang="fr-FR" sz="1050" i="1">
                                  <a:latin typeface="Cambria Math" panose="02040503050406030204" pitchFamily="18" charset="0"/>
                                </a:rPr>
                                <m:t>𝑒𝑓𝑓</m:t>
                              </m:r>
                            </m:sub>
                          </m:sSub>
                          <m:d>
                            <m:dPr>
                              <m:ctrlPr>
                                <a:rPr lang="fr-FR" sz="1050" i="1" smtClean="0">
                                  <a:latin typeface="Cambria Math" panose="02040503050406030204" pitchFamily="18" charset="0"/>
                                </a:rPr>
                              </m:ctrlPr>
                            </m:dPr>
                            <m:e>
                              <m:f>
                                <m:fPr>
                                  <m:ctrlPr>
                                    <a:rPr lang="fr-FR" sz="1050" i="1">
                                      <a:latin typeface="Cambria Math" panose="02040503050406030204" pitchFamily="18" charset="0"/>
                                    </a:rPr>
                                  </m:ctrlPr>
                                </m:fPr>
                                <m:num>
                                  <m:r>
                                    <a:rPr lang="fr-FR" sz="1050" b="0" i="1" smtClean="0">
                                      <a:latin typeface="Cambria Math" panose="02040503050406030204" pitchFamily="18" charset="0"/>
                                    </a:rPr>
                                    <m:t>−1</m:t>
                                  </m:r>
                                </m:num>
                                <m:den>
                                  <m:r>
                                    <a:rPr lang="fr-FR" sz="1050" i="1">
                                      <a:latin typeface="Cambria Math" panose="02040503050406030204" pitchFamily="18" charset="0"/>
                                    </a:rPr>
                                    <m:t>2</m:t>
                                  </m:r>
                                  <m:r>
                                    <a:rPr lang="fr-FR" sz="1050" i="1">
                                      <a:latin typeface="Cambria Math" panose="02040503050406030204" pitchFamily="18" charset="0"/>
                                    </a:rPr>
                                    <m:t>𝑟</m:t>
                                  </m:r>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𝑟</m:t>
                                  </m:r>
                                </m:den>
                              </m:f>
                              <m:r>
                                <a:rPr lang="fr-FR" sz="1050" i="1">
                                  <a:latin typeface="Cambria Math" panose="02040503050406030204" pitchFamily="18" charset="0"/>
                                </a:rPr>
                                <m:t>+</m:t>
                              </m:r>
                              <m:f>
                                <m:fPr>
                                  <m:ctrlPr>
                                    <a:rPr lang="fr-FR" sz="1050" i="1">
                                      <a:latin typeface="Cambria Math" panose="02040503050406030204" pitchFamily="18" charset="0"/>
                                    </a:rPr>
                                  </m:ctrlPr>
                                </m:fPr>
                                <m:num>
                                  <m:r>
                                    <a:rPr lang="fr-FR" sz="1050" b="0" i="1" smtClean="0">
                                      <a:latin typeface="Cambria Math" panose="02040503050406030204" pitchFamily="18" charset="0"/>
                                    </a:rPr>
                                    <m:t>−1</m:t>
                                  </m:r>
                                </m:num>
                                <m:den>
                                  <m:r>
                                    <a:rPr lang="fr-FR" sz="1050" i="1" smtClean="0">
                                      <a:latin typeface="Cambria Math" panose="02040503050406030204" pitchFamily="18" charset="0"/>
                                      <a:ea typeface="Cambria Math" panose="02040503050406030204" pitchFamily="18" charset="0"/>
                                    </a:rPr>
                                    <m:t>∆</m:t>
                                  </m:r>
                                  <m:sSup>
                                    <m:sSupPr>
                                      <m:ctrlPr>
                                        <a:rPr lang="fr-FR" sz="1050" b="0" i="1" smtClean="0">
                                          <a:latin typeface="Cambria Math" panose="02040503050406030204" pitchFamily="18" charset="0"/>
                                          <a:ea typeface="Cambria Math" panose="02040503050406030204" pitchFamily="18" charset="0"/>
                                        </a:rPr>
                                      </m:ctrlPr>
                                    </m:sSupPr>
                                    <m:e>
                                      <m:r>
                                        <a:rPr lang="fr-FR" sz="1050" b="0" i="1" smtClean="0">
                                          <a:latin typeface="Cambria Math" panose="02040503050406030204" pitchFamily="18" charset="0"/>
                                          <a:ea typeface="Cambria Math" panose="02040503050406030204" pitchFamily="18" charset="0"/>
                                        </a:rPr>
                                        <m:t>𝑟</m:t>
                                      </m:r>
                                    </m:e>
                                    <m:sup>
                                      <m:r>
                                        <a:rPr lang="fr-FR" sz="1050" b="0" i="1" smtClean="0">
                                          <a:latin typeface="Cambria Math" panose="02040503050406030204" pitchFamily="18" charset="0"/>
                                          <a:ea typeface="Cambria Math" panose="02040503050406030204" pitchFamily="18" charset="0"/>
                                        </a:rPr>
                                        <m:t>2</m:t>
                                      </m:r>
                                    </m:sup>
                                  </m:sSup>
                                </m:den>
                              </m:f>
                            </m:e>
                          </m:d>
                        </m:e>
                      </m:d>
                      <m:r>
                        <a:rPr lang="fr-FR" sz="1050" b="0" i="1" smtClean="0">
                          <a:latin typeface="Cambria Math" panose="02040503050406030204" pitchFamily="18" charset="0"/>
                        </a:rPr>
                        <m:t>=</m:t>
                      </m:r>
                      <m:sSubSup>
                        <m:sSubSupPr>
                          <m:ctrlPr>
                            <a:rPr lang="fr-FR" sz="1050" b="0" i="1" smtClean="0">
                              <a:latin typeface="Cambria Math" panose="02040503050406030204" pitchFamily="18" charset="0"/>
                            </a:rPr>
                          </m:ctrlPr>
                        </m:sSubSupPr>
                        <m:e>
                          <m:r>
                            <a:rPr lang="fr-FR" sz="1050" b="0" i="1" smtClean="0">
                              <a:latin typeface="Cambria Math" panose="02040503050406030204" pitchFamily="18" charset="0"/>
                            </a:rPr>
                            <m:t>𝐶</m:t>
                          </m:r>
                        </m:e>
                        <m:sub>
                          <m:r>
                            <a:rPr lang="fr-FR" sz="1050" b="0" i="1" smtClean="0">
                              <a:latin typeface="Cambria Math" panose="02040503050406030204" pitchFamily="18" charset="0"/>
                            </a:rPr>
                            <m:t>𝑖</m:t>
                          </m:r>
                        </m:sub>
                        <m:sup>
                          <m:r>
                            <a:rPr lang="fr-FR" sz="1050" b="0" i="1" smtClean="0">
                              <a:latin typeface="Cambria Math" panose="02040503050406030204" pitchFamily="18" charset="0"/>
                            </a:rPr>
                            <m:t>𝑛</m:t>
                          </m:r>
                        </m:sup>
                      </m:sSubSup>
                    </m:oMath>
                  </m:oMathPara>
                </a14:m>
                <a:endParaRPr lang="en-GB" sz="1050" dirty="0"/>
              </a:p>
            </p:txBody>
          </p:sp>
        </mc:Choice>
        <mc:Fallback xmlns="">
          <p:sp>
            <p:nvSpPr>
              <p:cNvPr id="30" name="TextBox 29">
                <a:extLst>
                  <a:ext uri="{FF2B5EF4-FFF2-40B4-BE49-F238E27FC236}">
                    <a16:creationId xmlns:a16="http://schemas.microsoft.com/office/drawing/2014/main" id="{0A911727-5506-3DA4-DF10-5F641C407277}"/>
                  </a:ext>
                </a:extLst>
              </p:cNvPr>
              <p:cNvSpPr txBox="1">
                <a:spLocks noRot="1" noChangeAspect="1" noMove="1" noResize="1" noEditPoints="1" noAdjustHandles="1" noChangeArrowheads="1" noChangeShapeType="1" noTextEdit="1"/>
              </p:cNvSpPr>
              <p:nvPr/>
            </p:nvSpPr>
            <p:spPr>
              <a:xfrm>
                <a:off x="101600" y="2253346"/>
                <a:ext cx="5783118" cy="363113"/>
              </a:xfrm>
              <a:prstGeom prst="rect">
                <a:avLst/>
              </a:prstGeom>
              <a:blipFill>
                <a:blip r:embed="rId4"/>
                <a:stretch>
                  <a:fillRect l="-422" b="-169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078B181-A733-3D4F-B20C-0CC0E9220D91}"/>
                  </a:ext>
                </a:extLst>
              </p:cNvPr>
              <p:cNvSpPr txBox="1"/>
              <p:nvPr/>
            </p:nvSpPr>
            <p:spPr>
              <a:xfrm>
                <a:off x="101599" y="2734415"/>
                <a:ext cx="6324595" cy="3631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050" i="1" smtClean="0">
                              <a:latin typeface="Cambria Math" panose="02040503050406030204" pitchFamily="18" charset="0"/>
                            </a:rPr>
                          </m:ctrlPr>
                        </m:sSubSupPr>
                        <m:e>
                          <m:r>
                            <a:rPr lang="fr-FR" sz="1050" b="0" i="1" smtClean="0">
                              <a:latin typeface="Cambria Math" panose="02040503050406030204" pitchFamily="18" charset="0"/>
                            </a:rPr>
                            <m:t>𝑖</m:t>
                          </m:r>
                          <m:r>
                            <a:rPr lang="fr-FR" sz="1050" b="0" i="1" smtClean="0">
                              <a:latin typeface="Cambria Math" panose="02040503050406030204" pitchFamily="18" charset="0"/>
                            </a:rPr>
                            <m:t>=1 : </m:t>
                          </m:r>
                          <m:r>
                            <a:rPr lang="fr-FR" sz="1050" i="1">
                              <a:latin typeface="Cambria Math" panose="02040503050406030204" pitchFamily="18" charset="0"/>
                            </a:rPr>
                            <m:t>𝐶</m:t>
                          </m:r>
                        </m:e>
                        <m:sub>
                          <m:r>
                            <a:rPr lang="fr-FR" sz="1050" b="0" i="1" smtClean="0">
                              <a:latin typeface="Cambria Math" panose="02040503050406030204" pitchFamily="18" charset="0"/>
                            </a:rPr>
                            <m:t>0</m:t>
                          </m:r>
                        </m:sub>
                        <m:sup>
                          <m:r>
                            <a:rPr lang="fr-FR" sz="1050" i="1">
                              <a:latin typeface="Cambria Math" panose="02040503050406030204" pitchFamily="18" charset="0"/>
                            </a:rPr>
                            <m:t>𝑛</m:t>
                          </m:r>
                          <m:r>
                            <a:rPr lang="fr-FR" sz="1050" i="1">
                              <a:latin typeface="Cambria Math" panose="02040503050406030204" pitchFamily="18" charset="0"/>
                            </a:rPr>
                            <m:t>+1</m:t>
                          </m:r>
                        </m:sup>
                      </m:sSubSup>
                      <m:d>
                        <m:dPr>
                          <m:begChr m:val="["/>
                          <m:endChr m:val="]"/>
                          <m:ctrlPr>
                            <a:rPr lang="fr-FR" sz="1050" i="1" smtClean="0">
                              <a:latin typeface="Cambria Math" panose="02040503050406030204" pitchFamily="18" charset="0"/>
                            </a:rPr>
                          </m:ctrlPr>
                        </m:dPr>
                        <m:e>
                          <m:sSub>
                            <m:sSubPr>
                              <m:ctrlPr>
                                <a:rPr lang="fr-FR" sz="1050" i="1">
                                  <a:latin typeface="Cambria Math" panose="02040503050406030204" pitchFamily="18" charset="0"/>
                                </a:rPr>
                              </m:ctrlPr>
                            </m:sSubPr>
                            <m:e>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𝑡</m:t>
                              </m:r>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rPr>
                                <m:t>𝐷</m:t>
                              </m:r>
                            </m:e>
                            <m:sub>
                              <m:r>
                                <a:rPr lang="fr-FR" sz="1050" i="1">
                                  <a:latin typeface="Cambria Math" panose="02040503050406030204" pitchFamily="18" charset="0"/>
                                </a:rPr>
                                <m:t>𝑒𝑓𝑓</m:t>
                              </m:r>
                            </m:sub>
                          </m:sSub>
                          <m:d>
                            <m:dPr>
                              <m:ctrlPr>
                                <a:rPr lang="fr-FR" sz="1050" i="1">
                                  <a:latin typeface="Cambria Math" panose="02040503050406030204" pitchFamily="18" charset="0"/>
                                </a:rPr>
                              </m:ctrlPr>
                            </m:dPr>
                            <m:e>
                              <m:f>
                                <m:fPr>
                                  <m:ctrlPr>
                                    <a:rPr lang="fr-FR" sz="1050" i="1">
                                      <a:latin typeface="Cambria Math" panose="02040503050406030204" pitchFamily="18" charset="0"/>
                                    </a:rPr>
                                  </m:ctrlPr>
                                </m:fPr>
                                <m:num>
                                  <m:r>
                                    <a:rPr lang="fr-FR" sz="1050" i="1">
                                      <a:latin typeface="Cambria Math" panose="02040503050406030204" pitchFamily="18" charset="0"/>
                                    </a:rPr>
                                    <m:t>1</m:t>
                                  </m:r>
                                </m:num>
                                <m:den>
                                  <m:r>
                                    <a:rPr lang="fr-FR" sz="1050" i="1">
                                      <a:latin typeface="Cambria Math" panose="02040503050406030204" pitchFamily="18" charset="0"/>
                                    </a:rPr>
                                    <m:t>2</m:t>
                                  </m:r>
                                  <m:r>
                                    <a:rPr lang="fr-FR" sz="1050" i="1">
                                      <a:latin typeface="Cambria Math" panose="02040503050406030204" pitchFamily="18" charset="0"/>
                                    </a:rPr>
                                    <m:t>𝑟</m:t>
                                  </m:r>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𝑟</m:t>
                                  </m:r>
                                </m:den>
                              </m:f>
                              <m:r>
                                <a:rPr lang="fr-FR" sz="1050" i="1">
                                  <a:latin typeface="Cambria Math" panose="02040503050406030204" pitchFamily="18" charset="0"/>
                                </a:rPr>
                                <m:t>+</m:t>
                              </m:r>
                              <m:f>
                                <m:fPr>
                                  <m:ctrlPr>
                                    <a:rPr lang="fr-FR" sz="1050" i="1">
                                      <a:latin typeface="Cambria Math" panose="02040503050406030204" pitchFamily="18" charset="0"/>
                                    </a:rPr>
                                  </m:ctrlPr>
                                </m:fPr>
                                <m:num>
                                  <m:r>
                                    <a:rPr lang="fr-FR" sz="1050" i="1">
                                      <a:latin typeface="Cambria Math" panose="02040503050406030204" pitchFamily="18" charset="0"/>
                                    </a:rPr>
                                    <m:t>−1</m:t>
                                  </m:r>
                                </m:num>
                                <m:den>
                                  <m:r>
                                    <a:rPr lang="fr-FR" sz="1050" i="1">
                                      <a:latin typeface="Cambria Math" panose="02040503050406030204" pitchFamily="18" charset="0"/>
                                      <a:ea typeface="Cambria Math" panose="02040503050406030204" pitchFamily="18" charset="0"/>
                                    </a:rPr>
                                    <m:t>∆</m:t>
                                  </m:r>
                                  <m:sSup>
                                    <m:sSupPr>
                                      <m:ctrlPr>
                                        <a:rPr lang="fr-FR" sz="1050" i="1">
                                          <a:latin typeface="Cambria Math" panose="02040503050406030204" pitchFamily="18" charset="0"/>
                                          <a:ea typeface="Cambria Math" panose="02040503050406030204" pitchFamily="18" charset="0"/>
                                        </a:rPr>
                                      </m:ctrlPr>
                                    </m:sSupPr>
                                    <m:e>
                                      <m:r>
                                        <a:rPr lang="fr-FR" sz="1050" i="1">
                                          <a:latin typeface="Cambria Math" panose="02040503050406030204" pitchFamily="18" charset="0"/>
                                          <a:ea typeface="Cambria Math" panose="02040503050406030204" pitchFamily="18" charset="0"/>
                                        </a:rPr>
                                        <m:t>𝑟</m:t>
                                      </m:r>
                                    </m:e>
                                    <m:sup>
                                      <m:r>
                                        <a:rPr lang="fr-FR" sz="1050" i="1">
                                          <a:latin typeface="Cambria Math" panose="02040503050406030204" pitchFamily="18" charset="0"/>
                                          <a:ea typeface="Cambria Math" panose="02040503050406030204" pitchFamily="18" charset="0"/>
                                        </a:rPr>
                                        <m:t>2</m:t>
                                      </m:r>
                                    </m:sup>
                                  </m:sSup>
                                </m:den>
                              </m:f>
                            </m:e>
                          </m:d>
                        </m:e>
                      </m:d>
                      <m:r>
                        <a:rPr lang="fr-FR" sz="1050" b="0" i="1" smtClean="0">
                          <a:latin typeface="Cambria Math" panose="02040503050406030204" pitchFamily="18" charset="0"/>
                        </a:rPr>
                        <m:t>+</m:t>
                      </m:r>
                      <m:sSubSup>
                        <m:sSubSupPr>
                          <m:ctrlPr>
                            <a:rPr lang="fr-FR" sz="1050" b="0" i="1" smtClean="0">
                              <a:latin typeface="Cambria Math" panose="02040503050406030204" pitchFamily="18" charset="0"/>
                            </a:rPr>
                          </m:ctrlPr>
                        </m:sSubSupPr>
                        <m:e>
                          <m:r>
                            <a:rPr lang="fr-FR" sz="1050" b="0" i="1" smtClean="0">
                              <a:latin typeface="Cambria Math" panose="02040503050406030204" pitchFamily="18" charset="0"/>
                            </a:rPr>
                            <m:t>𝐶</m:t>
                          </m:r>
                        </m:e>
                        <m:sub>
                          <m:r>
                            <a:rPr lang="fr-FR" sz="1050" b="0" i="1" smtClean="0">
                              <a:latin typeface="Cambria Math" panose="02040503050406030204" pitchFamily="18" charset="0"/>
                            </a:rPr>
                            <m:t>1</m:t>
                          </m:r>
                        </m:sub>
                        <m:sup>
                          <m:r>
                            <a:rPr lang="fr-FR" sz="1050" b="0" i="1" smtClean="0">
                              <a:latin typeface="Cambria Math" panose="02040503050406030204" pitchFamily="18" charset="0"/>
                            </a:rPr>
                            <m:t>𝑛</m:t>
                          </m:r>
                          <m:r>
                            <a:rPr lang="fr-FR" sz="1050" b="0" i="1" smtClean="0">
                              <a:latin typeface="Cambria Math" panose="02040503050406030204" pitchFamily="18" charset="0"/>
                            </a:rPr>
                            <m:t>+1</m:t>
                          </m:r>
                        </m:sup>
                      </m:sSubSup>
                      <m:d>
                        <m:dPr>
                          <m:begChr m:val="["/>
                          <m:endChr m:val="]"/>
                          <m:ctrlPr>
                            <a:rPr lang="fr-FR" sz="1050" b="0" i="1" smtClean="0">
                              <a:latin typeface="Cambria Math" panose="02040503050406030204" pitchFamily="18" charset="0"/>
                            </a:rPr>
                          </m:ctrlPr>
                        </m:dPr>
                        <m:e>
                          <m:r>
                            <a:rPr lang="fr-FR" sz="1050" b="0" i="1" smtClean="0">
                              <a:latin typeface="Cambria Math" panose="02040503050406030204" pitchFamily="18" charset="0"/>
                            </a:rPr>
                            <m:t>1+</m:t>
                          </m:r>
                          <m:sSub>
                            <m:sSubPr>
                              <m:ctrlPr>
                                <a:rPr lang="fr-FR" sz="1050" i="1">
                                  <a:latin typeface="Cambria Math" panose="02040503050406030204" pitchFamily="18" charset="0"/>
                                </a:rPr>
                              </m:ctrlPr>
                            </m:sSubPr>
                            <m:e>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𝑡</m:t>
                              </m:r>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rPr>
                                <m:t>𝐷</m:t>
                              </m:r>
                            </m:e>
                            <m:sub>
                              <m:r>
                                <a:rPr lang="fr-FR" sz="1050" i="1">
                                  <a:latin typeface="Cambria Math" panose="02040503050406030204" pitchFamily="18" charset="0"/>
                                </a:rPr>
                                <m:t>𝑒𝑓𝑓</m:t>
                              </m:r>
                            </m:sub>
                          </m:sSub>
                          <m:f>
                            <m:fPr>
                              <m:ctrlPr>
                                <a:rPr lang="fr-FR" sz="1050" i="1">
                                  <a:latin typeface="Cambria Math" panose="02040503050406030204" pitchFamily="18" charset="0"/>
                                </a:rPr>
                              </m:ctrlPr>
                            </m:fPr>
                            <m:num>
                              <m:r>
                                <a:rPr lang="fr-FR" sz="1050" b="0" i="1" smtClean="0">
                                  <a:latin typeface="Cambria Math" panose="02040503050406030204" pitchFamily="18" charset="0"/>
                                </a:rPr>
                                <m:t>2</m:t>
                              </m:r>
                            </m:num>
                            <m:den>
                              <m:r>
                                <a:rPr lang="fr-FR" sz="1050" i="1">
                                  <a:latin typeface="Cambria Math" panose="02040503050406030204" pitchFamily="18" charset="0"/>
                                  <a:ea typeface="Cambria Math" panose="02040503050406030204" pitchFamily="18" charset="0"/>
                                </a:rPr>
                                <m:t>∆</m:t>
                              </m:r>
                              <m:sSup>
                                <m:sSupPr>
                                  <m:ctrlPr>
                                    <a:rPr lang="fr-FR" sz="1050" i="1">
                                      <a:latin typeface="Cambria Math" panose="02040503050406030204" pitchFamily="18" charset="0"/>
                                      <a:ea typeface="Cambria Math" panose="02040503050406030204" pitchFamily="18" charset="0"/>
                                    </a:rPr>
                                  </m:ctrlPr>
                                </m:sSupPr>
                                <m:e>
                                  <m:r>
                                    <a:rPr lang="fr-FR" sz="1050" i="1">
                                      <a:latin typeface="Cambria Math" panose="02040503050406030204" pitchFamily="18" charset="0"/>
                                      <a:ea typeface="Cambria Math" panose="02040503050406030204" pitchFamily="18" charset="0"/>
                                    </a:rPr>
                                    <m:t>𝑟</m:t>
                                  </m:r>
                                </m:e>
                                <m:sup>
                                  <m:r>
                                    <a:rPr lang="fr-FR" sz="1050" i="1">
                                      <a:latin typeface="Cambria Math" panose="02040503050406030204" pitchFamily="18" charset="0"/>
                                      <a:ea typeface="Cambria Math" panose="02040503050406030204" pitchFamily="18" charset="0"/>
                                    </a:rPr>
                                    <m:t>2</m:t>
                                  </m:r>
                                </m:sup>
                              </m:sSup>
                            </m:den>
                          </m:f>
                          <m:r>
                            <a:rPr lang="fr-FR" sz="1050" b="0" i="1" smtClean="0">
                              <a:latin typeface="Cambria Math" panose="02040503050406030204" pitchFamily="18" charset="0"/>
                              <a:ea typeface="Cambria Math" panose="02040503050406030204" pitchFamily="18" charset="0"/>
                            </a:rPr>
                            <m:t>+</m:t>
                          </m:r>
                          <m:r>
                            <a:rPr lang="fr-FR" sz="1050" b="0" i="1" smtClean="0">
                              <a:latin typeface="Cambria Math" panose="02040503050406030204" pitchFamily="18" charset="0"/>
                              <a:ea typeface="Cambria Math" panose="02040503050406030204" pitchFamily="18" charset="0"/>
                            </a:rPr>
                            <m:t>𝑘</m:t>
                          </m:r>
                        </m:e>
                      </m:d>
                      <m:r>
                        <a:rPr lang="fr-FR" sz="1050" b="0" i="1" smtClean="0">
                          <a:latin typeface="Cambria Math" panose="02040503050406030204" pitchFamily="18" charset="0"/>
                        </a:rPr>
                        <m:t>+</m:t>
                      </m:r>
                      <m:sSubSup>
                        <m:sSubSupPr>
                          <m:ctrlPr>
                            <a:rPr lang="fr-FR" sz="1050" i="1">
                              <a:latin typeface="Cambria Math" panose="02040503050406030204" pitchFamily="18" charset="0"/>
                            </a:rPr>
                          </m:ctrlPr>
                        </m:sSubSupPr>
                        <m:e>
                          <m:r>
                            <a:rPr lang="fr-FR" sz="1050" i="1">
                              <a:latin typeface="Cambria Math" panose="02040503050406030204" pitchFamily="18" charset="0"/>
                            </a:rPr>
                            <m:t>𝐶</m:t>
                          </m:r>
                        </m:e>
                        <m:sub>
                          <m:r>
                            <a:rPr lang="fr-FR" sz="1050" b="0" i="1" smtClean="0">
                              <a:latin typeface="Cambria Math" panose="02040503050406030204" pitchFamily="18" charset="0"/>
                            </a:rPr>
                            <m:t>2</m:t>
                          </m:r>
                        </m:sub>
                        <m:sup>
                          <m:r>
                            <a:rPr lang="fr-FR" sz="1050" i="1">
                              <a:latin typeface="Cambria Math" panose="02040503050406030204" pitchFamily="18" charset="0"/>
                            </a:rPr>
                            <m:t>𝑛</m:t>
                          </m:r>
                          <m:r>
                            <a:rPr lang="fr-FR" sz="1050" i="1">
                              <a:latin typeface="Cambria Math" panose="02040503050406030204" pitchFamily="18" charset="0"/>
                            </a:rPr>
                            <m:t>+1</m:t>
                          </m:r>
                        </m:sup>
                      </m:sSubSup>
                      <m:d>
                        <m:dPr>
                          <m:begChr m:val="["/>
                          <m:endChr m:val="]"/>
                          <m:ctrlPr>
                            <a:rPr lang="fr-FR" sz="1050" i="1" smtClean="0">
                              <a:latin typeface="Cambria Math" panose="02040503050406030204" pitchFamily="18" charset="0"/>
                            </a:rPr>
                          </m:ctrlPr>
                        </m:dPr>
                        <m:e>
                          <m:sSub>
                            <m:sSubPr>
                              <m:ctrlPr>
                                <a:rPr lang="fr-FR" sz="1050" i="1">
                                  <a:latin typeface="Cambria Math" panose="02040503050406030204" pitchFamily="18" charset="0"/>
                                </a:rPr>
                              </m:ctrlPr>
                            </m:sSubPr>
                            <m:e>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𝑡</m:t>
                              </m:r>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rPr>
                                <m:t>𝐷</m:t>
                              </m:r>
                            </m:e>
                            <m:sub>
                              <m:r>
                                <a:rPr lang="fr-FR" sz="1050" i="1">
                                  <a:latin typeface="Cambria Math" panose="02040503050406030204" pitchFamily="18" charset="0"/>
                                </a:rPr>
                                <m:t>𝑒𝑓𝑓</m:t>
                              </m:r>
                            </m:sub>
                          </m:sSub>
                          <m:d>
                            <m:dPr>
                              <m:ctrlPr>
                                <a:rPr lang="fr-FR" sz="1050" i="1" smtClean="0">
                                  <a:latin typeface="Cambria Math" panose="02040503050406030204" pitchFamily="18" charset="0"/>
                                </a:rPr>
                              </m:ctrlPr>
                            </m:dPr>
                            <m:e>
                              <m:f>
                                <m:fPr>
                                  <m:ctrlPr>
                                    <a:rPr lang="fr-FR" sz="1050" i="1">
                                      <a:latin typeface="Cambria Math" panose="02040503050406030204" pitchFamily="18" charset="0"/>
                                    </a:rPr>
                                  </m:ctrlPr>
                                </m:fPr>
                                <m:num>
                                  <m:r>
                                    <a:rPr lang="fr-FR" sz="1050" b="0" i="1" smtClean="0">
                                      <a:latin typeface="Cambria Math" panose="02040503050406030204" pitchFamily="18" charset="0"/>
                                    </a:rPr>
                                    <m:t>−1</m:t>
                                  </m:r>
                                </m:num>
                                <m:den>
                                  <m:r>
                                    <a:rPr lang="fr-FR" sz="1050" i="1">
                                      <a:latin typeface="Cambria Math" panose="02040503050406030204" pitchFamily="18" charset="0"/>
                                    </a:rPr>
                                    <m:t>2</m:t>
                                  </m:r>
                                  <m:r>
                                    <a:rPr lang="fr-FR" sz="1050" i="1">
                                      <a:latin typeface="Cambria Math" panose="02040503050406030204" pitchFamily="18" charset="0"/>
                                    </a:rPr>
                                    <m:t>𝑟</m:t>
                                  </m:r>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𝑟</m:t>
                                  </m:r>
                                </m:den>
                              </m:f>
                              <m:r>
                                <a:rPr lang="fr-FR" sz="1050" i="1">
                                  <a:latin typeface="Cambria Math" panose="02040503050406030204" pitchFamily="18" charset="0"/>
                                </a:rPr>
                                <m:t>+</m:t>
                              </m:r>
                              <m:f>
                                <m:fPr>
                                  <m:ctrlPr>
                                    <a:rPr lang="fr-FR" sz="1050" i="1">
                                      <a:latin typeface="Cambria Math" panose="02040503050406030204" pitchFamily="18" charset="0"/>
                                    </a:rPr>
                                  </m:ctrlPr>
                                </m:fPr>
                                <m:num>
                                  <m:r>
                                    <a:rPr lang="fr-FR" sz="1050" b="0" i="1" smtClean="0">
                                      <a:latin typeface="Cambria Math" panose="02040503050406030204" pitchFamily="18" charset="0"/>
                                    </a:rPr>
                                    <m:t>−1</m:t>
                                  </m:r>
                                </m:num>
                                <m:den>
                                  <m:r>
                                    <a:rPr lang="fr-FR" sz="1050" i="1" smtClean="0">
                                      <a:latin typeface="Cambria Math" panose="02040503050406030204" pitchFamily="18" charset="0"/>
                                      <a:ea typeface="Cambria Math" panose="02040503050406030204" pitchFamily="18" charset="0"/>
                                    </a:rPr>
                                    <m:t>∆</m:t>
                                  </m:r>
                                  <m:sSup>
                                    <m:sSupPr>
                                      <m:ctrlPr>
                                        <a:rPr lang="fr-FR" sz="1050" b="0" i="1" smtClean="0">
                                          <a:latin typeface="Cambria Math" panose="02040503050406030204" pitchFamily="18" charset="0"/>
                                          <a:ea typeface="Cambria Math" panose="02040503050406030204" pitchFamily="18" charset="0"/>
                                        </a:rPr>
                                      </m:ctrlPr>
                                    </m:sSupPr>
                                    <m:e>
                                      <m:r>
                                        <a:rPr lang="fr-FR" sz="1050" b="0" i="1" smtClean="0">
                                          <a:latin typeface="Cambria Math" panose="02040503050406030204" pitchFamily="18" charset="0"/>
                                          <a:ea typeface="Cambria Math" panose="02040503050406030204" pitchFamily="18" charset="0"/>
                                        </a:rPr>
                                        <m:t>𝑟</m:t>
                                      </m:r>
                                    </m:e>
                                    <m:sup>
                                      <m:r>
                                        <a:rPr lang="fr-FR" sz="1050" b="0" i="1" smtClean="0">
                                          <a:latin typeface="Cambria Math" panose="02040503050406030204" pitchFamily="18" charset="0"/>
                                          <a:ea typeface="Cambria Math" panose="02040503050406030204" pitchFamily="18" charset="0"/>
                                        </a:rPr>
                                        <m:t>2</m:t>
                                      </m:r>
                                    </m:sup>
                                  </m:sSup>
                                </m:den>
                              </m:f>
                            </m:e>
                          </m:d>
                        </m:e>
                      </m:d>
                      <m:r>
                        <a:rPr lang="fr-FR" sz="1050" b="0" i="1" smtClean="0">
                          <a:latin typeface="Cambria Math" panose="02040503050406030204" pitchFamily="18" charset="0"/>
                        </a:rPr>
                        <m:t>=</m:t>
                      </m:r>
                      <m:sSubSup>
                        <m:sSubSupPr>
                          <m:ctrlPr>
                            <a:rPr lang="fr-FR" sz="1050" b="0" i="1" smtClean="0">
                              <a:latin typeface="Cambria Math" panose="02040503050406030204" pitchFamily="18" charset="0"/>
                            </a:rPr>
                          </m:ctrlPr>
                        </m:sSubSupPr>
                        <m:e>
                          <m:r>
                            <a:rPr lang="fr-FR" sz="1050" b="0" i="1" smtClean="0">
                              <a:latin typeface="Cambria Math" panose="02040503050406030204" pitchFamily="18" charset="0"/>
                            </a:rPr>
                            <m:t>𝐶</m:t>
                          </m:r>
                        </m:e>
                        <m:sub>
                          <m:r>
                            <a:rPr lang="fr-FR" sz="1050" b="0" i="1" smtClean="0">
                              <a:latin typeface="Cambria Math" panose="02040503050406030204" pitchFamily="18" charset="0"/>
                            </a:rPr>
                            <m:t>1</m:t>
                          </m:r>
                        </m:sub>
                        <m:sup>
                          <m:r>
                            <a:rPr lang="fr-FR" sz="1050" b="0" i="1" smtClean="0">
                              <a:latin typeface="Cambria Math" panose="02040503050406030204" pitchFamily="18" charset="0"/>
                            </a:rPr>
                            <m:t>𝑛</m:t>
                          </m:r>
                        </m:sup>
                      </m:sSubSup>
                    </m:oMath>
                  </m:oMathPara>
                </a14:m>
                <a:endParaRPr lang="en-GB" sz="1050" dirty="0"/>
              </a:p>
            </p:txBody>
          </p:sp>
        </mc:Choice>
        <mc:Fallback xmlns="">
          <p:sp>
            <p:nvSpPr>
              <p:cNvPr id="31" name="TextBox 30">
                <a:extLst>
                  <a:ext uri="{FF2B5EF4-FFF2-40B4-BE49-F238E27FC236}">
                    <a16:creationId xmlns:a16="http://schemas.microsoft.com/office/drawing/2014/main" id="{7078B181-A733-3D4F-B20C-0CC0E9220D91}"/>
                  </a:ext>
                </a:extLst>
              </p:cNvPr>
              <p:cNvSpPr txBox="1">
                <a:spLocks noRot="1" noChangeAspect="1" noMove="1" noResize="1" noEditPoints="1" noAdjustHandles="1" noChangeArrowheads="1" noChangeShapeType="1" noTextEdit="1"/>
              </p:cNvSpPr>
              <p:nvPr/>
            </p:nvSpPr>
            <p:spPr>
              <a:xfrm>
                <a:off x="101599" y="2734415"/>
                <a:ext cx="6324595" cy="363113"/>
              </a:xfrm>
              <a:prstGeom prst="rect">
                <a:avLst/>
              </a:prstGeom>
              <a:blipFill>
                <a:blip r:embed="rId5"/>
                <a:stretch>
                  <a:fillRect b="-169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B41DDE2-A1FB-66DB-91EE-88672A3F4B87}"/>
                  </a:ext>
                </a:extLst>
              </p:cNvPr>
              <p:cNvSpPr txBox="1"/>
              <p:nvPr/>
            </p:nvSpPr>
            <p:spPr>
              <a:xfrm>
                <a:off x="101598" y="3141285"/>
                <a:ext cx="6324595" cy="3631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050" i="1" smtClean="0">
                              <a:latin typeface="Cambria Math" panose="02040503050406030204" pitchFamily="18" charset="0"/>
                            </a:rPr>
                          </m:ctrlPr>
                        </m:sSubSupPr>
                        <m:e>
                          <m:r>
                            <a:rPr lang="fr-FR" sz="1050" b="0" i="1" smtClean="0">
                              <a:latin typeface="Cambria Math" panose="02040503050406030204" pitchFamily="18" charset="0"/>
                            </a:rPr>
                            <m:t>𝑖</m:t>
                          </m:r>
                          <m:r>
                            <a:rPr lang="fr-FR" sz="1050" b="0" i="1" smtClean="0">
                              <a:latin typeface="Cambria Math" panose="02040503050406030204" pitchFamily="18" charset="0"/>
                            </a:rPr>
                            <m:t>=2 : </m:t>
                          </m:r>
                          <m:r>
                            <a:rPr lang="fr-FR" sz="1050" i="1">
                              <a:latin typeface="Cambria Math" panose="02040503050406030204" pitchFamily="18" charset="0"/>
                            </a:rPr>
                            <m:t>𝐶</m:t>
                          </m:r>
                        </m:e>
                        <m:sub>
                          <m:r>
                            <a:rPr lang="fr-FR" sz="1050" b="0" i="1" smtClean="0">
                              <a:latin typeface="Cambria Math" panose="02040503050406030204" pitchFamily="18" charset="0"/>
                            </a:rPr>
                            <m:t>1</m:t>
                          </m:r>
                        </m:sub>
                        <m:sup>
                          <m:r>
                            <a:rPr lang="fr-FR" sz="1050" i="1">
                              <a:latin typeface="Cambria Math" panose="02040503050406030204" pitchFamily="18" charset="0"/>
                            </a:rPr>
                            <m:t>𝑛</m:t>
                          </m:r>
                          <m:r>
                            <a:rPr lang="fr-FR" sz="1050" i="1">
                              <a:latin typeface="Cambria Math" panose="02040503050406030204" pitchFamily="18" charset="0"/>
                            </a:rPr>
                            <m:t>+1</m:t>
                          </m:r>
                        </m:sup>
                      </m:sSubSup>
                      <m:d>
                        <m:dPr>
                          <m:begChr m:val="["/>
                          <m:endChr m:val="]"/>
                          <m:ctrlPr>
                            <a:rPr lang="fr-FR" sz="1050" i="1" smtClean="0">
                              <a:latin typeface="Cambria Math" panose="02040503050406030204" pitchFamily="18" charset="0"/>
                            </a:rPr>
                          </m:ctrlPr>
                        </m:dPr>
                        <m:e>
                          <m:sSub>
                            <m:sSubPr>
                              <m:ctrlPr>
                                <a:rPr lang="fr-FR" sz="1050" i="1">
                                  <a:latin typeface="Cambria Math" panose="02040503050406030204" pitchFamily="18" charset="0"/>
                                </a:rPr>
                              </m:ctrlPr>
                            </m:sSubPr>
                            <m:e>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𝑡</m:t>
                              </m:r>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rPr>
                                <m:t>𝐷</m:t>
                              </m:r>
                            </m:e>
                            <m:sub>
                              <m:r>
                                <a:rPr lang="fr-FR" sz="1050" i="1">
                                  <a:latin typeface="Cambria Math" panose="02040503050406030204" pitchFamily="18" charset="0"/>
                                </a:rPr>
                                <m:t>𝑒𝑓𝑓</m:t>
                              </m:r>
                            </m:sub>
                          </m:sSub>
                          <m:d>
                            <m:dPr>
                              <m:ctrlPr>
                                <a:rPr lang="fr-FR" sz="1050" i="1">
                                  <a:latin typeface="Cambria Math" panose="02040503050406030204" pitchFamily="18" charset="0"/>
                                </a:rPr>
                              </m:ctrlPr>
                            </m:dPr>
                            <m:e>
                              <m:f>
                                <m:fPr>
                                  <m:ctrlPr>
                                    <a:rPr lang="fr-FR" sz="1050" i="1">
                                      <a:latin typeface="Cambria Math" panose="02040503050406030204" pitchFamily="18" charset="0"/>
                                    </a:rPr>
                                  </m:ctrlPr>
                                </m:fPr>
                                <m:num>
                                  <m:r>
                                    <a:rPr lang="fr-FR" sz="1050" i="1">
                                      <a:latin typeface="Cambria Math" panose="02040503050406030204" pitchFamily="18" charset="0"/>
                                    </a:rPr>
                                    <m:t>1</m:t>
                                  </m:r>
                                </m:num>
                                <m:den>
                                  <m:r>
                                    <a:rPr lang="fr-FR" sz="1050" i="1">
                                      <a:latin typeface="Cambria Math" panose="02040503050406030204" pitchFamily="18" charset="0"/>
                                    </a:rPr>
                                    <m:t>2</m:t>
                                  </m:r>
                                  <m:r>
                                    <a:rPr lang="fr-FR" sz="1050" i="1">
                                      <a:latin typeface="Cambria Math" panose="02040503050406030204" pitchFamily="18" charset="0"/>
                                    </a:rPr>
                                    <m:t>𝑟</m:t>
                                  </m:r>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𝑟</m:t>
                                  </m:r>
                                </m:den>
                              </m:f>
                              <m:r>
                                <a:rPr lang="fr-FR" sz="1050" i="1">
                                  <a:latin typeface="Cambria Math" panose="02040503050406030204" pitchFamily="18" charset="0"/>
                                </a:rPr>
                                <m:t>+</m:t>
                              </m:r>
                              <m:f>
                                <m:fPr>
                                  <m:ctrlPr>
                                    <a:rPr lang="fr-FR" sz="1050" i="1">
                                      <a:latin typeface="Cambria Math" panose="02040503050406030204" pitchFamily="18" charset="0"/>
                                    </a:rPr>
                                  </m:ctrlPr>
                                </m:fPr>
                                <m:num>
                                  <m:r>
                                    <a:rPr lang="fr-FR" sz="1050" i="1">
                                      <a:latin typeface="Cambria Math" panose="02040503050406030204" pitchFamily="18" charset="0"/>
                                    </a:rPr>
                                    <m:t>−1</m:t>
                                  </m:r>
                                </m:num>
                                <m:den>
                                  <m:r>
                                    <a:rPr lang="fr-FR" sz="1050" i="1">
                                      <a:latin typeface="Cambria Math" panose="02040503050406030204" pitchFamily="18" charset="0"/>
                                      <a:ea typeface="Cambria Math" panose="02040503050406030204" pitchFamily="18" charset="0"/>
                                    </a:rPr>
                                    <m:t>∆</m:t>
                                  </m:r>
                                  <m:sSup>
                                    <m:sSupPr>
                                      <m:ctrlPr>
                                        <a:rPr lang="fr-FR" sz="1050" i="1">
                                          <a:latin typeface="Cambria Math" panose="02040503050406030204" pitchFamily="18" charset="0"/>
                                          <a:ea typeface="Cambria Math" panose="02040503050406030204" pitchFamily="18" charset="0"/>
                                        </a:rPr>
                                      </m:ctrlPr>
                                    </m:sSupPr>
                                    <m:e>
                                      <m:r>
                                        <a:rPr lang="fr-FR" sz="1050" i="1">
                                          <a:latin typeface="Cambria Math" panose="02040503050406030204" pitchFamily="18" charset="0"/>
                                          <a:ea typeface="Cambria Math" panose="02040503050406030204" pitchFamily="18" charset="0"/>
                                        </a:rPr>
                                        <m:t>𝑟</m:t>
                                      </m:r>
                                    </m:e>
                                    <m:sup>
                                      <m:r>
                                        <a:rPr lang="fr-FR" sz="1050" i="1">
                                          <a:latin typeface="Cambria Math" panose="02040503050406030204" pitchFamily="18" charset="0"/>
                                          <a:ea typeface="Cambria Math" panose="02040503050406030204" pitchFamily="18" charset="0"/>
                                        </a:rPr>
                                        <m:t>2</m:t>
                                      </m:r>
                                    </m:sup>
                                  </m:sSup>
                                </m:den>
                              </m:f>
                            </m:e>
                          </m:d>
                        </m:e>
                      </m:d>
                      <m:r>
                        <a:rPr lang="fr-FR" sz="1050" b="0" i="1" smtClean="0">
                          <a:latin typeface="Cambria Math" panose="02040503050406030204" pitchFamily="18" charset="0"/>
                        </a:rPr>
                        <m:t>+</m:t>
                      </m:r>
                      <m:sSubSup>
                        <m:sSubSupPr>
                          <m:ctrlPr>
                            <a:rPr lang="fr-FR" sz="1050" b="0" i="1" smtClean="0">
                              <a:latin typeface="Cambria Math" panose="02040503050406030204" pitchFamily="18" charset="0"/>
                            </a:rPr>
                          </m:ctrlPr>
                        </m:sSubSupPr>
                        <m:e>
                          <m:r>
                            <a:rPr lang="fr-FR" sz="1050" b="0" i="1" smtClean="0">
                              <a:latin typeface="Cambria Math" panose="02040503050406030204" pitchFamily="18" charset="0"/>
                            </a:rPr>
                            <m:t>𝐶</m:t>
                          </m:r>
                        </m:e>
                        <m:sub>
                          <m:r>
                            <a:rPr lang="fr-FR" sz="1050" b="0" i="1" smtClean="0">
                              <a:latin typeface="Cambria Math" panose="02040503050406030204" pitchFamily="18" charset="0"/>
                            </a:rPr>
                            <m:t>2</m:t>
                          </m:r>
                        </m:sub>
                        <m:sup>
                          <m:r>
                            <a:rPr lang="fr-FR" sz="1050" b="0" i="1" smtClean="0">
                              <a:latin typeface="Cambria Math" panose="02040503050406030204" pitchFamily="18" charset="0"/>
                            </a:rPr>
                            <m:t>𝑛</m:t>
                          </m:r>
                          <m:r>
                            <a:rPr lang="fr-FR" sz="1050" b="0" i="1" smtClean="0">
                              <a:latin typeface="Cambria Math" panose="02040503050406030204" pitchFamily="18" charset="0"/>
                            </a:rPr>
                            <m:t>+1</m:t>
                          </m:r>
                        </m:sup>
                      </m:sSubSup>
                      <m:d>
                        <m:dPr>
                          <m:begChr m:val="["/>
                          <m:endChr m:val="]"/>
                          <m:ctrlPr>
                            <a:rPr lang="fr-FR" sz="1050" b="0" i="1" smtClean="0">
                              <a:latin typeface="Cambria Math" panose="02040503050406030204" pitchFamily="18" charset="0"/>
                            </a:rPr>
                          </m:ctrlPr>
                        </m:dPr>
                        <m:e>
                          <m:r>
                            <a:rPr lang="fr-FR" sz="1050" b="0" i="1" smtClean="0">
                              <a:latin typeface="Cambria Math" panose="02040503050406030204" pitchFamily="18" charset="0"/>
                            </a:rPr>
                            <m:t>1+</m:t>
                          </m:r>
                          <m:sSub>
                            <m:sSubPr>
                              <m:ctrlPr>
                                <a:rPr lang="fr-FR" sz="1050" i="1">
                                  <a:latin typeface="Cambria Math" panose="02040503050406030204" pitchFamily="18" charset="0"/>
                                </a:rPr>
                              </m:ctrlPr>
                            </m:sSubPr>
                            <m:e>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𝑡</m:t>
                              </m:r>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rPr>
                                <m:t>𝐷</m:t>
                              </m:r>
                            </m:e>
                            <m:sub>
                              <m:r>
                                <a:rPr lang="fr-FR" sz="1050" i="1">
                                  <a:latin typeface="Cambria Math" panose="02040503050406030204" pitchFamily="18" charset="0"/>
                                </a:rPr>
                                <m:t>𝑒𝑓𝑓</m:t>
                              </m:r>
                            </m:sub>
                          </m:sSub>
                          <m:f>
                            <m:fPr>
                              <m:ctrlPr>
                                <a:rPr lang="fr-FR" sz="1050" i="1">
                                  <a:latin typeface="Cambria Math" panose="02040503050406030204" pitchFamily="18" charset="0"/>
                                </a:rPr>
                              </m:ctrlPr>
                            </m:fPr>
                            <m:num>
                              <m:r>
                                <a:rPr lang="fr-FR" sz="1050" b="0" i="1" smtClean="0">
                                  <a:latin typeface="Cambria Math" panose="02040503050406030204" pitchFamily="18" charset="0"/>
                                </a:rPr>
                                <m:t>2</m:t>
                              </m:r>
                            </m:num>
                            <m:den>
                              <m:r>
                                <a:rPr lang="fr-FR" sz="1050" i="1">
                                  <a:latin typeface="Cambria Math" panose="02040503050406030204" pitchFamily="18" charset="0"/>
                                  <a:ea typeface="Cambria Math" panose="02040503050406030204" pitchFamily="18" charset="0"/>
                                </a:rPr>
                                <m:t>∆</m:t>
                              </m:r>
                              <m:sSup>
                                <m:sSupPr>
                                  <m:ctrlPr>
                                    <a:rPr lang="fr-FR" sz="1050" i="1">
                                      <a:latin typeface="Cambria Math" panose="02040503050406030204" pitchFamily="18" charset="0"/>
                                      <a:ea typeface="Cambria Math" panose="02040503050406030204" pitchFamily="18" charset="0"/>
                                    </a:rPr>
                                  </m:ctrlPr>
                                </m:sSupPr>
                                <m:e>
                                  <m:r>
                                    <a:rPr lang="fr-FR" sz="1050" i="1">
                                      <a:latin typeface="Cambria Math" panose="02040503050406030204" pitchFamily="18" charset="0"/>
                                      <a:ea typeface="Cambria Math" panose="02040503050406030204" pitchFamily="18" charset="0"/>
                                    </a:rPr>
                                    <m:t>𝑟</m:t>
                                  </m:r>
                                </m:e>
                                <m:sup>
                                  <m:r>
                                    <a:rPr lang="fr-FR" sz="1050" i="1">
                                      <a:latin typeface="Cambria Math" panose="02040503050406030204" pitchFamily="18" charset="0"/>
                                      <a:ea typeface="Cambria Math" panose="02040503050406030204" pitchFamily="18" charset="0"/>
                                    </a:rPr>
                                    <m:t>2</m:t>
                                  </m:r>
                                </m:sup>
                              </m:sSup>
                            </m:den>
                          </m:f>
                          <m:r>
                            <a:rPr lang="fr-FR" sz="1050" b="0" i="1" smtClean="0">
                              <a:latin typeface="Cambria Math" panose="02040503050406030204" pitchFamily="18" charset="0"/>
                              <a:ea typeface="Cambria Math" panose="02040503050406030204" pitchFamily="18" charset="0"/>
                            </a:rPr>
                            <m:t>+</m:t>
                          </m:r>
                          <m:r>
                            <a:rPr lang="fr-FR" sz="1050" b="0" i="1" smtClean="0">
                              <a:latin typeface="Cambria Math" panose="02040503050406030204" pitchFamily="18" charset="0"/>
                              <a:ea typeface="Cambria Math" panose="02040503050406030204" pitchFamily="18" charset="0"/>
                            </a:rPr>
                            <m:t>𝑘</m:t>
                          </m:r>
                        </m:e>
                      </m:d>
                      <m:r>
                        <a:rPr lang="fr-FR" sz="1050" b="0" i="1" smtClean="0">
                          <a:latin typeface="Cambria Math" panose="02040503050406030204" pitchFamily="18" charset="0"/>
                        </a:rPr>
                        <m:t>+</m:t>
                      </m:r>
                      <m:sSubSup>
                        <m:sSubSupPr>
                          <m:ctrlPr>
                            <a:rPr lang="fr-FR" sz="1050" i="1">
                              <a:latin typeface="Cambria Math" panose="02040503050406030204" pitchFamily="18" charset="0"/>
                            </a:rPr>
                          </m:ctrlPr>
                        </m:sSubSupPr>
                        <m:e>
                          <m:r>
                            <a:rPr lang="fr-FR" sz="1050" i="1">
                              <a:latin typeface="Cambria Math" panose="02040503050406030204" pitchFamily="18" charset="0"/>
                            </a:rPr>
                            <m:t>𝐶</m:t>
                          </m:r>
                        </m:e>
                        <m:sub>
                          <m:r>
                            <a:rPr lang="fr-FR" sz="1050" b="0" i="1" smtClean="0">
                              <a:latin typeface="Cambria Math" panose="02040503050406030204" pitchFamily="18" charset="0"/>
                            </a:rPr>
                            <m:t>3</m:t>
                          </m:r>
                        </m:sub>
                        <m:sup>
                          <m:r>
                            <a:rPr lang="fr-FR" sz="1050" i="1">
                              <a:latin typeface="Cambria Math" panose="02040503050406030204" pitchFamily="18" charset="0"/>
                            </a:rPr>
                            <m:t>𝑛</m:t>
                          </m:r>
                          <m:r>
                            <a:rPr lang="fr-FR" sz="1050" i="1">
                              <a:latin typeface="Cambria Math" panose="02040503050406030204" pitchFamily="18" charset="0"/>
                            </a:rPr>
                            <m:t>+1</m:t>
                          </m:r>
                        </m:sup>
                      </m:sSubSup>
                      <m:d>
                        <m:dPr>
                          <m:begChr m:val="["/>
                          <m:endChr m:val="]"/>
                          <m:ctrlPr>
                            <a:rPr lang="fr-FR" sz="1050" i="1" smtClean="0">
                              <a:latin typeface="Cambria Math" panose="02040503050406030204" pitchFamily="18" charset="0"/>
                            </a:rPr>
                          </m:ctrlPr>
                        </m:dPr>
                        <m:e>
                          <m:sSub>
                            <m:sSubPr>
                              <m:ctrlPr>
                                <a:rPr lang="fr-FR" sz="1050" i="1">
                                  <a:latin typeface="Cambria Math" panose="02040503050406030204" pitchFamily="18" charset="0"/>
                                </a:rPr>
                              </m:ctrlPr>
                            </m:sSubPr>
                            <m:e>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𝑡</m:t>
                              </m:r>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rPr>
                                <m:t>𝐷</m:t>
                              </m:r>
                            </m:e>
                            <m:sub>
                              <m:r>
                                <a:rPr lang="fr-FR" sz="1050" i="1">
                                  <a:latin typeface="Cambria Math" panose="02040503050406030204" pitchFamily="18" charset="0"/>
                                </a:rPr>
                                <m:t>𝑒𝑓𝑓</m:t>
                              </m:r>
                            </m:sub>
                          </m:sSub>
                          <m:d>
                            <m:dPr>
                              <m:ctrlPr>
                                <a:rPr lang="fr-FR" sz="1050" i="1" smtClean="0">
                                  <a:latin typeface="Cambria Math" panose="02040503050406030204" pitchFamily="18" charset="0"/>
                                </a:rPr>
                              </m:ctrlPr>
                            </m:dPr>
                            <m:e>
                              <m:f>
                                <m:fPr>
                                  <m:ctrlPr>
                                    <a:rPr lang="fr-FR" sz="1050" i="1">
                                      <a:latin typeface="Cambria Math" panose="02040503050406030204" pitchFamily="18" charset="0"/>
                                    </a:rPr>
                                  </m:ctrlPr>
                                </m:fPr>
                                <m:num>
                                  <m:r>
                                    <a:rPr lang="fr-FR" sz="1050" b="0" i="1" smtClean="0">
                                      <a:latin typeface="Cambria Math" panose="02040503050406030204" pitchFamily="18" charset="0"/>
                                    </a:rPr>
                                    <m:t>−1</m:t>
                                  </m:r>
                                </m:num>
                                <m:den>
                                  <m:r>
                                    <a:rPr lang="fr-FR" sz="1050" i="1">
                                      <a:latin typeface="Cambria Math" panose="02040503050406030204" pitchFamily="18" charset="0"/>
                                    </a:rPr>
                                    <m:t>2</m:t>
                                  </m:r>
                                  <m:r>
                                    <a:rPr lang="fr-FR" sz="1050" i="1">
                                      <a:latin typeface="Cambria Math" panose="02040503050406030204" pitchFamily="18" charset="0"/>
                                    </a:rPr>
                                    <m:t>𝑟</m:t>
                                  </m:r>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𝑟</m:t>
                                  </m:r>
                                </m:den>
                              </m:f>
                              <m:r>
                                <a:rPr lang="fr-FR" sz="1050" i="1">
                                  <a:latin typeface="Cambria Math" panose="02040503050406030204" pitchFamily="18" charset="0"/>
                                </a:rPr>
                                <m:t>+</m:t>
                              </m:r>
                              <m:f>
                                <m:fPr>
                                  <m:ctrlPr>
                                    <a:rPr lang="fr-FR" sz="1050" i="1">
                                      <a:latin typeface="Cambria Math" panose="02040503050406030204" pitchFamily="18" charset="0"/>
                                    </a:rPr>
                                  </m:ctrlPr>
                                </m:fPr>
                                <m:num>
                                  <m:r>
                                    <a:rPr lang="fr-FR" sz="1050" b="0" i="1" smtClean="0">
                                      <a:latin typeface="Cambria Math" panose="02040503050406030204" pitchFamily="18" charset="0"/>
                                    </a:rPr>
                                    <m:t>−1</m:t>
                                  </m:r>
                                </m:num>
                                <m:den>
                                  <m:r>
                                    <a:rPr lang="fr-FR" sz="1050" i="1" smtClean="0">
                                      <a:latin typeface="Cambria Math" panose="02040503050406030204" pitchFamily="18" charset="0"/>
                                      <a:ea typeface="Cambria Math" panose="02040503050406030204" pitchFamily="18" charset="0"/>
                                    </a:rPr>
                                    <m:t>∆</m:t>
                                  </m:r>
                                  <m:sSup>
                                    <m:sSupPr>
                                      <m:ctrlPr>
                                        <a:rPr lang="fr-FR" sz="1050" b="0" i="1" smtClean="0">
                                          <a:latin typeface="Cambria Math" panose="02040503050406030204" pitchFamily="18" charset="0"/>
                                          <a:ea typeface="Cambria Math" panose="02040503050406030204" pitchFamily="18" charset="0"/>
                                        </a:rPr>
                                      </m:ctrlPr>
                                    </m:sSupPr>
                                    <m:e>
                                      <m:r>
                                        <a:rPr lang="fr-FR" sz="1050" b="0" i="1" smtClean="0">
                                          <a:latin typeface="Cambria Math" panose="02040503050406030204" pitchFamily="18" charset="0"/>
                                          <a:ea typeface="Cambria Math" panose="02040503050406030204" pitchFamily="18" charset="0"/>
                                        </a:rPr>
                                        <m:t>𝑟</m:t>
                                      </m:r>
                                    </m:e>
                                    <m:sup>
                                      <m:r>
                                        <a:rPr lang="fr-FR" sz="1050" b="0" i="1" smtClean="0">
                                          <a:latin typeface="Cambria Math" panose="02040503050406030204" pitchFamily="18" charset="0"/>
                                          <a:ea typeface="Cambria Math" panose="02040503050406030204" pitchFamily="18" charset="0"/>
                                        </a:rPr>
                                        <m:t>2</m:t>
                                      </m:r>
                                    </m:sup>
                                  </m:sSup>
                                </m:den>
                              </m:f>
                            </m:e>
                          </m:d>
                        </m:e>
                      </m:d>
                      <m:r>
                        <a:rPr lang="fr-FR" sz="1050" b="0" i="1" smtClean="0">
                          <a:latin typeface="Cambria Math" panose="02040503050406030204" pitchFamily="18" charset="0"/>
                        </a:rPr>
                        <m:t>=</m:t>
                      </m:r>
                      <m:sSubSup>
                        <m:sSubSupPr>
                          <m:ctrlPr>
                            <a:rPr lang="fr-FR" sz="1050" b="0" i="1" smtClean="0">
                              <a:latin typeface="Cambria Math" panose="02040503050406030204" pitchFamily="18" charset="0"/>
                            </a:rPr>
                          </m:ctrlPr>
                        </m:sSubSupPr>
                        <m:e>
                          <m:r>
                            <a:rPr lang="fr-FR" sz="1050" b="0" i="1" smtClean="0">
                              <a:latin typeface="Cambria Math" panose="02040503050406030204" pitchFamily="18" charset="0"/>
                            </a:rPr>
                            <m:t>𝐶</m:t>
                          </m:r>
                        </m:e>
                        <m:sub>
                          <m:r>
                            <a:rPr lang="fr-FR" sz="1050" b="0" i="1" smtClean="0">
                              <a:latin typeface="Cambria Math" panose="02040503050406030204" pitchFamily="18" charset="0"/>
                            </a:rPr>
                            <m:t>2</m:t>
                          </m:r>
                        </m:sub>
                        <m:sup>
                          <m:r>
                            <a:rPr lang="fr-FR" sz="1050" b="0" i="1" smtClean="0">
                              <a:latin typeface="Cambria Math" panose="02040503050406030204" pitchFamily="18" charset="0"/>
                            </a:rPr>
                            <m:t>𝑛</m:t>
                          </m:r>
                        </m:sup>
                      </m:sSubSup>
                    </m:oMath>
                  </m:oMathPara>
                </a14:m>
                <a:endParaRPr lang="en-GB" sz="1050" dirty="0"/>
              </a:p>
            </p:txBody>
          </p:sp>
        </mc:Choice>
        <mc:Fallback xmlns="">
          <p:sp>
            <p:nvSpPr>
              <p:cNvPr id="32" name="TextBox 31">
                <a:extLst>
                  <a:ext uri="{FF2B5EF4-FFF2-40B4-BE49-F238E27FC236}">
                    <a16:creationId xmlns:a16="http://schemas.microsoft.com/office/drawing/2014/main" id="{8B41DDE2-A1FB-66DB-91EE-88672A3F4B87}"/>
                  </a:ext>
                </a:extLst>
              </p:cNvPr>
              <p:cNvSpPr txBox="1">
                <a:spLocks noRot="1" noChangeAspect="1" noMove="1" noResize="1" noEditPoints="1" noAdjustHandles="1" noChangeArrowheads="1" noChangeShapeType="1" noTextEdit="1"/>
              </p:cNvSpPr>
              <p:nvPr/>
            </p:nvSpPr>
            <p:spPr>
              <a:xfrm>
                <a:off x="101598" y="3141285"/>
                <a:ext cx="6324595" cy="363113"/>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198ED22-56AE-6778-0AD2-869E09F6F164}"/>
                  </a:ext>
                </a:extLst>
              </p:cNvPr>
              <p:cNvSpPr txBox="1"/>
              <p:nvPr/>
            </p:nvSpPr>
            <p:spPr>
              <a:xfrm>
                <a:off x="101599" y="3565601"/>
                <a:ext cx="6324595" cy="3631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050" i="1" smtClean="0">
                              <a:latin typeface="Cambria Math" panose="02040503050406030204" pitchFamily="18" charset="0"/>
                            </a:rPr>
                          </m:ctrlPr>
                        </m:sSubSupPr>
                        <m:e>
                          <m:r>
                            <a:rPr lang="fr-FR" sz="1050" b="0" i="1" smtClean="0">
                              <a:latin typeface="Cambria Math" panose="02040503050406030204" pitchFamily="18" charset="0"/>
                            </a:rPr>
                            <m:t>𝑖</m:t>
                          </m:r>
                          <m:r>
                            <a:rPr lang="fr-FR" sz="1050" b="0" i="1" smtClean="0">
                              <a:latin typeface="Cambria Math" panose="02040503050406030204" pitchFamily="18" charset="0"/>
                            </a:rPr>
                            <m:t>=3 : </m:t>
                          </m:r>
                          <m:r>
                            <a:rPr lang="fr-FR" sz="1050" i="1">
                              <a:latin typeface="Cambria Math" panose="02040503050406030204" pitchFamily="18" charset="0"/>
                            </a:rPr>
                            <m:t>𝐶</m:t>
                          </m:r>
                        </m:e>
                        <m:sub>
                          <m:r>
                            <a:rPr lang="fr-FR" sz="1050" b="0" i="1" smtClean="0">
                              <a:latin typeface="Cambria Math" panose="02040503050406030204" pitchFamily="18" charset="0"/>
                            </a:rPr>
                            <m:t>2</m:t>
                          </m:r>
                        </m:sub>
                        <m:sup>
                          <m:r>
                            <a:rPr lang="fr-FR" sz="1050" i="1">
                              <a:latin typeface="Cambria Math" panose="02040503050406030204" pitchFamily="18" charset="0"/>
                            </a:rPr>
                            <m:t>𝑛</m:t>
                          </m:r>
                          <m:r>
                            <a:rPr lang="fr-FR" sz="1050" i="1">
                              <a:latin typeface="Cambria Math" panose="02040503050406030204" pitchFamily="18" charset="0"/>
                            </a:rPr>
                            <m:t>+1</m:t>
                          </m:r>
                        </m:sup>
                      </m:sSubSup>
                      <m:d>
                        <m:dPr>
                          <m:begChr m:val="["/>
                          <m:endChr m:val="]"/>
                          <m:ctrlPr>
                            <a:rPr lang="fr-FR" sz="1050" i="1" smtClean="0">
                              <a:latin typeface="Cambria Math" panose="02040503050406030204" pitchFamily="18" charset="0"/>
                            </a:rPr>
                          </m:ctrlPr>
                        </m:dPr>
                        <m:e>
                          <m:sSub>
                            <m:sSubPr>
                              <m:ctrlPr>
                                <a:rPr lang="fr-FR" sz="1050" i="1">
                                  <a:latin typeface="Cambria Math" panose="02040503050406030204" pitchFamily="18" charset="0"/>
                                </a:rPr>
                              </m:ctrlPr>
                            </m:sSubPr>
                            <m:e>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𝑡</m:t>
                              </m:r>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rPr>
                                <m:t>𝐷</m:t>
                              </m:r>
                            </m:e>
                            <m:sub>
                              <m:r>
                                <a:rPr lang="fr-FR" sz="1050" i="1">
                                  <a:latin typeface="Cambria Math" panose="02040503050406030204" pitchFamily="18" charset="0"/>
                                </a:rPr>
                                <m:t>𝑒𝑓𝑓</m:t>
                              </m:r>
                            </m:sub>
                          </m:sSub>
                          <m:d>
                            <m:dPr>
                              <m:ctrlPr>
                                <a:rPr lang="fr-FR" sz="1050" i="1">
                                  <a:latin typeface="Cambria Math" panose="02040503050406030204" pitchFamily="18" charset="0"/>
                                </a:rPr>
                              </m:ctrlPr>
                            </m:dPr>
                            <m:e>
                              <m:f>
                                <m:fPr>
                                  <m:ctrlPr>
                                    <a:rPr lang="fr-FR" sz="1050" i="1">
                                      <a:latin typeface="Cambria Math" panose="02040503050406030204" pitchFamily="18" charset="0"/>
                                    </a:rPr>
                                  </m:ctrlPr>
                                </m:fPr>
                                <m:num>
                                  <m:r>
                                    <a:rPr lang="fr-FR" sz="1050" i="1">
                                      <a:latin typeface="Cambria Math" panose="02040503050406030204" pitchFamily="18" charset="0"/>
                                    </a:rPr>
                                    <m:t>1</m:t>
                                  </m:r>
                                </m:num>
                                <m:den>
                                  <m:r>
                                    <a:rPr lang="fr-FR" sz="1050" i="1">
                                      <a:latin typeface="Cambria Math" panose="02040503050406030204" pitchFamily="18" charset="0"/>
                                    </a:rPr>
                                    <m:t>2</m:t>
                                  </m:r>
                                  <m:r>
                                    <a:rPr lang="fr-FR" sz="1050" i="1">
                                      <a:latin typeface="Cambria Math" panose="02040503050406030204" pitchFamily="18" charset="0"/>
                                    </a:rPr>
                                    <m:t>𝑟</m:t>
                                  </m:r>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𝑟</m:t>
                                  </m:r>
                                </m:den>
                              </m:f>
                              <m:r>
                                <a:rPr lang="fr-FR" sz="1050" i="1">
                                  <a:latin typeface="Cambria Math" panose="02040503050406030204" pitchFamily="18" charset="0"/>
                                </a:rPr>
                                <m:t>+</m:t>
                              </m:r>
                              <m:f>
                                <m:fPr>
                                  <m:ctrlPr>
                                    <a:rPr lang="fr-FR" sz="1050" i="1">
                                      <a:latin typeface="Cambria Math" panose="02040503050406030204" pitchFamily="18" charset="0"/>
                                    </a:rPr>
                                  </m:ctrlPr>
                                </m:fPr>
                                <m:num>
                                  <m:r>
                                    <a:rPr lang="fr-FR" sz="1050" i="1">
                                      <a:latin typeface="Cambria Math" panose="02040503050406030204" pitchFamily="18" charset="0"/>
                                    </a:rPr>
                                    <m:t>−1</m:t>
                                  </m:r>
                                </m:num>
                                <m:den>
                                  <m:r>
                                    <a:rPr lang="fr-FR" sz="1050" i="1">
                                      <a:latin typeface="Cambria Math" panose="02040503050406030204" pitchFamily="18" charset="0"/>
                                      <a:ea typeface="Cambria Math" panose="02040503050406030204" pitchFamily="18" charset="0"/>
                                    </a:rPr>
                                    <m:t>∆</m:t>
                                  </m:r>
                                  <m:sSup>
                                    <m:sSupPr>
                                      <m:ctrlPr>
                                        <a:rPr lang="fr-FR" sz="1050" i="1">
                                          <a:latin typeface="Cambria Math" panose="02040503050406030204" pitchFamily="18" charset="0"/>
                                          <a:ea typeface="Cambria Math" panose="02040503050406030204" pitchFamily="18" charset="0"/>
                                        </a:rPr>
                                      </m:ctrlPr>
                                    </m:sSupPr>
                                    <m:e>
                                      <m:r>
                                        <a:rPr lang="fr-FR" sz="1050" i="1">
                                          <a:latin typeface="Cambria Math" panose="02040503050406030204" pitchFamily="18" charset="0"/>
                                          <a:ea typeface="Cambria Math" panose="02040503050406030204" pitchFamily="18" charset="0"/>
                                        </a:rPr>
                                        <m:t>𝑟</m:t>
                                      </m:r>
                                    </m:e>
                                    <m:sup>
                                      <m:r>
                                        <a:rPr lang="fr-FR" sz="1050" i="1">
                                          <a:latin typeface="Cambria Math" panose="02040503050406030204" pitchFamily="18" charset="0"/>
                                          <a:ea typeface="Cambria Math" panose="02040503050406030204" pitchFamily="18" charset="0"/>
                                        </a:rPr>
                                        <m:t>2</m:t>
                                      </m:r>
                                    </m:sup>
                                  </m:sSup>
                                </m:den>
                              </m:f>
                            </m:e>
                          </m:d>
                        </m:e>
                      </m:d>
                      <m:r>
                        <a:rPr lang="fr-FR" sz="1050" b="0" i="1" smtClean="0">
                          <a:latin typeface="Cambria Math" panose="02040503050406030204" pitchFamily="18" charset="0"/>
                        </a:rPr>
                        <m:t>+</m:t>
                      </m:r>
                      <m:sSubSup>
                        <m:sSubSupPr>
                          <m:ctrlPr>
                            <a:rPr lang="fr-FR" sz="1050" b="0" i="1" smtClean="0">
                              <a:latin typeface="Cambria Math" panose="02040503050406030204" pitchFamily="18" charset="0"/>
                            </a:rPr>
                          </m:ctrlPr>
                        </m:sSubSupPr>
                        <m:e>
                          <m:r>
                            <a:rPr lang="fr-FR" sz="1050" b="0" i="1" smtClean="0">
                              <a:latin typeface="Cambria Math" panose="02040503050406030204" pitchFamily="18" charset="0"/>
                            </a:rPr>
                            <m:t>𝐶</m:t>
                          </m:r>
                        </m:e>
                        <m:sub>
                          <m:r>
                            <a:rPr lang="fr-FR" sz="1050" b="0" i="1" smtClean="0">
                              <a:latin typeface="Cambria Math" panose="02040503050406030204" pitchFamily="18" charset="0"/>
                            </a:rPr>
                            <m:t>3</m:t>
                          </m:r>
                        </m:sub>
                        <m:sup>
                          <m:r>
                            <a:rPr lang="fr-FR" sz="1050" b="0" i="1" smtClean="0">
                              <a:latin typeface="Cambria Math" panose="02040503050406030204" pitchFamily="18" charset="0"/>
                            </a:rPr>
                            <m:t>𝑛</m:t>
                          </m:r>
                          <m:r>
                            <a:rPr lang="fr-FR" sz="1050" b="0" i="1" smtClean="0">
                              <a:latin typeface="Cambria Math" panose="02040503050406030204" pitchFamily="18" charset="0"/>
                            </a:rPr>
                            <m:t>+1</m:t>
                          </m:r>
                        </m:sup>
                      </m:sSubSup>
                      <m:d>
                        <m:dPr>
                          <m:begChr m:val="["/>
                          <m:endChr m:val="]"/>
                          <m:ctrlPr>
                            <a:rPr lang="fr-FR" sz="1050" b="0" i="1" smtClean="0">
                              <a:latin typeface="Cambria Math" panose="02040503050406030204" pitchFamily="18" charset="0"/>
                            </a:rPr>
                          </m:ctrlPr>
                        </m:dPr>
                        <m:e>
                          <m:r>
                            <a:rPr lang="fr-FR" sz="1050" b="0" i="1" smtClean="0">
                              <a:latin typeface="Cambria Math" panose="02040503050406030204" pitchFamily="18" charset="0"/>
                            </a:rPr>
                            <m:t>1+</m:t>
                          </m:r>
                          <m:sSub>
                            <m:sSubPr>
                              <m:ctrlPr>
                                <a:rPr lang="fr-FR" sz="1050" i="1">
                                  <a:latin typeface="Cambria Math" panose="02040503050406030204" pitchFamily="18" charset="0"/>
                                </a:rPr>
                              </m:ctrlPr>
                            </m:sSubPr>
                            <m:e>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𝑡</m:t>
                              </m:r>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rPr>
                                <m:t>𝐷</m:t>
                              </m:r>
                            </m:e>
                            <m:sub>
                              <m:r>
                                <a:rPr lang="fr-FR" sz="1050" i="1">
                                  <a:latin typeface="Cambria Math" panose="02040503050406030204" pitchFamily="18" charset="0"/>
                                </a:rPr>
                                <m:t>𝑒𝑓𝑓</m:t>
                              </m:r>
                            </m:sub>
                          </m:sSub>
                          <m:f>
                            <m:fPr>
                              <m:ctrlPr>
                                <a:rPr lang="fr-FR" sz="1050" i="1">
                                  <a:latin typeface="Cambria Math" panose="02040503050406030204" pitchFamily="18" charset="0"/>
                                </a:rPr>
                              </m:ctrlPr>
                            </m:fPr>
                            <m:num>
                              <m:r>
                                <a:rPr lang="fr-FR" sz="1050" b="0" i="1" smtClean="0">
                                  <a:latin typeface="Cambria Math" panose="02040503050406030204" pitchFamily="18" charset="0"/>
                                </a:rPr>
                                <m:t>2</m:t>
                              </m:r>
                            </m:num>
                            <m:den>
                              <m:r>
                                <a:rPr lang="fr-FR" sz="1050" i="1">
                                  <a:latin typeface="Cambria Math" panose="02040503050406030204" pitchFamily="18" charset="0"/>
                                  <a:ea typeface="Cambria Math" panose="02040503050406030204" pitchFamily="18" charset="0"/>
                                </a:rPr>
                                <m:t>∆</m:t>
                              </m:r>
                              <m:sSup>
                                <m:sSupPr>
                                  <m:ctrlPr>
                                    <a:rPr lang="fr-FR" sz="1050" i="1">
                                      <a:latin typeface="Cambria Math" panose="02040503050406030204" pitchFamily="18" charset="0"/>
                                      <a:ea typeface="Cambria Math" panose="02040503050406030204" pitchFamily="18" charset="0"/>
                                    </a:rPr>
                                  </m:ctrlPr>
                                </m:sSupPr>
                                <m:e>
                                  <m:r>
                                    <a:rPr lang="fr-FR" sz="1050" i="1">
                                      <a:latin typeface="Cambria Math" panose="02040503050406030204" pitchFamily="18" charset="0"/>
                                      <a:ea typeface="Cambria Math" panose="02040503050406030204" pitchFamily="18" charset="0"/>
                                    </a:rPr>
                                    <m:t>𝑟</m:t>
                                  </m:r>
                                </m:e>
                                <m:sup>
                                  <m:r>
                                    <a:rPr lang="fr-FR" sz="1050" i="1">
                                      <a:latin typeface="Cambria Math" panose="02040503050406030204" pitchFamily="18" charset="0"/>
                                      <a:ea typeface="Cambria Math" panose="02040503050406030204" pitchFamily="18" charset="0"/>
                                    </a:rPr>
                                    <m:t>2</m:t>
                                  </m:r>
                                </m:sup>
                              </m:sSup>
                            </m:den>
                          </m:f>
                          <m:r>
                            <a:rPr lang="fr-FR" sz="1050" b="0" i="1" smtClean="0">
                              <a:latin typeface="Cambria Math" panose="02040503050406030204" pitchFamily="18" charset="0"/>
                              <a:ea typeface="Cambria Math" panose="02040503050406030204" pitchFamily="18" charset="0"/>
                            </a:rPr>
                            <m:t>+</m:t>
                          </m:r>
                          <m:r>
                            <a:rPr lang="fr-FR" sz="1050" b="0" i="1" smtClean="0">
                              <a:latin typeface="Cambria Math" panose="02040503050406030204" pitchFamily="18" charset="0"/>
                              <a:ea typeface="Cambria Math" panose="02040503050406030204" pitchFamily="18" charset="0"/>
                            </a:rPr>
                            <m:t>𝑘</m:t>
                          </m:r>
                        </m:e>
                      </m:d>
                      <m:r>
                        <a:rPr lang="fr-FR" sz="1050" b="0" i="1" smtClean="0">
                          <a:latin typeface="Cambria Math" panose="02040503050406030204" pitchFamily="18" charset="0"/>
                        </a:rPr>
                        <m:t>+</m:t>
                      </m:r>
                      <m:sSubSup>
                        <m:sSubSupPr>
                          <m:ctrlPr>
                            <a:rPr lang="fr-FR" sz="1050" i="1">
                              <a:latin typeface="Cambria Math" panose="02040503050406030204" pitchFamily="18" charset="0"/>
                            </a:rPr>
                          </m:ctrlPr>
                        </m:sSubSupPr>
                        <m:e>
                          <m:r>
                            <a:rPr lang="fr-FR" sz="1050" i="1">
                              <a:latin typeface="Cambria Math" panose="02040503050406030204" pitchFamily="18" charset="0"/>
                            </a:rPr>
                            <m:t>𝐶</m:t>
                          </m:r>
                        </m:e>
                        <m:sub>
                          <m:r>
                            <a:rPr lang="fr-FR" sz="1050" b="0" i="1" smtClean="0">
                              <a:latin typeface="Cambria Math" panose="02040503050406030204" pitchFamily="18" charset="0"/>
                            </a:rPr>
                            <m:t>4</m:t>
                          </m:r>
                        </m:sub>
                        <m:sup>
                          <m:r>
                            <a:rPr lang="fr-FR" sz="1050" i="1">
                              <a:latin typeface="Cambria Math" panose="02040503050406030204" pitchFamily="18" charset="0"/>
                            </a:rPr>
                            <m:t>𝑛</m:t>
                          </m:r>
                          <m:r>
                            <a:rPr lang="fr-FR" sz="1050" i="1">
                              <a:latin typeface="Cambria Math" panose="02040503050406030204" pitchFamily="18" charset="0"/>
                            </a:rPr>
                            <m:t>+1</m:t>
                          </m:r>
                        </m:sup>
                      </m:sSubSup>
                      <m:d>
                        <m:dPr>
                          <m:begChr m:val="["/>
                          <m:endChr m:val="]"/>
                          <m:ctrlPr>
                            <a:rPr lang="fr-FR" sz="1050" i="1" smtClean="0">
                              <a:latin typeface="Cambria Math" panose="02040503050406030204" pitchFamily="18" charset="0"/>
                            </a:rPr>
                          </m:ctrlPr>
                        </m:dPr>
                        <m:e>
                          <m:sSub>
                            <m:sSubPr>
                              <m:ctrlPr>
                                <a:rPr lang="fr-FR" sz="1050" i="1">
                                  <a:latin typeface="Cambria Math" panose="02040503050406030204" pitchFamily="18" charset="0"/>
                                </a:rPr>
                              </m:ctrlPr>
                            </m:sSubPr>
                            <m:e>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𝑡</m:t>
                              </m:r>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rPr>
                                <m:t>𝐷</m:t>
                              </m:r>
                            </m:e>
                            <m:sub>
                              <m:r>
                                <a:rPr lang="fr-FR" sz="1050" i="1">
                                  <a:latin typeface="Cambria Math" panose="02040503050406030204" pitchFamily="18" charset="0"/>
                                </a:rPr>
                                <m:t>𝑒𝑓𝑓</m:t>
                              </m:r>
                            </m:sub>
                          </m:sSub>
                          <m:d>
                            <m:dPr>
                              <m:ctrlPr>
                                <a:rPr lang="fr-FR" sz="1050" i="1" smtClean="0">
                                  <a:latin typeface="Cambria Math" panose="02040503050406030204" pitchFamily="18" charset="0"/>
                                </a:rPr>
                              </m:ctrlPr>
                            </m:dPr>
                            <m:e>
                              <m:f>
                                <m:fPr>
                                  <m:ctrlPr>
                                    <a:rPr lang="fr-FR" sz="1050" i="1">
                                      <a:latin typeface="Cambria Math" panose="02040503050406030204" pitchFamily="18" charset="0"/>
                                    </a:rPr>
                                  </m:ctrlPr>
                                </m:fPr>
                                <m:num>
                                  <m:r>
                                    <a:rPr lang="fr-FR" sz="1050" b="0" i="1" smtClean="0">
                                      <a:latin typeface="Cambria Math" panose="02040503050406030204" pitchFamily="18" charset="0"/>
                                    </a:rPr>
                                    <m:t>−1</m:t>
                                  </m:r>
                                </m:num>
                                <m:den>
                                  <m:r>
                                    <a:rPr lang="fr-FR" sz="1050" i="1">
                                      <a:latin typeface="Cambria Math" panose="02040503050406030204" pitchFamily="18" charset="0"/>
                                    </a:rPr>
                                    <m:t>2</m:t>
                                  </m:r>
                                  <m:r>
                                    <a:rPr lang="fr-FR" sz="1050" i="1">
                                      <a:latin typeface="Cambria Math" panose="02040503050406030204" pitchFamily="18" charset="0"/>
                                    </a:rPr>
                                    <m:t>𝑟</m:t>
                                  </m:r>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𝑟</m:t>
                                  </m:r>
                                </m:den>
                              </m:f>
                              <m:r>
                                <a:rPr lang="fr-FR" sz="1050" i="1">
                                  <a:latin typeface="Cambria Math" panose="02040503050406030204" pitchFamily="18" charset="0"/>
                                </a:rPr>
                                <m:t>+</m:t>
                              </m:r>
                              <m:f>
                                <m:fPr>
                                  <m:ctrlPr>
                                    <a:rPr lang="fr-FR" sz="1050" i="1">
                                      <a:latin typeface="Cambria Math" panose="02040503050406030204" pitchFamily="18" charset="0"/>
                                    </a:rPr>
                                  </m:ctrlPr>
                                </m:fPr>
                                <m:num>
                                  <m:r>
                                    <a:rPr lang="fr-FR" sz="1050" b="0" i="1" smtClean="0">
                                      <a:latin typeface="Cambria Math" panose="02040503050406030204" pitchFamily="18" charset="0"/>
                                    </a:rPr>
                                    <m:t>−1</m:t>
                                  </m:r>
                                </m:num>
                                <m:den>
                                  <m:r>
                                    <a:rPr lang="fr-FR" sz="1050" i="1" smtClean="0">
                                      <a:latin typeface="Cambria Math" panose="02040503050406030204" pitchFamily="18" charset="0"/>
                                      <a:ea typeface="Cambria Math" panose="02040503050406030204" pitchFamily="18" charset="0"/>
                                    </a:rPr>
                                    <m:t>∆</m:t>
                                  </m:r>
                                  <m:sSup>
                                    <m:sSupPr>
                                      <m:ctrlPr>
                                        <a:rPr lang="fr-FR" sz="1050" b="0" i="1" smtClean="0">
                                          <a:latin typeface="Cambria Math" panose="02040503050406030204" pitchFamily="18" charset="0"/>
                                          <a:ea typeface="Cambria Math" panose="02040503050406030204" pitchFamily="18" charset="0"/>
                                        </a:rPr>
                                      </m:ctrlPr>
                                    </m:sSupPr>
                                    <m:e>
                                      <m:r>
                                        <a:rPr lang="fr-FR" sz="1050" b="0" i="1" smtClean="0">
                                          <a:latin typeface="Cambria Math" panose="02040503050406030204" pitchFamily="18" charset="0"/>
                                          <a:ea typeface="Cambria Math" panose="02040503050406030204" pitchFamily="18" charset="0"/>
                                        </a:rPr>
                                        <m:t>𝑟</m:t>
                                      </m:r>
                                    </m:e>
                                    <m:sup>
                                      <m:r>
                                        <a:rPr lang="fr-FR" sz="1050" b="0" i="1" smtClean="0">
                                          <a:latin typeface="Cambria Math" panose="02040503050406030204" pitchFamily="18" charset="0"/>
                                          <a:ea typeface="Cambria Math" panose="02040503050406030204" pitchFamily="18" charset="0"/>
                                        </a:rPr>
                                        <m:t>2</m:t>
                                      </m:r>
                                    </m:sup>
                                  </m:sSup>
                                </m:den>
                              </m:f>
                            </m:e>
                          </m:d>
                        </m:e>
                      </m:d>
                      <m:r>
                        <a:rPr lang="fr-FR" sz="1050" b="0" i="1" smtClean="0">
                          <a:latin typeface="Cambria Math" panose="02040503050406030204" pitchFamily="18" charset="0"/>
                        </a:rPr>
                        <m:t>=</m:t>
                      </m:r>
                      <m:sSubSup>
                        <m:sSubSupPr>
                          <m:ctrlPr>
                            <a:rPr lang="fr-FR" sz="1050" b="0" i="1" smtClean="0">
                              <a:latin typeface="Cambria Math" panose="02040503050406030204" pitchFamily="18" charset="0"/>
                            </a:rPr>
                          </m:ctrlPr>
                        </m:sSubSupPr>
                        <m:e>
                          <m:r>
                            <a:rPr lang="fr-FR" sz="1050" b="0" i="1" smtClean="0">
                              <a:latin typeface="Cambria Math" panose="02040503050406030204" pitchFamily="18" charset="0"/>
                            </a:rPr>
                            <m:t>𝐶</m:t>
                          </m:r>
                        </m:e>
                        <m:sub>
                          <m:r>
                            <a:rPr lang="fr-FR" sz="1050" b="0" i="1" smtClean="0">
                              <a:latin typeface="Cambria Math" panose="02040503050406030204" pitchFamily="18" charset="0"/>
                            </a:rPr>
                            <m:t>3</m:t>
                          </m:r>
                        </m:sub>
                        <m:sup>
                          <m:r>
                            <a:rPr lang="fr-FR" sz="1050" b="0" i="1" smtClean="0">
                              <a:latin typeface="Cambria Math" panose="02040503050406030204" pitchFamily="18" charset="0"/>
                            </a:rPr>
                            <m:t>𝑛</m:t>
                          </m:r>
                        </m:sup>
                      </m:sSubSup>
                    </m:oMath>
                  </m:oMathPara>
                </a14:m>
                <a:endParaRPr lang="en-GB" sz="1050" dirty="0"/>
              </a:p>
            </p:txBody>
          </p:sp>
        </mc:Choice>
        <mc:Fallback xmlns="">
          <p:sp>
            <p:nvSpPr>
              <p:cNvPr id="33" name="TextBox 32">
                <a:extLst>
                  <a:ext uri="{FF2B5EF4-FFF2-40B4-BE49-F238E27FC236}">
                    <a16:creationId xmlns:a16="http://schemas.microsoft.com/office/drawing/2014/main" id="{F198ED22-56AE-6778-0AD2-869E09F6F164}"/>
                  </a:ext>
                </a:extLst>
              </p:cNvPr>
              <p:cNvSpPr txBox="1">
                <a:spLocks noRot="1" noChangeAspect="1" noMove="1" noResize="1" noEditPoints="1" noAdjustHandles="1" noChangeArrowheads="1" noChangeShapeType="1" noTextEdit="1"/>
              </p:cNvSpPr>
              <p:nvPr/>
            </p:nvSpPr>
            <p:spPr>
              <a:xfrm>
                <a:off x="101599" y="3565601"/>
                <a:ext cx="6324595" cy="363113"/>
              </a:xfrm>
              <a:prstGeom prst="rect">
                <a:avLst/>
              </a:prstGeom>
              <a:blipFill>
                <a:blip r:embed="rId7"/>
                <a:stretch>
                  <a:fillRect b="-169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5D58394-1CB9-7AF5-EB35-479E7717CC27}"/>
                  </a:ext>
                </a:extLst>
              </p:cNvPr>
              <p:cNvSpPr txBox="1"/>
              <p:nvPr/>
            </p:nvSpPr>
            <p:spPr>
              <a:xfrm>
                <a:off x="101598" y="3972471"/>
                <a:ext cx="6324595" cy="3631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050" i="1" smtClean="0">
                              <a:latin typeface="Cambria Math" panose="02040503050406030204" pitchFamily="18" charset="0"/>
                            </a:rPr>
                          </m:ctrlPr>
                        </m:sSubSupPr>
                        <m:e>
                          <m:r>
                            <a:rPr lang="fr-FR" sz="1050" b="0" i="1" smtClean="0">
                              <a:latin typeface="Cambria Math" panose="02040503050406030204" pitchFamily="18" charset="0"/>
                            </a:rPr>
                            <m:t>𝑖</m:t>
                          </m:r>
                          <m:r>
                            <a:rPr lang="fr-FR" sz="1050" b="0" i="1" smtClean="0">
                              <a:latin typeface="Cambria Math" panose="02040503050406030204" pitchFamily="18" charset="0"/>
                            </a:rPr>
                            <m:t>=4 : </m:t>
                          </m:r>
                          <m:r>
                            <a:rPr lang="fr-FR" sz="1050" i="1">
                              <a:latin typeface="Cambria Math" panose="02040503050406030204" pitchFamily="18" charset="0"/>
                            </a:rPr>
                            <m:t>𝐶</m:t>
                          </m:r>
                        </m:e>
                        <m:sub>
                          <m:r>
                            <a:rPr lang="fr-FR" sz="1050" b="0" i="1" smtClean="0">
                              <a:latin typeface="Cambria Math" panose="02040503050406030204" pitchFamily="18" charset="0"/>
                            </a:rPr>
                            <m:t>3</m:t>
                          </m:r>
                        </m:sub>
                        <m:sup>
                          <m:r>
                            <a:rPr lang="fr-FR" sz="1050" i="1">
                              <a:latin typeface="Cambria Math" panose="02040503050406030204" pitchFamily="18" charset="0"/>
                            </a:rPr>
                            <m:t>𝑛</m:t>
                          </m:r>
                          <m:r>
                            <a:rPr lang="fr-FR" sz="1050" i="1">
                              <a:latin typeface="Cambria Math" panose="02040503050406030204" pitchFamily="18" charset="0"/>
                            </a:rPr>
                            <m:t>+1</m:t>
                          </m:r>
                        </m:sup>
                      </m:sSubSup>
                      <m:d>
                        <m:dPr>
                          <m:begChr m:val="["/>
                          <m:endChr m:val="]"/>
                          <m:ctrlPr>
                            <a:rPr lang="fr-FR" sz="1050" i="1" smtClean="0">
                              <a:latin typeface="Cambria Math" panose="02040503050406030204" pitchFamily="18" charset="0"/>
                            </a:rPr>
                          </m:ctrlPr>
                        </m:dPr>
                        <m:e>
                          <m:sSub>
                            <m:sSubPr>
                              <m:ctrlPr>
                                <a:rPr lang="fr-FR" sz="1050" i="1">
                                  <a:latin typeface="Cambria Math" panose="02040503050406030204" pitchFamily="18" charset="0"/>
                                </a:rPr>
                              </m:ctrlPr>
                            </m:sSubPr>
                            <m:e>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𝑡</m:t>
                              </m:r>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rPr>
                                <m:t>𝐷</m:t>
                              </m:r>
                            </m:e>
                            <m:sub>
                              <m:r>
                                <a:rPr lang="fr-FR" sz="1050" i="1">
                                  <a:latin typeface="Cambria Math" panose="02040503050406030204" pitchFamily="18" charset="0"/>
                                </a:rPr>
                                <m:t>𝑒𝑓𝑓</m:t>
                              </m:r>
                            </m:sub>
                          </m:sSub>
                          <m:d>
                            <m:dPr>
                              <m:ctrlPr>
                                <a:rPr lang="fr-FR" sz="1050" i="1">
                                  <a:latin typeface="Cambria Math" panose="02040503050406030204" pitchFamily="18" charset="0"/>
                                </a:rPr>
                              </m:ctrlPr>
                            </m:dPr>
                            <m:e>
                              <m:f>
                                <m:fPr>
                                  <m:ctrlPr>
                                    <a:rPr lang="fr-FR" sz="1050" i="1">
                                      <a:latin typeface="Cambria Math" panose="02040503050406030204" pitchFamily="18" charset="0"/>
                                    </a:rPr>
                                  </m:ctrlPr>
                                </m:fPr>
                                <m:num>
                                  <m:r>
                                    <a:rPr lang="fr-FR" sz="1050" i="1">
                                      <a:latin typeface="Cambria Math" panose="02040503050406030204" pitchFamily="18" charset="0"/>
                                    </a:rPr>
                                    <m:t>1</m:t>
                                  </m:r>
                                </m:num>
                                <m:den>
                                  <m:r>
                                    <a:rPr lang="fr-FR" sz="1050" i="1">
                                      <a:latin typeface="Cambria Math" panose="02040503050406030204" pitchFamily="18" charset="0"/>
                                    </a:rPr>
                                    <m:t>2</m:t>
                                  </m:r>
                                  <m:r>
                                    <a:rPr lang="fr-FR" sz="1050" i="1">
                                      <a:latin typeface="Cambria Math" panose="02040503050406030204" pitchFamily="18" charset="0"/>
                                    </a:rPr>
                                    <m:t>𝑟</m:t>
                                  </m:r>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𝑟</m:t>
                                  </m:r>
                                </m:den>
                              </m:f>
                              <m:r>
                                <a:rPr lang="fr-FR" sz="1050" i="1">
                                  <a:latin typeface="Cambria Math" panose="02040503050406030204" pitchFamily="18" charset="0"/>
                                </a:rPr>
                                <m:t>+</m:t>
                              </m:r>
                              <m:f>
                                <m:fPr>
                                  <m:ctrlPr>
                                    <a:rPr lang="fr-FR" sz="1050" i="1">
                                      <a:latin typeface="Cambria Math" panose="02040503050406030204" pitchFamily="18" charset="0"/>
                                    </a:rPr>
                                  </m:ctrlPr>
                                </m:fPr>
                                <m:num>
                                  <m:r>
                                    <a:rPr lang="fr-FR" sz="1050" i="1">
                                      <a:latin typeface="Cambria Math" panose="02040503050406030204" pitchFamily="18" charset="0"/>
                                    </a:rPr>
                                    <m:t>−1</m:t>
                                  </m:r>
                                </m:num>
                                <m:den>
                                  <m:r>
                                    <a:rPr lang="fr-FR" sz="1050" i="1">
                                      <a:latin typeface="Cambria Math" panose="02040503050406030204" pitchFamily="18" charset="0"/>
                                      <a:ea typeface="Cambria Math" panose="02040503050406030204" pitchFamily="18" charset="0"/>
                                    </a:rPr>
                                    <m:t>∆</m:t>
                                  </m:r>
                                  <m:sSup>
                                    <m:sSupPr>
                                      <m:ctrlPr>
                                        <a:rPr lang="fr-FR" sz="1050" i="1">
                                          <a:latin typeface="Cambria Math" panose="02040503050406030204" pitchFamily="18" charset="0"/>
                                          <a:ea typeface="Cambria Math" panose="02040503050406030204" pitchFamily="18" charset="0"/>
                                        </a:rPr>
                                      </m:ctrlPr>
                                    </m:sSupPr>
                                    <m:e>
                                      <m:r>
                                        <a:rPr lang="fr-FR" sz="1050" i="1">
                                          <a:latin typeface="Cambria Math" panose="02040503050406030204" pitchFamily="18" charset="0"/>
                                          <a:ea typeface="Cambria Math" panose="02040503050406030204" pitchFamily="18" charset="0"/>
                                        </a:rPr>
                                        <m:t>𝑟</m:t>
                                      </m:r>
                                    </m:e>
                                    <m:sup>
                                      <m:r>
                                        <a:rPr lang="fr-FR" sz="1050" i="1">
                                          <a:latin typeface="Cambria Math" panose="02040503050406030204" pitchFamily="18" charset="0"/>
                                          <a:ea typeface="Cambria Math" panose="02040503050406030204" pitchFamily="18" charset="0"/>
                                        </a:rPr>
                                        <m:t>2</m:t>
                                      </m:r>
                                    </m:sup>
                                  </m:sSup>
                                </m:den>
                              </m:f>
                            </m:e>
                          </m:d>
                        </m:e>
                      </m:d>
                      <m:r>
                        <a:rPr lang="fr-FR" sz="1050" b="0" i="1" smtClean="0">
                          <a:latin typeface="Cambria Math" panose="02040503050406030204" pitchFamily="18" charset="0"/>
                        </a:rPr>
                        <m:t>+</m:t>
                      </m:r>
                      <m:sSubSup>
                        <m:sSubSupPr>
                          <m:ctrlPr>
                            <a:rPr lang="fr-FR" sz="1050" b="0" i="1" smtClean="0">
                              <a:latin typeface="Cambria Math" panose="02040503050406030204" pitchFamily="18" charset="0"/>
                            </a:rPr>
                          </m:ctrlPr>
                        </m:sSubSupPr>
                        <m:e>
                          <m:r>
                            <a:rPr lang="fr-FR" sz="1050" b="0" i="1" smtClean="0">
                              <a:latin typeface="Cambria Math" panose="02040503050406030204" pitchFamily="18" charset="0"/>
                            </a:rPr>
                            <m:t>𝐶</m:t>
                          </m:r>
                        </m:e>
                        <m:sub>
                          <m:r>
                            <a:rPr lang="fr-FR" sz="1050" b="0" i="1" smtClean="0">
                              <a:latin typeface="Cambria Math" panose="02040503050406030204" pitchFamily="18" charset="0"/>
                            </a:rPr>
                            <m:t>4</m:t>
                          </m:r>
                        </m:sub>
                        <m:sup>
                          <m:r>
                            <a:rPr lang="fr-FR" sz="1050" b="0" i="1" smtClean="0">
                              <a:latin typeface="Cambria Math" panose="02040503050406030204" pitchFamily="18" charset="0"/>
                            </a:rPr>
                            <m:t>𝑛</m:t>
                          </m:r>
                          <m:r>
                            <a:rPr lang="fr-FR" sz="1050" b="0" i="1" smtClean="0">
                              <a:latin typeface="Cambria Math" panose="02040503050406030204" pitchFamily="18" charset="0"/>
                            </a:rPr>
                            <m:t>+1</m:t>
                          </m:r>
                        </m:sup>
                      </m:sSubSup>
                      <m:d>
                        <m:dPr>
                          <m:begChr m:val="["/>
                          <m:endChr m:val="]"/>
                          <m:ctrlPr>
                            <a:rPr lang="fr-FR" sz="1050" b="0" i="1" smtClean="0">
                              <a:latin typeface="Cambria Math" panose="02040503050406030204" pitchFamily="18" charset="0"/>
                            </a:rPr>
                          </m:ctrlPr>
                        </m:dPr>
                        <m:e>
                          <m:r>
                            <a:rPr lang="fr-FR" sz="1050" b="0" i="1" smtClean="0">
                              <a:latin typeface="Cambria Math" panose="02040503050406030204" pitchFamily="18" charset="0"/>
                            </a:rPr>
                            <m:t>1+</m:t>
                          </m:r>
                          <m:sSub>
                            <m:sSubPr>
                              <m:ctrlPr>
                                <a:rPr lang="fr-FR" sz="1050" i="1">
                                  <a:latin typeface="Cambria Math" panose="02040503050406030204" pitchFamily="18" charset="0"/>
                                </a:rPr>
                              </m:ctrlPr>
                            </m:sSubPr>
                            <m:e>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𝑡</m:t>
                              </m:r>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rPr>
                                <m:t>𝐷</m:t>
                              </m:r>
                            </m:e>
                            <m:sub>
                              <m:r>
                                <a:rPr lang="fr-FR" sz="1050" i="1">
                                  <a:latin typeface="Cambria Math" panose="02040503050406030204" pitchFamily="18" charset="0"/>
                                </a:rPr>
                                <m:t>𝑒𝑓𝑓</m:t>
                              </m:r>
                            </m:sub>
                          </m:sSub>
                          <m:f>
                            <m:fPr>
                              <m:ctrlPr>
                                <a:rPr lang="fr-FR" sz="1050" i="1">
                                  <a:latin typeface="Cambria Math" panose="02040503050406030204" pitchFamily="18" charset="0"/>
                                </a:rPr>
                              </m:ctrlPr>
                            </m:fPr>
                            <m:num>
                              <m:r>
                                <a:rPr lang="fr-FR" sz="1050" b="0" i="1" smtClean="0">
                                  <a:latin typeface="Cambria Math" panose="02040503050406030204" pitchFamily="18" charset="0"/>
                                </a:rPr>
                                <m:t>2</m:t>
                              </m:r>
                            </m:num>
                            <m:den>
                              <m:r>
                                <a:rPr lang="fr-FR" sz="1050" i="1">
                                  <a:latin typeface="Cambria Math" panose="02040503050406030204" pitchFamily="18" charset="0"/>
                                  <a:ea typeface="Cambria Math" panose="02040503050406030204" pitchFamily="18" charset="0"/>
                                </a:rPr>
                                <m:t>∆</m:t>
                              </m:r>
                              <m:sSup>
                                <m:sSupPr>
                                  <m:ctrlPr>
                                    <a:rPr lang="fr-FR" sz="1050" i="1">
                                      <a:latin typeface="Cambria Math" panose="02040503050406030204" pitchFamily="18" charset="0"/>
                                      <a:ea typeface="Cambria Math" panose="02040503050406030204" pitchFamily="18" charset="0"/>
                                    </a:rPr>
                                  </m:ctrlPr>
                                </m:sSupPr>
                                <m:e>
                                  <m:r>
                                    <a:rPr lang="fr-FR" sz="1050" i="1">
                                      <a:latin typeface="Cambria Math" panose="02040503050406030204" pitchFamily="18" charset="0"/>
                                      <a:ea typeface="Cambria Math" panose="02040503050406030204" pitchFamily="18" charset="0"/>
                                    </a:rPr>
                                    <m:t>𝑟</m:t>
                                  </m:r>
                                </m:e>
                                <m:sup>
                                  <m:r>
                                    <a:rPr lang="fr-FR" sz="1050" i="1">
                                      <a:latin typeface="Cambria Math" panose="02040503050406030204" pitchFamily="18" charset="0"/>
                                      <a:ea typeface="Cambria Math" panose="02040503050406030204" pitchFamily="18" charset="0"/>
                                    </a:rPr>
                                    <m:t>2</m:t>
                                  </m:r>
                                </m:sup>
                              </m:sSup>
                            </m:den>
                          </m:f>
                          <m:r>
                            <a:rPr lang="fr-FR" sz="1050" b="0" i="1" smtClean="0">
                              <a:latin typeface="Cambria Math" panose="02040503050406030204" pitchFamily="18" charset="0"/>
                              <a:ea typeface="Cambria Math" panose="02040503050406030204" pitchFamily="18" charset="0"/>
                            </a:rPr>
                            <m:t>+</m:t>
                          </m:r>
                          <m:r>
                            <a:rPr lang="fr-FR" sz="1050" b="0" i="1" smtClean="0">
                              <a:latin typeface="Cambria Math" panose="02040503050406030204" pitchFamily="18" charset="0"/>
                              <a:ea typeface="Cambria Math" panose="02040503050406030204" pitchFamily="18" charset="0"/>
                            </a:rPr>
                            <m:t>𝑘</m:t>
                          </m:r>
                        </m:e>
                      </m:d>
                      <m:r>
                        <a:rPr lang="fr-FR" sz="1050" b="0" i="1" smtClean="0">
                          <a:latin typeface="Cambria Math" panose="02040503050406030204" pitchFamily="18" charset="0"/>
                        </a:rPr>
                        <m:t>+</m:t>
                      </m:r>
                      <m:sSubSup>
                        <m:sSubSupPr>
                          <m:ctrlPr>
                            <a:rPr lang="fr-FR" sz="1050" i="1">
                              <a:latin typeface="Cambria Math" panose="02040503050406030204" pitchFamily="18" charset="0"/>
                            </a:rPr>
                          </m:ctrlPr>
                        </m:sSubSupPr>
                        <m:e>
                          <m:r>
                            <a:rPr lang="fr-FR" sz="1050" i="1">
                              <a:latin typeface="Cambria Math" panose="02040503050406030204" pitchFamily="18" charset="0"/>
                            </a:rPr>
                            <m:t>𝐶</m:t>
                          </m:r>
                        </m:e>
                        <m:sub>
                          <m:r>
                            <a:rPr lang="fr-FR" sz="1050" b="0" i="1" smtClean="0">
                              <a:latin typeface="Cambria Math" panose="02040503050406030204" pitchFamily="18" charset="0"/>
                            </a:rPr>
                            <m:t>5</m:t>
                          </m:r>
                        </m:sub>
                        <m:sup>
                          <m:r>
                            <a:rPr lang="fr-FR" sz="1050" i="1">
                              <a:latin typeface="Cambria Math" panose="02040503050406030204" pitchFamily="18" charset="0"/>
                            </a:rPr>
                            <m:t>𝑛</m:t>
                          </m:r>
                          <m:r>
                            <a:rPr lang="fr-FR" sz="1050" i="1">
                              <a:latin typeface="Cambria Math" panose="02040503050406030204" pitchFamily="18" charset="0"/>
                            </a:rPr>
                            <m:t>+1</m:t>
                          </m:r>
                        </m:sup>
                      </m:sSubSup>
                      <m:d>
                        <m:dPr>
                          <m:begChr m:val="["/>
                          <m:endChr m:val="]"/>
                          <m:ctrlPr>
                            <a:rPr lang="fr-FR" sz="1050" i="1" smtClean="0">
                              <a:latin typeface="Cambria Math" panose="02040503050406030204" pitchFamily="18" charset="0"/>
                            </a:rPr>
                          </m:ctrlPr>
                        </m:dPr>
                        <m:e>
                          <m:sSub>
                            <m:sSubPr>
                              <m:ctrlPr>
                                <a:rPr lang="fr-FR" sz="1050" i="1">
                                  <a:latin typeface="Cambria Math" panose="02040503050406030204" pitchFamily="18" charset="0"/>
                                </a:rPr>
                              </m:ctrlPr>
                            </m:sSubPr>
                            <m:e>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𝑡</m:t>
                              </m:r>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rPr>
                                <m:t>𝐷</m:t>
                              </m:r>
                            </m:e>
                            <m:sub>
                              <m:r>
                                <a:rPr lang="fr-FR" sz="1050" i="1">
                                  <a:latin typeface="Cambria Math" panose="02040503050406030204" pitchFamily="18" charset="0"/>
                                </a:rPr>
                                <m:t>𝑒𝑓𝑓</m:t>
                              </m:r>
                            </m:sub>
                          </m:sSub>
                          <m:d>
                            <m:dPr>
                              <m:ctrlPr>
                                <a:rPr lang="fr-FR" sz="1050" i="1" smtClean="0">
                                  <a:latin typeface="Cambria Math" panose="02040503050406030204" pitchFamily="18" charset="0"/>
                                </a:rPr>
                              </m:ctrlPr>
                            </m:dPr>
                            <m:e>
                              <m:f>
                                <m:fPr>
                                  <m:ctrlPr>
                                    <a:rPr lang="fr-FR" sz="1050" i="1">
                                      <a:latin typeface="Cambria Math" panose="02040503050406030204" pitchFamily="18" charset="0"/>
                                    </a:rPr>
                                  </m:ctrlPr>
                                </m:fPr>
                                <m:num>
                                  <m:r>
                                    <a:rPr lang="fr-FR" sz="1050" b="0" i="1" smtClean="0">
                                      <a:latin typeface="Cambria Math" panose="02040503050406030204" pitchFamily="18" charset="0"/>
                                    </a:rPr>
                                    <m:t>−1</m:t>
                                  </m:r>
                                </m:num>
                                <m:den>
                                  <m:r>
                                    <a:rPr lang="fr-FR" sz="1050" i="1">
                                      <a:latin typeface="Cambria Math" panose="02040503050406030204" pitchFamily="18" charset="0"/>
                                    </a:rPr>
                                    <m:t>2</m:t>
                                  </m:r>
                                  <m:r>
                                    <a:rPr lang="fr-FR" sz="1050" i="1">
                                      <a:latin typeface="Cambria Math" panose="02040503050406030204" pitchFamily="18" charset="0"/>
                                    </a:rPr>
                                    <m:t>𝑟</m:t>
                                  </m:r>
                                  <m:r>
                                    <a:rPr lang="fr-FR" sz="1050" i="1">
                                      <a:latin typeface="Cambria Math" panose="02040503050406030204" pitchFamily="18" charset="0"/>
                                      <a:ea typeface="Cambria Math" panose="02040503050406030204" pitchFamily="18" charset="0"/>
                                    </a:rPr>
                                    <m:t>∆</m:t>
                                  </m:r>
                                  <m:r>
                                    <a:rPr lang="fr-FR" sz="1050" i="1">
                                      <a:latin typeface="Cambria Math" panose="02040503050406030204" pitchFamily="18" charset="0"/>
                                      <a:ea typeface="Cambria Math" panose="02040503050406030204" pitchFamily="18" charset="0"/>
                                    </a:rPr>
                                    <m:t>𝑟</m:t>
                                  </m:r>
                                </m:den>
                              </m:f>
                              <m:r>
                                <a:rPr lang="fr-FR" sz="1050" i="1">
                                  <a:latin typeface="Cambria Math" panose="02040503050406030204" pitchFamily="18" charset="0"/>
                                </a:rPr>
                                <m:t>+</m:t>
                              </m:r>
                              <m:f>
                                <m:fPr>
                                  <m:ctrlPr>
                                    <a:rPr lang="fr-FR" sz="1050" i="1">
                                      <a:latin typeface="Cambria Math" panose="02040503050406030204" pitchFamily="18" charset="0"/>
                                    </a:rPr>
                                  </m:ctrlPr>
                                </m:fPr>
                                <m:num>
                                  <m:r>
                                    <a:rPr lang="fr-FR" sz="1050" b="0" i="1" smtClean="0">
                                      <a:latin typeface="Cambria Math" panose="02040503050406030204" pitchFamily="18" charset="0"/>
                                    </a:rPr>
                                    <m:t>−1</m:t>
                                  </m:r>
                                </m:num>
                                <m:den>
                                  <m:r>
                                    <a:rPr lang="fr-FR" sz="1050" i="1" smtClean="0">
                                      <a:latin typeface="Cambria Math" panose="02040503050406030204" pitchFamily="18" charset="0"/>
                                      <a:ea typeface="Cambria Math" panose="02040503050406030204" pitchFamily="18" charset="0"/>
                                    </a:rPr>
                                    <m:t>∆</m:t>
                                  </m:r>
                                  <m:sSup>
                                    <m:sSupPr>
                                      <m:ctrlPr>
                                        <a:rPr lang="fr-FR" sz="1050" b="0" i="1" smtClean="0">
                                          <a:latin typeface="Cambria Math" panose="02040503050406030204" pitchFamily="18" charset="0"/>
                                          <a:ea typeface="Cambria Math" panose="02040503050406030204" pitchFamily="18" charset="0"/>
                                        </a:rPr>
                                      </m:ctrlPr>
                                    </m:sSupPr>
                                    <m:e>
                                      <m:r>
                                        <a:rPr lang="fr-FR" sz="1050" b="0" i="1" smtClean="0">
                                          <a:latin typeface="Cambria Math" panose="02040503050406030204" pitchFamily="18" charset="0"/>
                                          <a:ea typeface="Cambria Math" panose="02040503050406030204" pitchFamily="18" charset="0"/>
                                        </a:rPr>
                                        <m:t>𝑟</m:t>
                                      </m:r>
                                    </m:e>
                                    <m:sup>
                                      <m:r>
                                        <a:rPr lang="fr-FR" sz="1050" b="0" i="1" smtClean="0">
                                          <a:latin typeface="Cambria Math" panose="02040503050406030204" pitchFamily="18" charset="0"/>
                                          <a:ea typeface="Cambria Math" panose="02040503050406030204" pitchFamily="18" charset="0"/>
                                        </a:rPr>
                                        <m:t>2</m:t>
                                      </m:r>
                                    </m:sup>
                                  </m:sSup>
                                </m:den>
                              </m:f>
                            </m:e>
                          </m:d>
                        </m:e>
                      </m:d>
                      <m:r>
                        <a:rPr lang="fr-FR" sz="1050" b="0" i="1" smtClean="0">
                          <a:latin typeface="Cambria Math" panose="02040503050406030204" pitchFamily="18" charset="0"/>
                        </a:rPr>
                        <m:t>=</m:t>
                      </m:r>
                      <m:sSubSup>
                        <m:sSubSupPr>
                          <m:ctrlPr>
                            <a:rPr lang="fr-FR" sz="1050" b="0" i="1" smtClean="0">
                              <a:latin typeface="Cambria Math" panose="02040503050406030204" pitchFamily="18" charset="0"/>
                            </a:rPr>
                          </m:ctrlPr>
                        </m:sSubSupPr>
                        <m:e>
                          <m:r>
                            <a:rPr lang="fr-FR" sz="1050" b="0" i="1" smtClean="0">
                              <a:latin typeface="Cambria Math" panose="02040503050406030204" pitchFamily="18" charset="0"/>
                            </a:rPr>
                            <m:t>𝐶</m:t>
                          </m:r>
                        </m:e>
                        <m:sub>
                          <m:r>
                            <a:rPr lang="fr-FR" sz="1050" b="0" i="1" smtClean="0">
                              <a:latin typeface="Cambria Math" panose="02040503050406030204" pitchFamily="18" charset="0"/>
                            </a:rPr>
                            <m:t>4</m:t>
                          </m:r>
                        </m:sub>
                        <m:sup>
                          <m:r>
                            <a:rPr lang="fr-FR" sz="1050" b="0" i="1" smtClean="0">
                              <a:latin typeface="Cambria Math" panose="02040503050406030204" pitchFamily="18" charset="0"/>
                            </a:rPr>
                            <m:t>𝑛</m:t>
                          </m:r>
                        </m:sup>
                      </m:sSubSup>
                    </m:oMath>
                  </m:oMathPara>
                </a14:m>
                <a:endParaRPr lang="en-GB" sz="1050" dirty="0"/>
              </a:p>
            </p:txBody>
          </p:sp>
        </mc:Choice>
        <mc:Fallback xmlns="">
          <p:sp>
            <p:nvSpPr>
              <p:cNvPr id="34" name="TextBox 33">
                <a:extLst>
                  <a:ext uri="{FF2B5EF4-FFF2-40B4-BE49-F238E27FC236}">
                    <a16:creationId xmlns:a16="http://schemas.microsoft.com/office/drawing/2014/main" id="{75D58394-1CB9-7AF5-EB35-479E7717CC27}"/>
                  </a:ext>
                </a:extLst>
              </p:cNvPr>
              <p:cNvSpPr txBox="1">
                <a:spLocks noRot="1" noChangeAspect="1" noMove="1" noResize="1" noEditPoints="1" noAdjustHandles="1" noChangeArrowheads="1" noChangeShapeType="1" noTextEdit="1"/>
              </p:cNvSpPr>
              <p:nvPr/>
            </p:nvSpPr>
            <p:spPr>
              <a:xfrm>
                <a:off x="101598" y="3972471"/>
                <a:ext cx="6324595" cy="363113"/>
              </a:xfrm>
              <a:prstGeom prst="rect">
                <a:avLst/>
              </a:prstGeom>
              <a:blipFill>
                <a:blip r:embed="rId8"/>
                <a:stretch>
                  <a:fillRect b="-169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BCBDD140-5DC6-DB25-443D-9423A77ABF0E}"/>
                  </a:ext>
                </a:extLst>
              </p:cNvPr>
              <p:cNvSpPr txBox="1"/>
              <p:nvPr/>
            </p:nvSpPr>
            <p:spPr>
              <a:xfrm>
                <a:off x="101598" y="4379341"/>
                <a:ext cx="3454343" cy="3814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sz="1050" i="1" noProof="0" smtClean="0">
                              <a:latin typeface="Cambria Math" panose="02040503050406030204" pitchFamily="18" charset="0"/>
                            </a:rPr>
                          </m:ctrlPr>
                        </m:sSubPr>
                        <m:e>
                          <m:d>
                            <m:dPr>
                              <m:begChr m:val=""/>
                              <m:endChr m:val="|"/>
                              <m:ctrlPr>
                                <a:rPr lang="fr-FR" sz="1050" i="1" noProof="0" smtClean="0">
                                  <a:latin typeface="Cambria Math" panose="02040503050406030204" pitchFamily="18" charset="0"/>
                                </a:rPr>
                              </m:ctrlPr>
                            </m:dPr>
                            <m:e>
                              <m:f>
                                <m:fPr>
                                  <m:ctrlPr>
                                    <a:rPr lang="fr-FR" sz="1050" i="1" noProof="0" smtClean="0">
                                      <a:latin typeface="Cambria Math" panose="02040503050406030204" pitchFamily="18" charset="0"/>
                                    </a:rPr>
                                  </m:ctrlPr>
                                </m:fPr>
                                <m:num>
                                  <m:r>
                                    <a:rPr lang="fr-FR" sz="1050" i="1" noProof="0" smtClean="0">
                                      <a:latin typeface="Cambria Math" panose="02040503050406030204" pitchFamily="18" charset="0"/>
                                    </a:rPr>
                                    <m:t>𝜕</m:t>
                                  </m:r>
                                  <m:r>
                                    <a:rPr lang="fr-FR" sz="1050" i="1" noProof="0">
                                      <a:latin typeface="Cambria Math" panose="02040503050406030204" pitchFamily="18" charset="0"/>
                                    </a:rPr>
                                    <m:t>𝐶</m:t>
                                  </m:r>
                                </m:num>
                                <m:den>
                                  <m:r>
                                    <a:rPr lang="fr-FR" sz="1050" i="1" noProof="0" smtClean="0">
                                      <a:latin typeface="Cambria Math" panose="02040503050406030204" pitchFamily="18" charset="0"/>
                                    </a:rPr>
                                    <m:t>𝜕</m:t>
                                  </m:r>
                                  <m:r>
                                    <a:rPr lang="fr-FR" sz="1050" i="1" noProof="0">
                                      <a:latin typeface="Cambria Math" panose="02040503050406030204" pitchFamily="18" charset="0"/>
                                    </a:rPr>
                                    <m:t>𝑟</m:t>
                                  </m:r>
                                </m:den>
                              </m:f>
                            </m:e>
                          </m:d>
                        </m:e>
                        <m:sub>
                          <m:r>
                            <a:rPr lang="fr-FR" sz="1050" i="1" noProof="0">
                              <a:latin typeface="Cambria Math" panose="02040503050406030204" pitchFamily="18" charset="0"/>
                            </a:rPr>
                            <m:t>𝑖</m:t>
                          </m:r>
                        </m:sub>
                      </m:sSub>
                      <m:r>
                        <a:rPr lang="fr-FR" sz="1050" i="1" noProof="0">
                          <a:latin typeface="Cambria Math" panose="02040503050406030204" pitchFamily="18" charset="0"/>
                        </a:rPr>
                        <m:t>=</m:t>
                      </m:r>
                      <m:f>
                        <m:fPr>
                          <m:ctrlPr>
                            <a:rPr lang="fr-FR" sz="1050" i="1" noProof="0" smtClean="0">
                              <a:latin typeface="Cambria Math" panose="02040503050406030204" pitchFamily="18" charset="0"/>
                            </a:rPr>
                          </m:ctrlPr>
                        </m:fPr>
                        <m:num>
                          <m:r>
                            <a:rPr lang="fr-FR" sz="1050" b="0" i="1" noProof="0" smtClean="0">
                              <a:latin typeface="Cambria Math" panose="02040503050406030204" pitchFamily="18" charset="0"/>
                            </a:rPr>
                            <m:t>−3</m:t>
                          </m:r>
                          <m:sSub>
                            <m:sSubPr>
                              <m:ctrlPr>
                                <a:rPr lang="fr-FR" sz="1050" b="0" i="1" noProof="0" smtClean="0">
                                  <a:latin typeface="Cambria Math" panose="02040503050406030204" pitchFamily="18" charset="0"/>
                                </a:rPr>
                              </m:ctrlPr>
                            </m:sSubPr>
                            <m:e>
                              <m:r>
                                <a:rPr lang="fr-FR" sz="1050" b="0" i="1" noProof="0" smtClean="0">
                                  <a:latin typeface="Cambria Math" panose="02040503050406030204" pitchFamily="18" charset="0"/>
                                </a:rPr>
                                <m:t>𝐶</m:t>
                              </m:r>
                            </m:e>
                            <m:sub>
                              <m:r>
                                <a:rPr lang="fr-FR" sz="1050" b="0" i="1" noProof="0" smtClean="0">
                                  <a:latin typeface="Cambria Math" panose="02040503050406030204" pitchFamily="18" charset="0"/>
                                </a:rPr>
                                <m:t>𝑖</m:t>
                              </m:r>
                            </m:sub>
                          </m:sSub>
                          <m:r>
                            <a:rPr lang="fr-FR" sz="1050" b="0" i="1" noProof="0" smtClean="0">
                              <a:latin typeface="Cambria Math" panose="02040503050406030204" pitchFamily="18" charset="0"/>
                            </a:rPr>
                            <m:t>+4</m:t>
                          </m:r>
                          <m:sSub>
                            <m:sSubPr>
                              <m:ctrlPr>
                                <a:rPr lang="fr-FR" sz="1050" b="0" i="1" noProof="0" smtClean="0">
                                  <a:latin typeface="Cambria Math" panose="02040503050406030204" pitchFamily="18" charset="0"/>
                                </a:rPr>
                              </m:ctrlPr>
                            </m:sSubPr>
                            <m:e>
                              <m:r>
                                <a:rPr lang="fr-FR" sz="1050" b="0" i="1" noProof="0" smtClean="0">
                                  <a:latin typeface="Cambria Math" panose="02040503050406030204" pitchFamily="18" charset="0"/>
                                </a:rPr>
                                <m:t>𝐶</m:t>
                              </m:r>
                            </m:e>
                            <m:sub>
                              <m:r>
                                <a:rPr lang="fr-FR" sz="1050" b="0" i="1" noProof="0" smtClean="0">
                                  <a:latin typeface="Cambria Math" panose="02040503050406030204" pitchFamily="18" charset="0"/>
                                </a:rPr>
                                <m:t>𝑖</m:t>
                              </m:r>
                              <m:r>
                                <a:rPr lang="fr-FR" sz="1050" b="0" i="1" noProof="0" smtClean="0">
                                  <a:latin typeface="Cambria Math" panose="02040503050406030204" pitchFamily="18" charset="0"/>
                                </a:rPr>
                                <m:t>+1</m:t>
                              </m:r>
                            </m:sub>
                          </m:sSub>
                          <m:r>
                            <a:rPr lang="fr-FR" sz="1050" b="0" i="1" noProof="0" smtClean="0">
                              <a:latin typeface="Cambria Math" panose="02040503050406030204" pitchFamily="18" charset="0"/>
                            </a:rPr>
                            <m:t>−</m:t>
                          </m:r>
                          <m:sSub>
                            <m:sSubPr>
                              <m:ctrlPr>
                                <a:rPr lang="fr-FR" sz="1050" b="0" i="1" noProof="0" smtClean="0">
                                  <a:latin typeface="Cambria Math" panose="02040503050406030204" pitchFamily="18" charset="0"/>
                                </a:rPr>
                              </m:ctrlPr>
                            </m:sSubPr>
                            <m:e>
                              <m:r>
                                <a:rPr lang="fr-FR" sz="1050" b="0" i="1" noProof="0" smtClean="0">
                                  <a:latin typeface="Cambria Math" panose="02040503050406030204" pitchFamily="18" charset="0"/>
                                </a:rPr>
                                <m:t>𝐶</m:t>
                              </m:r>
                            </m:e>
                            <m:sub>
                              <m:r>
                                <a:rPr lang="fr-FR" sz="1050" b="0" i="1" noProof="0" smtClean="0">
                                  <a:latin typeface="Cambria Math" panose="02040503050406030204" pitchFamily="18" charset="0"/>
                                </a:rPr>
                                <m:t>𝑖</m:t>
                              </m:r>
                              <m:r>
                                <a:rPr lang="fr-FR" sz="1050" b="0" i="1" noProof="0" smtClean="0">
                                  <a:latin typeface="Cambria Math" panose="02040503050406030204" pitchFamily="18" charset="0"/>
                                </a:rPr>
                                <m:t>+2</m:t>
                              </m:r>
                            </m:sub>
                          </m:sSub>
                        </m:num>
                        <m:den>
                          <m:r>
                            <a:rPr lang="fr-FR" sz="1050" b="0" i="1" noProof="0" smtClean="0">
                              <a:latin typeface="Cambria Math" panose="02040503050406030204" pitchFamily="18" charset="0"/>
                            </a:rPr>
                            <m:t>2</m:t>
                          </m:r>
                          <m:r>
                            <a:rPr lang="fr-FR" sz="1050" b="0" i="1" noProof="0" smtClean="0">
                              <a:latin typeface="Cambria Math" panose="02040503050406030204" pitchFamily="18" charset="0"/>
                              <a:ea typeface="Cambria Math" panose="02040503050406030204" pitchFamily="18" charset="0"/>
                            </a:rPr>
                            <m:t>∆</m:t>
                          </m:r>
                          <m:r>
                            <a:rPr lang="fr-FR" sz="1050" b="0" i="1" noProof="0" smtClean="0">
                              <a:latin typeface="Cambria Math" panose="02040503050406030204" pitchFamily="18" charset="0"/>
                              <a:ea typeface="Cambria Math" panose="02040503050406030204" pitchFamily="18" charset="0"/>
                            </a:rPr>
                            <m:t>𝑟</m:t>
                          </m:r>
                        </m:den>
                      </m:f>
                      <m:r>
                        <a:rPr lang="fr-FR" sz="1050" noProof="0" smtClean="0">
                          <a:latin typeface="Cambria Math" panose="02040503050406030204" pitchFamily="18" charset="0"/>
                        </a:rPr>
                        <m:t>⇒</m:t>
                      </m:r>
                      <m:r>
                        <m:rPr>
                          <m:sty m:val="p"/>
                        </m:rPr>
                        <a:rPr lang="fr-FR" sz="1050" b="0" i="0" noProof="0" smtClean="0">
                          <a:latin typeface="Cambria Math" panose="02040503050406030204" pitchFamily="18" charset="0"/>
                        </a:rPr>
                        <m:t>i</m:t>
                      </m:r>
                      <m:r>
                        <a:rPr lang="fr-FR" sz="1050" b="0" i="0" noProof="0" smtClean="0">
                          <a:latin typeface="Cambria Math" panose="02040503050406030204" pitchFamily="18" charset="0"/>
                        </a:rPr>
                        <m:t>=0 :−3</m:t>
                      </m:r>
                      <m:sSub>
                        <m:sSubPr>
                          <m:ctrlPr>
                            <a:rPr lang="fr-FR" sz="1050" b="0" i="1" noProof="0" smtClean="0">
                              <a:latin typeface="Cambria Math" panose="02040503050406030204" pitchFamily="18" charset="0"/>
                            </a:rPr>
                          </m:ctrlPr>
                        </m:sSubPr>
                        <m:e>
                          <m:r>
                            <m:rPr>
                              <m:sty m:val="p"/>
                            </m:rPr>
                            <a:rPr lang="fr-FR" sz="1050" b="0" i="0" noProof="0" smtClean="0">
                              <a:latin typeface="Cambria Math" panose="02040503050406030204" pitchFamily="18" charset="0"/>
                            </a:rPr>
                            <m:t>C</m:t>
                          </m:r>
                        </m:e>
                        <m:sub>
                          <m:r>
                            <a:rPr lang="fr-FR" sz="1050" b="0" i="0" noProof="0" smtClean="0">
                              <a:latin typeface="Cambria Math" panose="02040503050406030204" pitchFamily="18" charset="0"/>
                            </a:rPr>
                            <m:t>0</m:t>
                          </m:r>
                        </m:sub>
                      </m:sSub>
                      <m:r>
                        <a:rPr lang="fr-FR" sz="1050" b="0" i="0" noProof="0" smtClean="0">
                          <a:latin typeface="Cambria Math" panose="02040503050406030204" pitchFamily="18" charset="0"/>
                        </a:rPr>
                        <m:t>+4</m:t>
                      </m:r>
                      <m:sSub>
                        <m:sSubPr>
                          <m:ctrlPr>
                            <a:rPr lang="fr-FR" sz="1050" b="0" i="1" noProof="0" smtClean="0">
                              <a:latin typeface="Cambria Math" panose="02040503050406030204" pitchFamily="18" charset="0"/>
                            </a:rPr>
                          </m:ctrlPr>
                        </m:sSubPr>
                        <m:e>
                          <m:r>
                            <m:rPr>
                              <m:sty m:val="p"/>
                            </m:rPr>
                            <a:rPr lang="fr-FR" sz="1050" b="0" i="0" noProof="0" smtClean="0">
                              <a:latin typeface="Cambria Math" panose="02040503050406030204" pitchFamily="18" charset="0"/>
                            </a:rPr>
                            <m:t>C</m:t>
                          </m:r>
                        </m:e>
                        <m:sub>
                          <m:r>
                            <a:rPr lang="fr-FR" sz="1050" b="0" i="0" noProof="0" smtClean="0">
                              <a:latin typeface="Cambria Math" panose="02040503050406030204" pitchFamily="18" charset="0"/>
                            </a:rPr>
                            <m:t>1</m:t>
                          </m:r>
                        </m:sub>
                      </m:sSub>
                      <m:r>
                        <a:rPr lang="fr-FR" sz="1050" b="0" i="0" noProof="0" smtClean="0">
                          <a:latin typeface="Cambria Math" panose="02040503050406030204" pitchFamily="18" charset="0"/>
                        </a:rPr>
                        <m:t>−</m:t>
                      </m:r>
                      <m:sSub>
                        <m:sSubPr>
                          <m:ctrlPr>
                            <a:rPr lang="fr-FR" sz="1050" b="0" i="1" noProof="0" smtClean="0">
                              <a:latin typeface="Cambria Math" panose="02040503050406030204" pitchFamily="18" charset="0"/>
                            </a:rPr>
                          </m:ctrlPr>
                        </m:sSubPr>
                        <m:e>
                          <m:r>
                            <m:rPr>
                              <m:sty m:val="p"/>
                            </m:rPr>
                            <a:rPr lang="fr-FR" sz="1050" b="0" i="0" noProof="0" smtClean="0">
                              <a:latin typeface="Cambria Math" panose="02040503050406030204" pitchFamily="18" charset="0"/>
                            </a:rPr>
                            <m:t>C</m:t>
                          </m:r>
                        </m:e>
                        <m:sub>
                          <m:r>
                            <a:rPr lang="fr-FR" sz="1050" b="0" i="0" noProof="0" smtClean="0">
                              <a:latin typeface="Cambria Math" panose="02040503050406030204" pitchFamily="18" charset="0"/>
                            </a:rPr>
                            <m:t>2</m:t>
                          </m:r>
                        </m:sub>
                      </m:sSub>
                      <m:r>
                        <a:rPr lang="fr-FR" sz="1050" b="0" i="0" noProof="0" smtClean="0">
                          <a:latin typeface="Cambria Math" panose="02040503050406030204" pitchFamily="18" charset="0"/>
                        </a:rPr>
                        <m:t>=0</m:t>
                      </m:r>
                    </m:oMath>
                  </m:oMathPara>
                </a14:m>
                <a:endParaRPr lang="fr-FR" sz="1050" noProof="0" dirty="0"/>
              </a:p>
            </p:txBody>
          </p:sp>
        </mc:Choice>
        <mc:Fallback xmlns="">
          <p:sp>
            <p:nvSpPr>
              <p:cNvPr id="35" name="TextBox 34">
                <a:extLst>
                  <a:ext uri="{FF2B5EF4-FFF2-40B4-BE49-F238E27FC236}">
                    <a16:creationId xmlns:a16="http://schemas.microsoft.com/office/drawing/2014/main" id="{BCBDD140-5DC6-DB25-443D-9423A77ABF0E}"/>
                  </a:ext>
                </a:extLst>
              </p:cNvPr>
              <p:cNvSpPr txBox="1">
                <a:spLocks noRot="1" noChangeAspect="1" noMove="1" noResize="1" noEditPoints="1" noAdjustHandles="1" noChangeArrowheads="1" noChangeShapeType="1" noTextEdit="1"/>
              </p:cNvSpPr>
              <p:nvPr/>
            </p:nvSpPr>
            <p:spPr>
              <a:xfrm>
                <a:off x="101598" y="4379341"/>
                <a:ext cx="3454343" cy="381451"/>
              </a:xfrm>
              <a:prstGeom prst="rect">
                <a:avLst/>
              </a:prstGeom>
              <a:blipFill>
                <a:blip r:embed="rId9"/>
                <a:stretch>
                  <a:fillRect l="-14134" t="-212698" r="-530" b="-300000"/>
                </a:stretch>
              </a:blipFill>
            </p:spPr>
            <p:txBody>
              <a:bodyPr/>
              <a:lstStyle/>
              <a:p>
                <a:r>
                  <a:rPr lang="en-GB">
                    <a:noFill/>
                  </a:rPr>
                  <a:t> </a:t>
                </a:r>
              </a:p>
            </p:txBody>
          </p:sp>
        </mc:Fallback>
      </mc:AlternateContent>
    </p:spTree>
    <p:extLst>
      <p:ext uri="{BB962C8B-B14F-4D97-AF65-F5344CB8AC3E}">
        <p14:creationId xmlns:p14="http://schemas.microsoft.com/office/powerpoint/2010/main" val="301237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A7163-B179-BA23-2B4D-820FA70D669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45A09FB-16B3-B837-523E-8D7F73B75CC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2F45E5DC-AF12-AC1B-4A96-5780DBFD0F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a:t>
            </a:r>
          </a:p>
        </p:txBody>
      </p:sp>
      <p:sp>
        <p:nvSpPr>
          <p:cNvPr id="4" name="Rectangle 3">
            <a:extLst>
              <a:ext uri="{FF2B5EF4-FFF2-40B4-BE49-F238E27FC236}">
                <a16:creationId xmlns:a16="http://schemas.microsoft.com/office/drawing/2014/main" id="{F4448BA4-BA0D-CE0F-201D-5B424650725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BF1044FE-32D6-7128-0568-F93B8370CBF7}"/>
              </a:ext>
            </a:extLst>
          </p:cNvPr>
          <p:cNvSpPr txBox="1"/>
          <p:nvPr/>
        </p:nvSpPr>
        <p:spPr>
          <a:xfrm>
            <a:off x="-1" y="627468"/>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prend les schémas de discrétisation spatiaux suivants :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BFC751-B26B-BF68-AC85-1AA19D1A521D}"/>
                  </a:ext>
                </a:extLst>
              </p:cNvPr>
              <p:cNvSpPr txBox="1"/>
              <p:nvPr/>
            </p:nvSpPr>
            <p:spPr>
              <a:xfrm>
                <a:off x="5435947" y="513956"/>
                <a:ext cx="1961234"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6" name="TextBox 5">
                <a:extLst>
                  <a:ext uri="{FF2B5EF4-FFF2-40B4-BE49-F238E27FC236}">
                    <a16:creationId xmlns:a16="http://schemas.microsoft.com/office/drawing/2014/main" id="{0FBFC751-B26B-BF68-AC85-1AA19D1A521D}"/>
                  </a:ext>
                </a:extLst>
              </p:cNvPr>
              <p:cNvSpPr txBox="1">
                <a:spLocks noRot="1" noChangeAspect="1" noMove="1" noResize="1" noEditPoints="1" noAdjustHandles="1" noChangeArrowheads="1" noChangeShapeType="1" noTextEdit="1"/>
              </p:cNvSpPr>
              <p:nvPr/>
            </p:nvSpPr>
            <p:spPr>
              <a:xfrm>
                <a:off x="5435947" y="513956"/>
                <a:ext cx="1961234" cy="74623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3FFE8A4-13E1-E7B6-9B31-8448E3416D08}"/>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7" name="TextBox 6">
                <a:extLst>
                  <a:ext uri="{FF2B5EF4-FFF2-40B4-BE49-F238E27FC236}">
                    <a16:creationId xmlns:a16="http://schemas.microsoft.com/office/drawing/2014/main" id="{F3FFE8A4-13E1-E7B6-9B31-8448E3416D08}"/>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3"/>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6BB1C867-C351-AD95-9E0C-DA0DECB600FA}"/>
              </a:ext>
            </a:extLst>
          </p:cNvPr>
          <p:cNvSpPr txBox="1"/>
          <p:nvPr/>
        </p:nvSpPr>
        <p:spPr>
          <a:xfrm>
            <a:off x="7361446" y="500026"/>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1</a:t>
            </a:r>
          </a:p>
        </p:txBody>
      </p:sp>
      <p:sp>
        <p:nvSpPr>
          <p:cNvPr id="9" name="TextBox 8">
            <a:extLst>
              <a:ext uri="{FF2B5EF4-FFF2-40B4-BE49-F238E27FC236}">
                <a16:creationId xmlns:a16="http://schemas.microsoft.com/office/drawing/2014/main" id="{92C0F2ED-7353-0CDD-8463-44215B733A41}"/>
              </a:ext>
            </a:extLst>
          </p:cNvPr>
          <p:cNvSpPr txBox="1"/>
          <p:nvPr/>
        </p:nvSpPr>
        <p:spPr>
          <a:xfrm>
            <a:off x="11221367" y="500027"/>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0" name="TextBox 9">
            <a:extLst>
              <a:ext uri="{FF2B5EF4-FFF2-40B4-BE49-F238E27FC236}">
                <a16:creationId xmlns:a16="http://schemas.microsoft.com/office/drawing/2014/main" id="{7937DF65-B2AA-378E-18BE-BE6286680F63}"/>
              </a:ext>
            </a:extLst>
          </p:cNvPr>
          <p:cNvSpPr txBox="1"/>
          <p:nvPr/>
        </p:nvSpPr>
        <p:spPr>
          <a:xfrm>
            <a:off x="-1047" y="1307910"/>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introduits ces schémas dans l’équation du problème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36C49C-4168-B48C-E500-C9FD01C5EBEC}"/>
                  </a:ext>
                </a:extLst>
              </p:cNvPr>
              <p:cNvSpPr txBox="1"/>
              <p:nvPr/>
            </p:nvSpPr>
            <p:spPr>
              <a:xfrm>
                <a:off x="2544550" y="1673440"/>
                <a:ext cx="774402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r>
                            <a:rPr lang="fr-FR" b="0" i="0" noProof="0" smtClean="0">
                              <a:latin typeface="Cambria Math" panose="02040503050406030204" pitchFamily="18" charset="0"/>
                            </a:rPr>
                            <m:t>+</m:t>
                          </m:r>
                          <m:r>
                            <a:rPr lang="fr-FR" noProof="0">
                              <a:latin typeface="Cambria Math" panose="02040503050406030204" pitchFamily="18" charset="0"/>
                            </a:rPr>
                            <m:t>1</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2636C49C-4168-B48C-E500-C9FD01C5EBEC}"/>
                  </a:ext>
                </a:extLst>
              </p:cNvPr>
              <p:cNvSpPr txBox="1">
                <a:spLocks noRot="1" noChangeAspect="1" noMove="1" noResize="1" noEditPoints="1" noAdjustHandles="1" noChangeArrowheads="1" noChangeShapeType="1" noTextEdit="1"/>
              </p:cNvSpPr>
              <p:nvPr/>
            </p:nvSpPr>
            <p:spPr>
              <a:xfrm>
                <a:off x="2544550" y="1673440"/>
                <a:ext cx="7744027" cy="724173"/>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D634CA-104B-7F98-F84D-ECC3C4754980}"/>
                  </a:ext>
                </a:extLst>
              </p:cNvPr>
              <p:cNvSpPr txBox="1"/>
              <p:nvPr/>
            </p:nvSpPr>
            <p:spPr>
              <a:xfrm>
                <a:off x="0" y="2455255"/>
                <a:ext cx="660890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développe cette équation pour chaque nœud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𝑖</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12" name="TextBox 11">
                <a:extLst>
                  <a:ext uri="{FF2B5EF4-FFF2-40B4-BE49-F238E27FC236}">
                    <a16:creationId xmlns:a16="http://schemas.microsoft.com/office/drawing/2014/main" id="{5AD634CA-104B-7F98-F84D-ECC3C4754980}"/>
                  </a:ext>
                </a:extLst>
              </p:cNvPr>
              <p:cNvSpPr txBox="1">
                <a:spLocks noRot="1" noChangeAspect="1" noMove="1" noResize="1" noEditPoints="1" noAdjustHandles="1" noChangeArrowheads="1" noChangeShapeType="1" noTextEdit="1"/>
              </p:cNvSpPr>
              <p:nvPr/>
            </p:nvSpPr>
            <p:spPr>
              <a:xfrm>
                <a:off x="0" y="2455255"/>
                <a:ext cx="6608905" cy="369332"/>
              </a:xfrm>
              <a:prstGeom prst="rect">
                <a:avLst/>
              </a:prstGeom>
              <a:blipFill>
                <a:blip r:embed="rId5"/>
                <a:stretch>
                  <a:fillRect l="-73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8FBF898-C2BA-0660-7838-80479B22F286}"/>
                  </a:ext>
                </a:extLst>
              </p:cNvPr>
              <p:cNvSpPr txBox="1"/>
              <p:nvPr/>
            </p:nvSpPr>
            <p:spPr>
              <a:xfrm>
                <a:off x="80939" y="3103737"/>
                <a:ext cx="6142244" cy="28991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fr-FR" noProof="0" smtClean="0">
                          <a:latin typeface="Cambria Math" panose="02040503050406030204" pitchFamily="18" charset="0"/>
                        </a:rPr>
                        <m:t> </m:t>
                      </m:r>
                      <m:r>
                        <a:rPr lang="fr-FR" b="0" i="0" noProof="0" smtClean="0">
                          <a:latin typeface="Cambria Math" panose="02040503050406030204" pitchFamily="18" charset="0"/>
                        </a:rPr>
                        <m:t>   </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Sub>
                        <m:sSubPr>
                          <m:ctrlPr>
                            <a:rPr lang="fr-FR" i="1" noProof="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i="1" noProof="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2</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1</m:t>
                              </m:r>
                            </m:sub>
                          </m:sSub>
                        </m:num>
                        <m:den>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r>
                        <a:rPr lang="fr-FR" b="0" i="1" noProof="0" smtClean="0">
                          <a:latin typeface="Cambria Math" panose="02040503050406030204" pitchFamily="18" charset="0"/>
                        </a:rPr>
                        <m:t>=0</m:t>
                      </m:r>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r>
                        <a:rPr lang="fr-FR" b="0" i="0"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r>
                        <a:rPr lang="fr-FR" b="0" i="0" noProof="0" smtClean="0">
                          <a:latin typeface="Cambria Math" panose="02040503050406030204" pitchFamily="18" charset="0"/>
                        </a:rPr>
                        <m:t>=0</m:t>
                      </m:r>
                    </m:oMath>
                  </m:oMathPara>
                </a14:m>
                <a:endParaRPr lang="fr-FR" noProof="0" dirty="0"/>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=2: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2</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=3: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4</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=4: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4</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5</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a:p>
                <a:pPr/>
                <a14:m>
                  <m:oMathPara xmlns:m="http://schemas.openxmlformats.org/officeDocument/2006/math">
                    <m:oMathParaPr>
                      <m:jc m:val="left"/>
                    </m:oMathParaPr>
                    <m:oMath xmlns:m="http://schemas.openxmlformats.org/officeDocument/2006/math">
                      <m:sSub>
                        <m:sSubPr>
                          <m:ctrlPr>
                            <a:rPr lang="fr-FR" b="0" i="1" noProof="0" smtClean="0">
                              <a:latin typeface="Cambria Math" panose="02040503050406030204" pitchFamily="18" charset="0"/>
                            </a:rPr>
                          </m:ctrlPr>
                        </m:sSubPr>
                        <m:e>
                          <m:r>
                            <a:rPr lang="fr-FR" b="0" i="0" noProof="0" smtClean="0">
                              <a:latin typeface="Cambria Math" panose="02040503050406030204" pitchFamily="18" charset="0"/>
                            </a:rPr>
                            <m:t>    </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=5: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5</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14" name="TextBox 13">
                <a:extLst>
                  <a:ext uri="{FF2B5EF4-FFF2-40B4-BE49-F238E27FC236}">
                    <a16:creationId xmlns:a16="http://schemas.microsoft.com/office/drawing/2014/main" id="{B8FBF898-C2BA-0660-7838-80479B22F286}"/>
                  </a:ext>
                </a:extLst>
              </p:cNvPr>
              <p:cNvSpPr txBox="1">
                <a:spLocks noRot="1" noChangeAspect="1" noMove="1" noResize="1" noEditPoints="1" noAdjustHandles="1" noChangeArrowheads="1" noChangeShapeType="1" noTextEdit="1"/>
              </p:cNvSpPr>
              <p:nvPr/>
            </p:nvSpPr>
            <p:spPr>
              <a:xfrm>
                <a:off x="80939" y="3103737"/>
                <a:ext cx="6142244" cy="2899127"/>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7C35EC-1834-8CCA-7703-6CDC8E8D8AB9}"/>
                  </a:ext>
                </a:extLst>
              </p:cNvPr>
              <p:cNvSpPr txBox="1"/>
              <p:nvPr/>
            </p:nvSpPr>
            <p:spPr>
              <a:xfrm>
                <a:off x="-1048" y="6045866"/>
                <a:ext cx="12021199" cy="80650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réécrire ce système sous forme matricielle tel que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Par inversion de la matrice </a:t>
                </a:r>
                <a14:m>
                  <m:oMath xmlns:m="http://schemas.openxmlformats.org/officeDocument/2006/math">
                    <m:bar>
                      <m:barPr>
                        <m:ctrlPr>
                          <a:rPr lang="fr-FR" i="1" noProof="0">
                            <a:latin typeface="Cambria Math" panose="02040503050406030204" pitchFamily="18" charset="0"/>
                            <a:cs typeface="Times New Roman" panose="02020603050405020304" pitchFamily="18" charset="0"/>
                          </a:rPr>
                        </m:ctrlPr>
                      </m:barPr>
                      <m:e>
                        <m:bar>
                          <m:barPr>
                            <m:ctrlPr>
                              <a:rPr lang="fr-FR" i="1" noProof="0">
                                <a:latin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cs typeface="Times New Roman" panose="02020603050405020304" pitchFamily="18" charset="0"/>
                              </a:rPr>
                              <m:t>𝐴</m:t>
                            </m:r>
                          </m:e>
                        </m:bar>
                      </m:e>
                    </m:bar>
                  </m:oMath>
                </a14:m>
                <a:r>
                  <a:rPr lang="fr-FR" noProof="0" dirty="0">
                    <a:latin typeface="Times New Roman" panose="02020603050405020304" pitchFamily="18" charset="0"/>
                    <a:cs typeface="Times New Roman" panose="02020603050405020304" pitchFamily="18" charset="0"/>
                  </a:rPr>
                  <a:t>, on obtient la solution comme suit : </a:t>
                </a:r>
                <a14:m>
                  <m:oMath xmlns:m="http://schemas.openxmlformats.org/officeDocument/2006/math">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ea typeface="Cambria Math" panose="02040503050406030204" pitchFamily="18" charset="0"/>
                            <a:cs typeface="Times New Roman" panose="02020603050405020304" pitchFamily="18" charset="0"/>
                          </a:rPr>
                          <m:t>𝐶</m:t>
                        </m:r>
                      </m:e>
                    </m:bar>
                    <m:r>
                      <a:rPr lang="fr-FR" i="1" noProof="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cs typeface="Times New Roman" panose="02020603050405020304" pitchFamily="18" charset="0"/>
                          </a:rPr>
                        </m:ctrlPr>
                      </m:sSupPr>
                      <m:e>
                        <m:bar>
                          <m:barPr>
                            <m:ctrlPr>
                              <a:rPr lang="fr-FR" i="1" noProof="0">
                                <a:latin typeface="Cambria Math" panose="02040503050406030204" pitchFamily="18" charset="0"/>
                                <a:cs typeface="Times New Roman" panose="02020603050405020304" pitchFamily="18" charset="0"/>
                              </a:rPr>
                            </m:ctrlPr>
                          </m:barPr>
                          <m:e>
                            <m:bar>
                              <m:barPr>
                                <m:ctrlPr>
                                  <a:rPr lang="fr-FR" i="1" noProof="0">
                                    <a:latin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cs typeface="Times New Roman" panose="02020603050405020304" pitchFamily="18" charset="0"/>
                                  </a:rPr>
                                  <m:t>𝐴</m:t>
                                </m:r>
                              </m:e>
                            </m:bar>
                          </m:e>
                        </m:bar>
                      </m:e>
                      <m:sup>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 </m:t>
                    </m:r>
                    <m:bar>
                      <m:bar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13" name="TextBox 12">
                <a:extLst>
                  <a:ext uri="{FF2B5EF4-FFF2-40B4-BE49-F238E27FC236}">
                    <a16:creationId xmlns:a16="http://schemas.microsoft.com/office/drawing/2014/main" id="{997C35EC-1834-8CCA-7703-6CDC8E8D8AB9}"/>
                  </a:ext>
                </a:extLst>
              </p:cNvPr>
              <p:cNvSpPr txBox="1">
                <a:spLocks noRot="1" noChangeAspect="1" noMove="1" noResize="1" noEditPoints="1" noAdjustHandles="1" noChangeArrowheads="1" noChangeShapeType="1" noTextEdit="1"/>
              </p:cNvSpPr>
              <p:nvPr/>
            </p:nvSpPr>
            <p:spPr>
              <a:xfrm>
                <a:off x="-1048" y="6045866"/>
                <a:ext cx="12021199" cy="806503"/>
              </a:xfrm>
              <a:prstGeom prst="rect">
                <a:avLst/>
              </a:prstGeom>
              <a:blipFill>
                <a:blip r:embed="rId7"/>
                <a:stretch>
                  <a:fillRect l="-456" t="-4545" r="-406" b="-15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D4259A-0C98-BAFE-3E33-AEBE5015294A}"/>
                  </a:ext>
                </a:extLst>
              </p:cNvPr>
              <p:cNvSpPr txBox="1"/>
              <p:nvPr/>
            </p:nvSpPr>
            <p:spPr>
              <a:xfrm>
                <a:off x="6804398" y="4199673"/>
                <a:ext cx="4143177" cy="14949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fr-FR" sz="1100" i="1" noProof="0" smtClean="0">
                              <a:latin typeface="Cambria Math" panose="02040503050406030204" pitchFamily="18" charset="0"/>
                            </a:rPr>
                          </m:ctrlPr>
                        </m:dPr>
                        <m:e>
                          <m:m>
                            <m:mPr>
                              <m:mcs>
                                <m:mc>
                                  <m:mcPr>
                                    <m:count m:val="5"/>
                                    <m:mcJc m:val="center"/>
                                  </m:mcPr>
                                </m:mc>
                              </m:mcs>
                              <m:ctrlPr>
                                <a:rPr lang="fr-FR" sz="1100" i="1" noProof="0" smtClean="0">
                                  <a:latin typeface="Cambria Math" panose="02040503050406030204" pitchFamily="18" charset="0"/>
                                </a:rPr>
                              </m:ctrlPr>
                            </m:mPr>
                            <m:mr>
                              <m:e>
                                <m:r>
                                  <m:rPr>
                                    <m:brk m:alnAt="7"/>
                                  </m:rPr>
                                  <a:rPr lang="fr-FR" sz="1100" i="1" noProof="0">
                                    <a:latin typeface="Cambria Math" panose="02040503050406030204" pitchFamily="18" charset="0"/>
                                  </a:rPr>
                                  <m:t>1</m:t>
                                </m:r>
                              </m:e>
                              <m:e>
                                <m:r>
                                  <a:rPr lang="fr-FR" sz="1100" i="1" noProof="0">
                                    <a:latin typeface="Cambria Math" panose="02040503050406030204" pitchFamily="18" charset="0"/>
                                  </a:rPr>
                                  <m:t>−1</m:t>
                                </m:r>
                              </m:e>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i="1" noProof="0">
                                    <a:latin typeface="Cambria Math" panose="02040503050406030204" pitchFamily="18" charset="0"/>
                                  </a:rPr>
                                  <m:t>0</m:t>
                                </m:r>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r>
                                  <a:rPr lang="fr-FR" sz="1100" i="1" noProof="0">
                                    <a:latin typeface="Cambria Math" panose="02040503050406030204" pitchFamily="18" charset="0"/>
                                  </a:rPr>
                                  <m:t>0</m:t>
                                </m:r>
                              </m:e>
                              <m:e>
                                <m:r>
                                  <a:rPr lang="fr-FR" sz="1100" i="1" noProof="0">
                                    <a:latin typeface="Cambria Math" panose="02040503050406030204" pitchFamily="18" charset="0"/>
                                  </a:rPr>
                                  <m:t>0</m:t>
                                </m:r>
                              </m:e>
                            </m:mr>
                            <m:mr>
                              <m:e>
                                <m:r>
                                  <a:rPr lang="fr-FR" sz="1100" i="1" noProof="0">
                                    <a:latin typeface="Cambria Math" panose="02040503050406030204" pitchFamily="18" charset="0"/>
                                  </a:rPr>
                                  <m:t>0</m:t>
                                </m:r>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r>
                                  <a:rPr lang="fr-FR" sz="1100" i="1" noProof="0">
                                    <a:latin typeface="Cambria Math" panose="02040503050406030204" pitchFamily="18" charset="0"/>
                                  </a:rPr>
                                  <m:t>0</m:t>
                                </m:r>
                              </m:e>
                            </m:mr>
                            <m:mr>
                              <m:e>
                                <m:r>
                                  <a:rPr lang="fr-FR" sz="1100" i="1" noProof="0">
                                    <a:latin typeface="Cambria Math" panose="02040503050406030204" pitchFamily="18" charset="0"/>
                                  </a:rPr>
                                  <m:t>0</m:t>
                                </m:r>
                              </m:e>
                              <m:e>
                                <m:r>
                                  <a:rPr lang="fr-FR" sz="1100" i="1" noProof="0">
                                    <a:latin typeface="Cambria Math" panose="02040503050406030204" pitchFamily="18" charset="0"/>
                                  </a:rPr>
                                  <m:t>0</m:t>
                                </m:r>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mr>
                            <m:mr>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b="0" i="1" noProof="0" smtClean="0">
                                    <a:latin typeface="Cambria Math" panose="02040503050406030204" pitchFamily="18" charset="0"/>
                                  </a:rPr>
                                  <m:t>0</m:t>
                                </m:r>
                              </m:e>
                              <m:e>
                                <m:r>
                                  <a:rPr lang="fr-FR" sz="1100" b="0" i="1" noProof="0" smtClean="0">
                                    <a:latin typeface="Cambria Math" panose="02040503050406030204" pitchFamily="18" charset="0"/>
                                  </a:rPr>
                                  <m:t>1</m:t>
                                </m:r>
                              </m:e>
                            </m:mr>
                          </m:m>
                          <m:r>
                            <m:rPr>
                              <m:nor/>
                            </m:rPr>
                            <a:rPr lang="fr-FR" sz="1100" noProof="0" smtClean="0"/>
                            <m:t> </m:t>
                          </m:r>
                        </m:e>
                      </m:d>
                      <m:d>
                        <m:dPr>
                          <m:begChr m:val="["/>
                          <m:endChr m:val="]"/>
                          <m:ctrlPr>
                            <a:rPr lang="fr-FR" sz="1100" i="1" noProof="0" smtClean="0">
                              <a:latin typeface="Cambria Math" panose="02040503050406030204" pitchFamily="18" charset="0"/>
                            </a:rPr>
                          </m:ctrlPr>
                        </m:dPr>
                        <m:e>
                          <m:m>
                            <m:mPr>
                              <m:mcs>
                                <m:mc>
                                  <m:mcPr>
                                    <m:count m:val="1"/>
                                    <m:mcJc m:val="center"/>
                                  </m:mcPr>
                                </m:mc>
                              </m:mcs>
                              <m:ctrlPr>
                                <a:rPr lang="fr-FR" sz="1100" i="1" noProof="0" smtClean="0">
                                  <a:latin typeface="Cambria Math" panose="02040503050406030204" pitchFamily="18" charset="0"/>
                                </a:rPr>
                              </m:ctrlPr>
                            </m:mPr>
                            <m:mr>
                              <m:e>
                                <m:sSub>
                                  <m:sSubPr>
                                    <m:ctrlPr>
                                      <a:rPr lang="fr-FR" sz="1100" b="0" i="1" noProof="0" smtClean="0">
                                        <a:latin typeface="Cambria Math" panose="02040503050406030204" pitchFamily="18" charset="0"/>
                                      </a:rPr>
                                    </m:ctrlPr>
                                  </m:sSubPr>
                                  <m:e>
                                    <m:r>
                                      <m:rPr>
                                        <m:brk m:alnAt="7"/>
                                      </m:rPr>
                                      <a:rPr lang="fr-FR" sz="1100" b="0" i="1" noProof="0" smtClean="0">
                                        <a:latin typeface="Cambria Math" panose="02040503050406030204" pitchFamily="18" charset="0"/>
                                      </a:rPr>
                                      <m:t>𝐶</m:t>
                                    </m:r>
                                  </m:e>
                                  <m:sub>
                                    <m:r>
                                      <m:rPr>
                                        <m:brk m:alnAt="7"/>
                                      </m:rPr>
                                      <a:rPr lang="fr-FR" sz="1100" b="0" i="1" noProof="0" smtClean="0">
                                        <a:latin typeface="Cambria Math" panose="02040503050406030204" pitchFamily="18" charset="0"/>
                                      </a:rPr>
                                      <m:t>1</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2</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3</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4</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5</m:t>
                                    </m:r>
                                  </m:sub>
                                </m:sSub>
                              </m:e>
                            </m:mr>
                          </m:m>
                        </m:e>
                      </m:d>
                      <m:r>
                        <a:rPr lang="fr-FR" sz="1100" b="0" i="1" noProof="0" smtClean="0">
                          <a:latin typeface="Cambria Math" panose="02040503050406030204" pitchFamily="18" charset="0"/>
                        </a:rPr>
                        <m:t>=</m:t>
                      </m:r>
                      <m:d>
                        <m:dPr>
                          <m:begChr m:val="["/>
                          <m:endChr m:val="]"/>
                          <m:ctrlPr>
                            <a:rPr lang="fr-FR" sz="1100" i="1" noProof="0" smtClean="0">
                              <a:latin typeface="Cambria Math" panose="02040503050406030204" pitchFamily="18" charset="0"/>
                            </a:rPr>
                          </m:ctrlPr>
                        </m:dPr>
                        <m:e>
                          <m:m>
                            <m:mPr>
                              <m:mcs>
                                <m:mc>
                                  <m:mcPr>
                                    <m:count m:val="1"/>
                                    <m:mcJc m:val="center"/>
                                  </m:mcPr>
                                </m:mc>
                              </m:mcs>
                              <m:ctrlPr>
                                <a:rPr lang="fr-FR" sz="1100" i="1" noProof="0" smtClean="0">
                                  <a:latin typeface="Cambria Math" panose="02040503050406030204" pitchFamily="18" charset="0"/>
                                </a:rPr>
                              </m:ctrlPr>
                            </m:mPr>
                            <m:mr>
                              <m:e>
                                <m:r>
                                  <a:rPr lang="fr-FR" sz="1100" b="0" i="1" noProof="0" smtClean="0">
                                    <a:latin typeface="Cambria Math" panose="02040503050406030204" pitchFamily="18" charset="0"/>
                                  </a:rPr>
                                  <m:t>0</m:t>
                                </m:r>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𝑆</m:t>
                                    </m:r>
                                  </m:num>
                                  <m:den>
                                    <m:sSub>
                                      <m:sSubPr>
                                        <m:ctrlPr>
                                          <a:rPr lang="fr-FR" sz="1100" i="1" noProof="0">
                                            <a:latin typeface="Cambria Math" panose="02040503050406030204" pitchFamily="18" charset="0"/>
                                          </a:rPr>
                                        </m:ctrlPr>
                                      </m:sSubPr>
                                      <m:e>
                                        <m:r>
                                          <a:rPr lang="fr-FR" sz="1100" i="1" noProof="0">
                                            <a:latin typeface="Cambria Math" panose="02040503050406030204" pitchFamily="18" charset="0"/>
                                          </a:rPr>
                                          <m:t>𝐷</m:t>
                                        </m:r>
                                      </m:e>
                                      <m:sub>
                                        <m:r>
                                          <a:rPr lang="fr-FR" sz="1100" i="1" noProof="0">
                                            <a:latin typeface="Cambria Math" panose="02040503050406030204" pitchFamily="18" charset="0"/>
                                          </a:rPr>
                                          <m:t>𝑒𝑓𝑓</m:t>
                                        </m:r>
                                      </m:sub>
                                    </m:sSub>
                                  </m:den>
                                </m:f>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𝑆</m:t>
                                    </m:r>
                                  </m:num>
                                  <m:den>
                                    <m:sSub>
                                      <m:sSubPr>
                                        <m:ctrlPr>
                                          <a:rPr lang="fr-FR" sz="1100" i="1" noProof="0">
                                            <a:latin typeface="Cambria Math" panose="02040503050406030204" pitchFamily="18" charset="0"/>
                                          </a:rPr>
                                        </m:ctrlPr>
                                      </m:sSubPr>
                                      <m:e>
                                        <m:r>
                                          <a:rPr lang="fr-FR" sz="1100" i="1" noProof="0">
                                            <a:latin typeface="Cambria Math" panose="02040503050406030204" pitchFamily="18" charset="0"/>
                                          </a:rPr>
                                          <m:t>𝐷</m:t>
                                        </m:r>
                                      </m:e>
                                      <m:sub>
                                        <m:r>
                                          <a:rPr lang="fr-FR" sz="1100" i="1" noProof="0">
                                            <a:latin typeface="Cambria Math" panose="02040503050406030204" pitchFamily="18" charset="0"/>
                                          </a:rPr>
                                          <m:t>𝑒𝑓𝑓</m:t>
                                        </m:r>
                                      </m:sub>
                                    </m:sSub>
                                  </m:den>
                                </m:f>
                              </m:e>
                            </m:mr>
                            <m:mr>
                              <m:e>
                                <m:f>
                                  <m:fPr>
                                    <m:ctrlPr>
                                      <a:rPr lang="fr-FR" sz="1100" b="0" i="1" noProof="0" smtClean="0">
                                        <a:latin typeface="Cambria Math" panose="02040503050406030204" pitchFamily="18" charset="0"/>
                                      </a:rPr>
                                    </m:ctrlPr>
                                  </m:fPr>
                                  <m:num>
                                    <m:r>
                                      <a:rPr lang="fr-FR" sz="1100" b="0" i="1" noProof="0" smtClean="0">
                                        <a:latin typeface="Cambria Math" panose="02040503050406030204" pitchFamily="18" charset="0"/>
                                      </a:rPr>
                                      <m:t>𝑆</m:t>
                                    </m:r>
                                  </m:num>
                                  <m:den>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𝐷</m:t>
                                        </m:r>
                                      </m:e>
                                      <m:sub>
                                        <m:r>
                                          <a:rPr lang="fr-FR" sz="1100" b="0" i="1" noProof="0" smtClean="0">
                                            <a:latin typeface="Cambria Math" panose="02040503050406030204" pitchFamily="18" charset="0"/>
                                          </a:rPr>
                                          <m:t>𝑒𝑓𝑓</m:t>
                                        </m:r>
                                      </m:sub>
                                    </m:sSub>
                                  </m:den>
                                </m:f>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𝑒</m:t>
                                    </m:r>
                                  </m:sub>
                                </m:sSub>
                              </m:e>
                            </m:mr>
                          </m:m>
                        </m:e>
                      </m:d>
                    </m:oMath>
                  </m:oMathPara>
                </a14:m>
                <a:endParaRPr lang="fr-FR" sz="1100" noProof="0" dirty="0"/>
              </a:p>
            </p:txBody>
          </p:sp>
        </mc:Choice>
        <mc:Fallback xmlns="">
          <p:sp>
            <p:nvSpPr>
              <p:cNvPr id="15" name="TextBox 14">
                <a:extLst>
                  <a:ext uri="{FF2B5EF4-FFF2-40B4-BE49-F238E27FC236}">
                    <a16:creationId xmlns:a16="http://schemas.microsoft.com/office/drawing/2014/main" id="{D0D4259A-0C98-BAFE-3E33-AEBE5015294A}"/>
                  </a:ext>
                </a:extLst>
              </p:cNvPr>
              <p:cNvSpPr txBox="1">
                <a:spLocks noRot="1" noChangeAspect="1" noMove="1" noResize="1" noEditPoints="1" noAdjustHandles="1" noChangeArrowheads="1" noChangeShapeType="1" noTextEdit="1"/>
              </p:cNvSpPr>
              <p:nvPr/>
            </p:nvSpPr>
            <p:spPr>
              <a:xfrm>
                <a:off x="6804398" y="4199673"/>
                <a:ext cx="4143177" cy="1494961"/>
              </a:xfrm>
              <a:prstGeom prst="rect">
                <a:avLst/>
              </a:prstGeom>
              <a:blipFill>
                <a:blip r:embed="rId8"/>
                <a:stretch>
                  <a:fillRect/>
                </a:stretch>
              </a:blipFill>
            </p:spPr>
            <p:txBody>
              <a:bodyPr/>
              <a:lstStyle/>
              <a:p>
                <a:r>
                  <a:rPr lang="en-GB">
                    <a:noFill/>
                  </a:rPr>
                  <a:t> </a:t>
                </a:r>
              </a:p>
            </p:txBody>
          </p:sp>
        </mc:Fallback>
      </mc:AlternateContent>
      <p:pic>
        <p:nvPicPr>
          <p:cNvPr id="17" name="Picture 16">
            <a:extLst>
              <a:ext uri="{FF2B5EF4-FFF2-40B4-BE49-F238E27FC236}">
                <a16:creationId xmlns:a16="http://schemas.microsoft.com/office/drawing/2014/main" id="{429771DA-C7D2-B11F-BF31-76F203BCE2D9}"/>
              </a:ext>
            </a:extLst>
          </p:cNvPr>
          <p:cNvPicPr>
            <a:picLocks noChangeAspect="1"/>
          </p:cNvPicPr>
          <p:nvPr/>
        </p:nvPicPr>
        <p:blipFill>
          <a:blip r:embed="rId9"/>
          <a:stretch>
            <a:fillRect/>
          </a:stretch>
        </p:blipFill>
        <p:spPr>
          <a:xfrm>
            <a:off x="6804397" y="3103737"/>
            <a:ext cx="3291839" cy="1048575"/>
          </a:xfrm>
          <a:prstGeom prst="rect">
            <a:avLst/>
          </a:prstGeom>
        </p:spPr>
      </p:pic>
      <p:pic>
        <p:nvPicPr>
          <p:cNvPr id="19" name="Picture 18">
            <a:extLst>
              <a:ext uri="{FF2B5EF4-FFF2-40B4-BE49-F238E27FC236}">
                <a16:creationId xmlns:a16="http://schemas.microsoft.com/office/drawing/2014/main" id="{922DDEA9-C091-1B9B-FC36-448765828197}"/>
              </a:ext>
            </a:extLst>
          </p:cNvPr>
          <p:cNvPicPr>
            <a:picLocks noChangeAspect="1"/>
          </p:cNvPicPr>
          <p:nvPr/>
        </p:nvPicPr>
        <p:blipFill>
          <a:blip r:embed="rId10"/>
          <a:stretch>
            <a:fillRect/>
          </a:stretch>
        </p:blipFill>
        <p:spPr>
          <a:xfrm>
            <a:off x="10288577" y="3103649"/>
            <a:ext cx="721172" cy="1048575"/>
          </a:xfrm>
          <a:prstGeom prst="rect">
            <a:avLst/>
          </a:prstGeom>
        </p:spPr>
      </p:pic>
      <p:sp>
        <p:nvSpPr>
          <p:cNvPr id="21" name="Right Brace 20">
            <a:extLst>
              <a:ext uri="{FF2B5EF4-FFF2-40B4-BE49-F238E27FC236}">
                <a16:creationId xmlns:a16="http://schemas.microsoft.com/office/drawing/2014/main" id="{19EAFEE6-6B99-E2E7-968A-B6336653D699}"/>
              </a:ext>
            </a:extLst>
          </p:cNvPr>
          <p:cNvSpPr/>
          <p:nvPr/>
        </p:nvSpPr>
        <p:spPr>
          <a:xfrm>
            <a:off x="6223183" y="3175626"/>
            <a:ext cx="180376" cy="2519008"/>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16" name="TextBox 15">
            <a:extLst>
              <a:ext uri="{FF2B5EF4-FFF2-40B4-BE49-F238E27FC236}">
                <a16:creationId xmlns:a16="http://schemas.microsoft.com/office/drawing/2014/main" id="{4F81872E-E651-294D-B348-E611465E53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5/10</a:t>
            </a:r>
          </a:p>
        </p:txBody>
      </p:sp>
    </p:spTree>
    <p:extLst>
      <p:ext uri="{BB962C8B-B14F-4D97-AF65-F5344CB8AC3E}">
        <p14:creationId xmlns:p14="http://schemas.microsoft.com/office/powerpoint/2010/main" val="415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F8B6E-7A9D-C133-9F9A-3846313A0741}"/>
            </a:ext>
          </a:extLst>
        </p:cNvPr>
        <p:cNvGrpSpPr/>
        <p:nvPr/>
      </p:nvGrpSpPr>
      <p:grpSpPr>
        <a:xfrm>
          <a:off x="0" y="0"/>
          <a:ext cx="0" cy="0"/>
          <a:chOff x="0" y="0"/>
          <a:chExt cx="0" cy="0"/>
        </a:xfrm>
      </p:grpSpPr>
      <p:pic>
        <p:nvPicPr>
          <p:cNvPr id="8" name="Picture 7" descr="A graph with a red line&#10;&#10;AI-generated content may be incorrect.">
            <a:extLst>
              <a:ext uri="{FF2B5EF4-FFF2-40B4-BE49-F238E27FC236}">
                <a16:creationId xmlns:a16="http://schemas.microsoft.com/office/drawing/2014/main" id="{F5478F9D-5ACE-798B-6D07-047046B54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1642397"/>
            <a:ext cx="5362229" cy="4021672"/>
          </a:xfrm>
          <a:prstGeom prst="rect">
            <a:avLst/>
          </a:prstGeom>
        </p:spPr>
      </p:pic>
      <p:sp>
        <p:nvSpPr>
          <p:cNvPr id="2" name="Rectangle 1">
            <a:extLst>
              <a:ext uri="{FF2B5EF4-FFF2-40B4-BE49-F238E27FC236}">
                <a16:creationId xmlns:a16="http://schemas.microsoft.com/office/drawing/2014/main" id="{C9E00D78-DC6F-B3E5-4EE1-57B17573A04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0D204C9D-C124-A4B2-CA14-D7E07F23E83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 &amp; D</a:t>
            </a:r>
          </a:p>
        </p:txBody>
      </p:sp>
      <p:sp>
        <p:nvSpPr>
          <p:cNvPr id="4" name="Rectangle 3">
            <a:extLst>
              <a:ext uri="{FF2B5EF4-FFF2-40B4-BE49-F238E27FC236}">
                <a16:creationId xmlns:a16="http://schemas.microsoft.com/office/drawing/2014/main" id="{1852E0AB-15C7-963A-94A1-AF3CA0D6A0A8}"/>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12FC6A74-40DA-DC90-686B-24F2DCFDC298}"/>
              </a:ext>
            </a:extLst>
          </p:cNvPr>
          <p:cNvSpPr txBox="1"/>
          <p:nvPr/>
        </p:nvSpPr>
        <p:spPr>
          <a:xfrm>
            <a:off x="-2" y="627468"/>
            <a:ext cx="121920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l’erreur de troncature formelle (et l’ordre de précision numérique si le code fonctionne), on attend l’ordre </a:t>
            </a:r>
            <a:r>
              <a:rPr lang="fr-FR" b="1" noProof="0" dirty="0">
                <a:latin typeface="Times New Roman" panose="02020603050405020304" pitchFamily="18" charset="0"/>
                <a:cs typeface="Times New Roman" panose="02020603050405020304" pitchFamily="18" charset="0"/>
              </a:rPr>
              <a:t>1</a:t>
            </a:r>
            <a:r>
              <a:rPr lang="fr-FR" noProof="0" dirty="0">
                <a:latin typeface="Times New Roman" panose="02020603050405020304" pitchFamily="18" charset="0"/>
                <a:cs typeface="Times New Roman" panose="02020603050405020304" pitchFamily="18" charset="0"/>
              </a:rPr>
              <a:t> étant donné que l’ordre le plus « mauvais » entre les deux </a:t>
            </a:r>
            <a:r>
              <a:rPr lang="fr-FR" dirty="0">
                <a:latin typeface="Times New Roman" panose="02020603050405020304" pitchFamily="18" charset="0"/>
                <a:cs typeface="Times New Roman" panose="02020603050405020304" pitchFamily="18" charset="0"/>
              </a:rPr>
              <a:t>utilisés </a:t>
            </a:r>
            <a:r>
              <a:rPr lang="fr-FR" noProof="0" dirty="0">
                <a:latin typeface="Times New Roman" panose="02020603050405020304" pitchFamily="18" charset="0"/>
                <a:cs typeface="Times New Roman" panose="02020603050405020304" pitchFamily="18" charset="0"/>
              </a:rPr>
              <a:t>est de 1 (pour la dérivée première). </a:t>
            </a:r>
          </a:p>
        </p:txBody>
      </p:sp>
      <p:sp>
        <p:nvSpPr>
          <p:cNvPr id="16" name="TextBox 15">
            <a:extLst>
              <a:ext uri="{FF2B5EF4-FFF2-40B4-BE49-F238E27FC236}">
                <a16:creationId xmlns:a16="http://schemas.microsoft.com/office/drawing/2014/main" id="{B39967A9-E27A-C14E-CB1A-C73498778C17}"/>
              </a:ext>
            </a:extLst>
          </p:cNvPr>
          <p:cNvSpPr txBox="1"/>
          <p:nvPr/>
        </p:nvSpPr>
        <p:spPr>
          <a:xfrm>
            <a:off x="-2" y="1273799"/>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Après simulation, on obtient les résultats suivants : </a:t>
            </a:r>
          </a:p>
        </p:txBody>
      </p:sp>
      <p:sp>
        <p:nvSpPr>
          <p:cNvPr id="22" name="TextBox 21">
            <a:extLst>
              <a:ext uri="{FF2B5EF4-FFF2-40B4-BE49-F238E27FC236}">
                <a16:creationId xmlns:a16="http://schemas.microsoft.com/office/drawing/2014/main" id="{6202A4EB-70C1-FC90-04FF-E6EC22746993}"/>
              </a:ext>
            </a:extLst>
          </p:cNvPr>
          <p:cNvSpPr txBox="1"/>
          <p:nvPr/>
        </p:nvSpPr>
        <p:spPr>
          <a:xfrm>
            <a:off x="5362228" y="1827797"/>
            <a:ext cx="505459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paramètres de simulation sont : </a:t>
            </a:r>
          </a:p>
        </p:txBody>
      </p:sp>
      <p:sp>
        <p:nvSpPr>
          <p:cNvPr id="24" name="TextBox 23">
            <a:extLst>
              <a:ext uri="{FF2B5EF4-FFF2-40B4-BE49-F238E27FC236}">
                <a16:creationId xmlns:a16="http://schemas.microsoft.com/office/drawing/2014/main" id="{76493576-D5CC-FFCD-A3CC-42A2E2B30ACE}"/>
              </a:ext>
            </a:extLst>
          </p:cNvPr>
          <p:cNvSpPr txBox="1"/>
          <p:nvPr/>
        </p:nvSpPr>
        <p:spPr>
          <a:xfrm>
            <a:off x="5362228" y="2210692"/>
            <a:ext cx="5362230" cy="1754326"/>
          </a:xfrm>
          <a:prstGeom prst="rect">
            <a:avLst/>
          </a:prstGeom>
          <a:noFill/>
        </p:spPr>
        <p:txBody>
          <a:bodyPr wrap="square">
            <a:spAutoFit/>
          </a:bodyPr>
          <a:lstStyle/>
          <a:p>
            <a:r>
              <a:rPr lang="fr-FR" i="1" noProof="0" dirty="0"/>
              <a:t>R = 0.5  # Rayon du pilier (m)</a:t>
            </a:r>
          </a:p>
          <a:p>
            <a:r>
              <a:rPr lang="fr-FR" i="1" noProof="0" dirty="0"/>
              <a:t>Ce = 20  # Concentration en surface (mol/m³)</a:t>
            </a:r>
          </a:p>
          <a:p>
            <a:r>
              <a:rPr lang="fr-FR" i="1" noProof="0" dirty="0"/>
              <a:t>Deff = 1e-10  # Coefficient de diffusion (m²/s)</a:t>
            </a:r>
          </a:p>
          <a:p>
            <a:r>
              <a:rPr lang="fr-FR" i="1" noProof="0" dirty="0"/>
              <a:t>S = 2e-8  # Terme source constant (mol/m³/s)</a:t>
            </a:r>
          </a:p>
          <a:p>
            <a:r>
              <a:rPr lang="fr-FR" i="1" noProof="0" dirty="0"/>
              <a:t>N = 5  # Nombre de nœuds</a:t>
            </a:r>
          </a:p>
          <a:p>
            <a:r>
              <a:rPr lang="fr-FR" i="1" noProof="0" dirty="0" err="1"/>
              <a:t>dr</a:t>
            </a:r>
            <a:r>
              <a:rPr lang="fr-FR" i="1" noProof="0" dirty="0"/>
              <a:t> = R / (N - 1)  # Pas spatial</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BF094A-0B6E-84CD-1409-00B3E540E17B}"/>
                  </a:ext>
                </a:extLst>
              </p:cNvPr>
              <p:cNvSpPr txBox="1"/>
              <p:nvPr/>
            </p:nvSpPr>
            <p:spPr>
              <a:xfrm>
                <a:off x="-3" y="5664803"/>
                <a:ext cx="121920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cherche maintenant à effectuer une vérification de code. Pour ce faire, nous allons calculer l’erreur de discrétisation pour plusieurs maillages (en prenant différentes normes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25" name="TextBox 24">
                <a:extLst>
                  <a:ext uri="{FF2B5EF4-FFF2-40B4-BE49-F238E27FC236}">
                    <a16:creationId xmlns:a16="http://schemas.microsoft.com/office/drawing/2014/main" id="{10BF094A-0B6E-84CD-1409-00B3E540E17B}"/>
                  </a:ext>
                </a:extLst>
              </p:cNvPr>
              <p:cNvSpPr txBox="1">
                <a:spLocks noRot="1" noChangeAspect="1" noMove="1" noResize="1" noEditPoints="1" noAdjustHandles="1" noChangeArrowheads="1" noChangeShapeType="1" noTextEdit="1"/>
              </p:cNvSpPr>
              <p:nvPr/>
            </p:nvSpPr>
            <p:spPr>
              <a:xfrm>
                <a:off x="-3" y="5664803"/>
                <a:ext cx="12192001" cy="646331"/>
              </a:xfrm>
              <a:prstGeom prst="rect">
                <a:avLst/>
              </a:prstGeom>
              <a:blipFill>
                <a:blip r:embed="rId3"/>
                <a:stretch>
                  <a:fillRect l="-400" t="-4717" r="-400" b="-1415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EFF7D163-40AD-E242-C15E-A6E9259FCFCF}"/>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6/10</a:t>
            </a:r>
          </a:p>
        </p:txBody>
      </p:sp>
    </p:spTree>
    <p:extLst>
      <p:ext uri="{BB962C8B-B14F-4D97-AF65-F5344CB8AC3E}">
        <p14:creationId xmlns:p14="http://schemas.microsoft.com/office/powerpoint/2010/main" val="3013734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56D8A-76B2-ADE3-F439-6DA7B1389D3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4D11120-046A-B879-F48F-AA4B97B885C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DA380A89-ACCE-21D7-8570-DC0B7DBD97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a:t>
            </a:r>
          </a:p>
        </p:txBody>
      </p:sp>
      <p:sp>
        <p:nvSpPr>
          <p:cNvPr id="4" name="Rectangle 3">
            <a:extLst>
              <a:ext uri="{FF2B5EF4-FFF2-40B4-BE49-F238E27FC236}">
                <a16:creationId xmlns:a16="http://schemas.microsoft.com/office/drawing/2014/main" id="{FC70D617-18DE-E581-E946-0A074FF29DC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A00EC9BE-9081-B130-BAED-D85EE92F344B}"/>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les courbes suivantes (seuls les points liés sont utilisés pour déterminer la convergence asymptotique) :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C94210-BE15-F432-6F90-9C9CCCFEA72F}"/>
                  </a:ext>
                </a:extLst>
              </p:cNvPr>
              <p:cNvSpPr txBox="1"/>
              <p:nvPr/>
            </p:nvSpPr>
            <p:spPr>
              <a:xfrm>
                <a:off x="5435599" y="1320202"/>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=1.0</m:t>
                    </m:r>
                    <m:r>
                      <a:rPr lang="fr-FR" b="0" i="0" noProof="0" smtClean="0">
                        <a:latin typeface="Cambria Math" panose="02040503050406030204" pitchFamily="18" charset="0"/>
                        <a:cs typeface="Times New Roman" panose="02020603050405020304" pitchFamily="18" charset="0"/>
                      </a:rPr>
                      <m:t>145</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BCC94210-BE15-F432-6F90-9C9CCCFEA72F}"/>
                  </a:ext>
                </a:extLst>
              </p:cNvPr>
              <p:cNvSpPr txBox="1">
                <a:spLocks noRot="1" noChangeAspect="1" noMove="1" noResize="1" noEditPoints="1" noAdjustHandles="1" noChangeArrowheads="1" noChangeShapeType="1" noTextEdit="1"/>
              </p:cNvSpPr>
              <p:nvPr/>
            </p:nvSpPr>
            <p:spPr>
              <a:xfrm>
                <a:off x="5435599" y="1320202"/>
                <a:ext cx="3716867" cy="369332"/>
              </a:xfrm>
              <a:prstGeom prst="rect">
                <a:avLst/>
              </a:prstGeom>
              <a:blipFill>
                <a:blip r:embed="rId2"/>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E88CA0C-9480-BE62-2525-C882E004697A}"/>
                  </a:ext>
                </a:extLst>
              </p:cNvPr>
              <p:cNvSpPr txBox="1"/>
              <p:nvPr/>
            </p:nvSpPr>
            <p:spPr>
              <a:xfrm>
                <a:off x="5435599" y="1643368"/>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=1.0107</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EE88CA0C-9480-BE62-2525-C882E004697A}"/>
                  </a:ext>
                </a:extLst>
              </p:cNvPr>
              <p:cNvSpPr txBox="1">
                <a:spLocks noRot="1" noChangeAspect="1" noMove="1" noResize="1" noEditPoints="1" noAdjustHandles="1" noChangeArrowheads="1" noChangeShapeType="1" noTextEdit="1"/>
              </p:cNvSpPr>
              <p:nvPr/>
            </p:nvSpPr>
            <p:spPr>
              <a:xfrm>
                <a:off x="5435599" y="1643368"/>
                <a:ext cx="3716867" cy="369332"/>
              </a:xfrm>
              <a:prstGeom prst="rect">
                <a:avLst/>
              </a:prstGeom>
              <a:blipFill>
                <a:blip r:embed="rId3"/>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3CD8751-5795-D6B9-2248-03D689648744}"/>
                  </a:ext>
                </a:extLst>
              </p:cNvPr>
              <p:cNvSpPr txBox="1"/>
              <p:nvPr/>
            </p:nvSpPr>
            <p:spPr>
              <a:xfrm>
                <a:off x="5435599" y="1966533"/>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C3CD8751-5795-D6B9-2248-03D689648744}"/>
                  </a:ext>
                </a:extLst>
              </p:cNvPr>
              <p:cNvSpPr txBox="1">
                <a:spLocks noRot="1" noChangeAspect="1" noMove="1" noResize="1" noEditPoints="1" noAdjustHandles="1" noChangeArrowheads="1" noChangeShapeType="1" noTextEdit="1"/>
              </p:cNvSpPr>
              <p:nvPr/>
            </p:nvSpPr>
            <p:spPr>
              <a:xfrm>
                <a:off x="5435599" y="1966533"/>
                <a:ext cx="3716867" cy="369332"/>
              </a:xfrm>
              <a:prstGeom prst="rect">
                <a:avLst/>
              </a:prstGeom>
              <a:blipFill>
                <a:blip r:embed="rId4"/>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A5226F6-F4A9-B138-C97F-881284C5A869}"/>
                  </a:ext>
                </a:extLst>
              </p:cNvPr>
              <p:cNvSpPr txBox="1"/>
              <p:nvPr/>
            </p:nvSpPr>
            <p:spPr>
              <a:xfrm>
                <a:off x="5435599" y="2336801"/>
                <a:ext cx="6620934" cy="258532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les trois cas, on retrouve bien un ordre de convergence très proche (intervalle de confiance</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&lt;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fr-FR" noProof="0" dirty="0">
                    <a:latin typeface="Times New Roman" panose="02020603050405020304" pitchFamily="18" charset="0"/>
                    <a:cs typeface="Times New Roman" panose="02020603050405020304" pitchFamily="18" charset="0"/>
                  </a:rPr>
                  <a:t>) de l’ordre formel attendu théoriquement. À partir de ce résultat, nous pouvons donc dire que le </a:t>
                </a:r>
                <a:r>
                  <a:rPr lang="fr-FR" b="1" noProof="0" dirty="0">
                    <a:latin typeface="Times New Roman" panose="02020603050405020304" pitchFamily="18" charset="0"/>
                    <a:cs typeface="Times New Roman" panose="02020603050405020304" pitchFamily="18" charset="0"/>
                  </a:rPr>
                  <a:t>code est vérifié</a:t>
                </a:r>
                <a:r>
                  <a:rPr lang="fr-FR" noProof="0" dirty="0">
                    <a:latin typeface="Times New Roman" panose="02020603050405020304" pitchFamily="18" charset="0"/>
                    <a:cs typeface="Times New Roman" panose="02020603050405020304" pitchFamily="18" charset="0"/>
                  </a:rPr>
                  <a:t>.  </a:t>
                </a:r>
              </a:p>
              <a:p>
                <a:pPr algn="just"/>
                <a:endParaRPr lang="fr-FR" noProof="0"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Même pour un grand nombre de chiffre significatif, il semble que l’ordre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soit excellent. Avec des simulations pour 1000 et plus de nœuds, on arrive à montrer que </a:t>
                </a:r>
                <a14:m>
                  <m:oMath xmlns:m="http://schemas.openxmlformats.org/officeDocument/2006/math">
                    <m:sSub>
                      <m:sSub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noProof="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n’est pas parfaitement égale à 1. </a:t>
                </a:r>
              </a:p>
            </p:txBody>
          </p:sp>
        </mc:Choice>
        <mc:Fallback xmlns="">
          <p:sp>
            <p:nvSpPr>
              <p:cNvPr id="16" name="TextBox 15">
                <a:extLst>
                  <a:ext uri="{FF2B5EF4-FFF2-40B4-BE49-F238E27FC236}">
                    <a16:creationId xmlns:a16="http://schemas.microsoft.com/office/drawing/2014/main" id="{DA5226F6-F4A9-B138-C97F-881284C5A869}"/>
                  </a:ext>
                </a:extLst>
              </p:cNvPr>
              <p:cNvSpPr txBox="1">
                <a:spLocks noRot="1" noChangeAspect="1" noMove="1" noResize="1" noEditPoints="1" noAdjustHandles="1" noChangeArrowheads="1" noChangeShapeType="1" noTextEdit="1"/>
              </p:cNvSpPr>
              <p:nvPr/>
            </p:nvSpPr>
            <p:spPr>
              <a:xfrm>
                <a:off x="5435599" y="2336801"/>
                <a:ext cx="6620934" cy="2585323"/>
              </a:xfrm>
              <a:prstGeom prst="rect">
                <a:avLst/>
              </a:prstGeom>
              <a:blipFill>
                <a:blip r:embed="rId5"/>
                <a:stretch>
                  <a:fillRect l="-829" t="-1179" r="-737" b="-2830"/>
                </a:stretch>
              </a:blipFill>
            </p:spPr>
            <p:txBody>
              <a:bodyPr/>
              <a:lstStyle/>
              <a:p>
                <a:r>
                  <a:rPr lang="en-CA">
                    <a:noFill/>
                  </a:rPr>
                  <a:t> </a:t>
                </a:r>
              </a:p>
            </p:txBody>
          </p:sp>
        </mc:Fallback>
      </mc:AlternateContent>
      <p:sp>
        <p:nvSpPr>
          <p:cNvPr id="5" name="TextBox 4">
            <a:extLst>
              <a:ext uri="{FF2B5EF4-FFF2-40B4-BE49-F238E27FC236}">
                <a16:creationId xmlns:a16="http://schemas.microsoft.com/office/drawing/2014/main" id="{5E5B943B-90A9-465F-97D4-8F6E6FF0617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p:pic>
        <p:nvPicPr>
          <p:cNvPr id="9" name="Picture 8" descr="A graph with different colored lines&#10;&#10;AI-generated content may be incorrect.">
            <a:extLst>
              <a:ext uri="{FF2B5EF4-FFF2-40B4-BE49-F238E27FC236}">
                <a16:creationId xmlns:a16="http://schemas.microsoft.com/office/drawing/2014/main" id="{637A6A04-BF56-1147-EEED-6205E7F09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96800"/>
            <a:ext cx="5435599" cy="4076699"/>
          </a:xfrm>
          <a:prstGeom prst="rect">
            <a:avLst/>
          </a:prstGeom>
        </p:spPr>
      </p:pic>
      <p:sp>
        <p:nvSpPr>
          <p:cNvPr id="10" name="TextBox 9">
            <a:extLst>
              <a:ext uri="{FF2B5EF4-FFF2-40B4-BE49-F238E27FC236}">
                <a16:creationId xmlns:a16="http://schemas.microsoft.com/office/drawing/2014/main" id="{26AB2202-18AC-F301-719D-754BE34A0087}"/>
              </a:ext>
            </a:extLst>
          </p:cNvPr>
          <p:cNvSpPr txBox="1"/>
          <p:nvPr/>
        </p:nvSpPr>
        <p:spPr>
          <a:xfrm>
            <a:off x="0" y="5107962"/>
            <a:ext cx="117232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Si l’on prend que les deux derniers points (i.e., ceux avec les maillages les plus fins), nous obtenons les résultats suivants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D71607F-6BF1-5FDA-D422-68E62421CCE4}"/>
                  </a:ext>
                </a:extLst>
              </p:cNvPr>
              <p:cNvSpPr txBox="1"/>
              <p:nvPr/>
            </p:nvSpPr>
            <p:spPr>
              <a:xfrm>
                <a:off x="0" y="5477294"/>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m:t>
                    </m:r>
                    <m:r>
                      <a:rPr lang="fr-FR" i="1" noProof="0">
                        <a:latin typeface="Cambria Math" panose="02040503050406030204" pitchFamily="18" charset="0"/>
                        <a:cs typeface="Times New Roman" panose="02020603050405020304" pitchFamily="18" charset="0"/>
                      </a:rPr>
                      <m:t>1.0026</m:t>
                    </m:r>
                    <m:r>
                      <a:rPr lang="fr-FR" b="0" i="0" noProof="0" smtClean="0">
                        <a:latin typeface="Cambria Math" panose="02040503050406030204" pitchFamily="18" charset="0"/>
                        <a:cs typeface="Times New Roman" panose="02020603050405020304" pitchFamily="18" charset="0"/>
                      </a:rPr>
                      <m:t>1</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FD71607F-6BF1-5FDA-D422-68E62421CCE4}"/>
                  </a:ext>
                </a:extLst>
              </p:cNvPr>
              <p:cNvSpPr txBox="1">
                <a:spLocks noRot="1" noChangeAspect="1" noMove="1" noResize="1" noEditPoints="1" noAdjustHandles="1" noChangeArrowheads="1" noChangeShapeType="1" noTextEdit="1"/>
              </p:cNvSpPr>
              <p:nvPr/>
            </p:nvSpPr>
            <p:spPr>
              <a:xfrm>
                <a:off x="0" y="5477294"/>
                <a:ext cx="3716867" cy="369332"/>
              </a:xfrm>
              <a:prstGeom prst="rect">
                <a:avLst/>
              </a:prstGeom>
              <a:blipFill>
                <a:blip r:embed="rId7"/>
                <a:stretch>
                  <a:fillRect l="-1311"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3418CF3-9DE2-B2FD-E08F-1CB82508ACE1}"/>
                  </a:ext>
                </a:extLst>
              </p:cNvPr>
              <p:cNvSpPr txBox="1"/>
              <p:nvPr/>
            </p:nvSpPr>
            <p:spPr>
              <a:xfrm>
                <a:off x="0" y="5800460"/>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r>
                      <a:rPr lang="fr-FR" i="1" noProof="0">
                        <a:latin typeface="Cambria Math" panose="02040503050406030204" pitchFamily="18" charset="0"/>
                        <a:cs typeface="Times New Roman" panose="02020603050405020304" pitchFamily="18" charset="0"/>
                      </a:rPr>
                      <m:t>1.00195</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73418CF3-9DE2-B2FD-E08F-1CB82508ACE1}"/>
                  </a:ext>
                </a:extLst>
              </p:cNvPr>
              <p:cNvSpPr txBox="1">
                <a:spLocks noRot="1" noChangeAspect="1" noMove="1" noResize="1" noEditPoints="1" noAdjustHandles="1" noChangeArrowheads="1" noChangeShapeType="1" noTextEdit="1"/>
              </p:cNvSpPr>
              <p:nvPr/>
            </p:nvSpPr>
            <p:spPr>
              <a:xfrm>
                <a:off x="0" y="5800460"/>
                <a:ext cx="3716867" cy="369332"/>
              </a:xfrm>
              <a:prstGeom prst="rect">
                <a:avLst/>
              </a:prstGeom>
              <a:blipFill>
                <a:blip r:embed="rId8"/>
                <a:stretch>
                  <a:fillRect l="-1311"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18967CF-1F4B-E249-C88C-988ADBD4981B}"/>
                  </a:ext>
                </a:extLst>
              </p:cNvPr>
              <p:cNvSpPr txBox="1"/>
              <p:nvPr/>
            </p:nvSpPr>
            <p:spPr>
              <a:xfrm>
                <a:off x="0" y="6123625"/>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418967CF-1F4B-E249-C88C-988ADBD4981B}"/>
                  </a:ext>
                </a:extLst>
              </p:cNvPr>
              <p:cNvSpPr txBox="1">
                <a:spLocks noRot="1" noChangeAspect="1" noMove="1" noResize="1" noEditPoints="1" noAdjustHandles="1" noChangeArrowheads="1" noChangeShapeType="1" noTextEdit="1"/>
              </p:cNvSpPr>
              <p:nvPr/>
            </p:nvSpPr>
            <p:spPr>
              <a:xfrm>
                <a:off x="0" y="6123625"/>
                <a:ext cx="3716867" cy="369332"/>
              </a:xfrm>
              <a:prstGeom prst="rect">
                <a:avLst/>
              </a:prstGeom>
              <a:blipFill>
                <a:blip r:embed="rId9"/>
                <a:stretch>
                  <a:fillRect l="-1311" t="-10000" b="-26667"/>
                </a:stretch>
              </a:blipFill>
            </p:spPr>
            <p:txBody>
              <a:bodyPr/>
              <a:lstStyle/>
              <a:p>
                <a:r>
                  <a:rPr lang="en-GB">
                    <a:noFill/>
                  </a:rPr>
                  <a:t> </a:t>
                </a:r>
              </a:p>
            </p:txBody>
          </p:sp>
        </mc:Fallback>
      </mc:AlternateContent>
    </p:spTree>
    <p:extLst>
      <p:ext uri="{BB962C8B-B14F-4D97-AF65-F5344CB8AC3E}">
        <p14:creationId xmlns:p14="http://schemas.microsoft.com/office/powerpoint/2010/main" val="1063259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D03A9-1D55-A413-898E-2E520715266D}"/>
            </a:ext>
          </a:extLst>
        </p:cNvPr>
        <p:cNvGrpSpPr/>
        <p:nvPr/>
      </p:nvGrpSpPr>
      <p:grpSpPr>
        <a:xfrm>
          <a:off x="0" y="0"/>
          <a:ext cx="0" cy="0"/>
          <a:chOff x="0" y="0"/>
          <a:chExt cx="0" cy="0"/>
        </a:xfrm>
      </p:grpSpPr>
      <p:pic>
        <p:nvPicPr>
          <p:cNvPr id="16" name="Picture 15" descr="A graph with a line&#10;&#10;AI-generated content may be incorrect.">
            <a:extLst>
              <a:ext uri="{FF2B5EF4-FFF2-40B4-BE49-F238E27FC236}">
                <a16:creationId xmlns:a16="http://schemas.microsoft.com/office/drawing/2014/main" id="{C17D4E60-FB62-8A17-CC77-4C431C144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 y="3106705"/>
            <a:ext cx="4969226" cy="3726919"/>
          </a:xfrm>
          <a:prstGeom prst="rect">
            <a:avLst/>
          </a:prstGeom>
        </p:spPr>
      </p:pic>
      <p:sp>
        <p:nvSpPr>
          <p:cNvPr id="2" name="Rectangle 1">
            <a:extLst>
              <a:ext uri="{FF2B5EF4-FFF2-40B4-BE49-F238E27FC236}">
                <a16:creationId xmlns:a16="http://schemas.microsoft.com/office/drawing/2014/main" id="{0ED4C262-ADCF-AE6F-3CBC-6A388E77DD6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CECDEB89-FD89-A4AD-837C-99F0CAD8B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4" name="Rectangle 3">
            <a:extLst>
              <a:ext uri="{FF2B5EF4-FFF2-40B4-BE49-F238E27FC236}">
                <a16:creationId xmlns:a16="http://schemas.microsoft.com/office/drawing/2014/main" id="{F7C7A1CB-DE34-AD40-E16D-6AA4F785CAE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D8E09B78-47CC-84BD-A259-AA9B0A6D0125}"/>
              </a:ext>
            </a:extLst>
          </p:cNvPr>
          <p:cNvSpPr txBox="1"/>
          <p:nvPr/>
        </p:nvSpPr>
        <p:spPr>
          <a:xfrm>
            <a:off x="-1" y="627468"/>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change les schémas de discrétisation spatiaux tel que :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12E67D-0239-1317-5143-EADC4A6FD1E7}"/>
                  </a:ext>
                </a:extLst>
              </p:cNvPr>
              <p:cNvSpPr txBox="1"/>
              <p:nvPr/>
            </p:nvSpPr>
            <p:spPr>
              <a:xfrm>
                <a:off x="5435947" y="513956"/>
                <a:ext cx="2192520"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b="0" i="1" noProof="0" smtClean="0">
                              <a:latin typeface="Cambria Math" panose="02040503050406030204" pitchFamily="18" charset="0"/>
                            </a:rPr>
                            <m:t>2</m:t>
                          </m:r>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6" name="TextBox 5">
                <a:extLst>
                  <a:ext uri="{FF2B5EF4-FFF2-40B4-BE49-F238E27FC236}">
                    <a16:creationId xmlns:a16="http://schemas.microsoft.com/office/drawing/2014/main" id="{EE12E67D-0239-1317-5143-EADC4A6FD1E7}"/>
                  </a:ext>
                </a:extLst>
              </p:cNvPr>
              <p:cNvSpPr txBox="1">
                <a:spLocks noRot="1" noChangeAspect="1" noMove="1" noResize="1" noEditPoints="1" noAdjustHandles="1" noChangeArrowheads="1" noChangeShapeType="1" noTextEdit="1"/>
              </p:cNvSpPr>
              <p:nvPr/>
            </p:nvSpPr>
            <p:spPr>
              <a:xfrm>
                <a:off x="5435947" y="513956"/>
                <a:ext cx="2192520" cy="74623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320C37-86BC-1C54-FDB3-FB623D060A31}"/>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7" name="TextBox 6">
                <a:extLst>
                  <a:ext uri="{FF2B5EF4-FFF2-40B4-BE49-F238E27FC236}">
                    <a16:creationId xmlns:a16="http://schemas.microsoft.com/office/drawing/2014/main" id="{EA320C37-86BC-1C54-FDB3-FB623D060A31}"/>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4"/>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3F891217-F85C-D70C-2308-582197B55664}"/>
              </a:ext>
            </a:extLst>
          </p:cNvPr>
          <p:cNvSpPr txBox="1"/>
          <p:nvPr/>
        </p:nvSpPr>
        <p:spPr>
          <a:xfrm>
            <a:off x="7471513" y="500026"/>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9" name="TextBox 8">
            <a:extLst>
              <a:ext uri="{FF2B5EF4-FFF2-40B4-BE49-F238E27FC236}">
                <a16:creationId xmlns:a16="http://schemas.microsoft.com/office/drawing/2014/main" id="{15BED661-D5E8-5D5F-962C-7A789302F672}"/>
              </a:ext>
            </a:extLst>
          </p:cNvPr>
          <p:cNvSpPr txBox="1"/>
          <p:nvPr/>
        </p:nvSpPr>
        <p:spPr>
          <a:xfrm>
            <a:off x="11221367" y="500027"/>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0" name="TextBox 9">
            <a:extLst>
              <a:ext uri="{FF2B5EF4-FFF2-40B4-BE49-F238E27FC236}">
                <a16:creationId xmlns:a16="http://schemas.microsoft.com/office/drawing/2014/main" id="{4B5486D3-9894-C2BC-A87B-09DEDB4C8900}"/>
              </a:ext>
            </a:extLst>
          </p:cNvPr>
          <p:cNvSpPr txBox="1"/>
          <p:nvPr/>
        </p:nvSpPr>
        <p:spPr>
          <a:xfrm>
            <a:off x="-1047" y="1307910"/>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introduits ces schémas dans l’équation du problème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C5B5726-7BDA-16C2-725D-68E0A9FFBD27}"/>
                  </a:ext>
                </a:extLst>
              </p:cNvPr>
              <p:cNvSpPr txBox="1"/>
              <p:nvPr/>
            </p:nvSpPr>
            <p:spPr>
              <a:xfrm>
                <a:off x="1610941" y="1615686"/>
                <a:ext cx="897011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2</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r>
                            <a:rPr lang="fr-FR" b="0" i="0" noProof="0" smtClean="0">
                              <a:latin typeface="Cambria Math" panose="02040503050406030204" pitchFamily="18" charset="0"/>
                            </a:rPr>
                            <m:t>+</m:t>
                          </m:r>
                          <m:r>
                            <a:rPr lang="fr-FR" noProof="0">
                              <a:latin typeface="Cambria Math" panose="02040503050406030204" pitchFamily="18" charset="0"/>
                            </a:rPr>
                            <m:t>1</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2</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2C5B5726-7BDA-16C2-725D-68E0A9FFBD27}"/>
                  </a:ext>
                </a:extLst>
              </p:cNvPr>
              <p:cNvSpPr txBox="1">
                <a:spLocks noRot="1" noChangeAspect="1" noMove="1" noResize="1" noEditPoints="1" noAdjustHandles="1" noChangeArrowheads="1" noChangeShapeType="1" noTextEdit="1"/>
              </p:cNvSpPr>
              <p:nvPr/>
            </p:nvSpPr>
            <p:spPr>
              <a:xfrm>
                <a:off x="1610941" y="1615686"/>
                <a:ext cx="8970117" cy="724173"/>
              </a:xfrm>
              <a:prstGeom prst="rect">
                <a:avLst/>
              </a:prstGeom>
              <a:blipFill>
                <a:blip r:embed="rId5"/>
                <a:stretch>
                  <a:fillRect/>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2443DA39-C273-D2B8-F9E1-87B2F44BDC42}"/>
              </a:ext>
            </a:extLst>
          </p:cNvPr>
          <p:cNvSpPr txBox="1"/>
          <p:nvPr/>
        </p:nvSpPr>
        <p:spPr>
          <a:xfrm>
            <a:off x="0" y="2462969"/>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deux schémas étant d’ordre 2, il est attendu que l’ordre de convergence soit également d’ordre 2. De manière similaire à précédemment, on peut vérifier ce code.  </a:t>
            </a:r>
          </a:p>
        </p:txBody>
      </p:sp>
      <p:sp>
        <p:nvSpPr>
          <p:cNvPr id="13" name="TextBox 12">
            <a:extLst>
              <a:ext uri="{FF2B5EF4-FFF2-40B4-BE49-F238E27FC236}">
                <a16:creationId xmlns:a16="http://schemas.microsoft.com/office/drawing/2014/main" id="{B7F086DE-1FC4-C625-C46F-7162AFC5DB6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8/10</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CF42690-7162-FF5D-0928-122CB4424C2F}"/>
                  </a:ext>
                </a:extLst>
              </p:cNvPr>
              <p:cNvSpPr txBox="1"/>
              <p:nvPr/>
            </p:nvSpPr>
            <p:spPr>
              <a:xfrm>
                <a:off x="4969291" y="3232410"/>
                <a:ext cx="7222709" cy="258532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comparaison aux résultats obtenues précédemment, simplement basé sur une comparaison visuelle, nous pouvons dire que ces derniers semblent converger plus rapidement vers la solution analytique. En effet, la solution de la question C/D, représentée par    , est bien plus éloignée de la solution analytique. Visuellement, nous pouvons même dire qu’il semblerait que cette nouvelle solution soit très bonne ! </a:t>
                </a:r>
              </a:p>
              <a:p>
                <a:pPr algn="just"/>
                <a:endParaRPr lang="fr-FR" noProof="0"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Afin de pouvoir appliquer la 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toujours d’ordre 2, nous avons opté pour un schéma décentré à droite  :</a:t>
                </a:r>
              </a:p>
            </p:txBody>
          </p:sp>
        </mc:Choice>
        <mc:Fallback xmlns="">
          <p:sp>
            <p:nvSpPr>
              <p:cNvPr id="17" name="TextBox 16">
                <a:extLst>
                  <a:ext uri="{FF2B5EF4-FFF2-40B4-BE49-F238E27FC236}">
                    <a16:creationId xmlns:a16="http://schemas.microsoft.com/office/drawing/2014/main" id="{3CF42690-7162-FF5D-0928-122CB4424C2F}"/>
                  </a:ext>
                </a:extLst>
              </p:cNvPr>
              <p:cNvSpPr txBox="1">
                <a:spLocks noRot="1" noChangeAspect="1" noMove="1" noResize="1" noEditPoints="1" noAdjustHandles="1" noChangeArrowheads="1" noChangeShapeType="1" noTextEdit="1"/>
              </p:cNvSpPr>
              <p:nvPr/>
            </p:nvSpPr>
            <p:spPr>
              <a:xfrm>
                <a:off x="4969291" y="3232410"/>
                <a:ext cx="7222709" cy="2585323"/>
              </a:xfrm>
              <a:prstGeom prst="rect">
                <a:avLst/>
              </a:prstGeom>
              <a:blipFill>
                <a:blip r:embed="rId6"/>
                <a:stretch>
                  <a:fillRect l="-675" t="-1179" r="-759" b="-2830"/>
                </a:stretch>
              </a:blipFill>
            </p:spPr>
            <p:txBody>
              <a:bodyPr/>
              <a:lstStyle/>
              <a:p>
                <a:r>
                  <a:rPr lang="en-CA">
                    <a:noFill/>
                  </a:rPr>
                  <a:t> </a:t>
                </a:r>
              </a:p>
            </p:txBody>
          </p:sp>
        </mc:Fallback>
      </mc:AlternateContent>
      <p:sp>
        <p:nvSpPr>
          <p:cNvPr id="19" name="TextBox 18">
            <a:extLst>
              <a:ext uri="{FF2B5EF4-FFF2-40B4-BE49-F238E27FC236}">
                <a16:creationId xmlns:a16="http://schemas.microsoft.com/office/drawing/2014/main" id="{464B3D4D-12EB-D238-43B4-6F57113E9E0A}"/>
              </a:ext>
            </a:extLst>
          </p:cNvPr>
          <p:cNvSpPr txBox="1"/>
          <p:nvPr/>
        </p:nvSpPr>
        <p:spPr>
          <a:xfrm>
            <a:off x="5615677" y="2976529"/>
            <a:ext cx="65" cy="276999"/>
          </a:xfrm>
          <a:prstGeom prst="rect">
            <a:avLst/>
          </a:prstGeom>
          <a:noFill/>
        </p:spPr>
        <p:txBody>
          <a:bodyPr wrap="none" lIns="0" tIns="0" rIns="0" bIns="0" rtlCol="0">
            <a:spAutoFit/>
          </a:bodyPr>
          <a:lstStyle/>
          <a:p>
            <a:endParaRPr lang="fr-FR" noProof="0" dirty="0"/>
          </a:p>
        </p:txBody>
      </p:sp>
      <p:sp>
        <p:nvSpPr>
          <p:cNvPr id="20" name="Isosceles Triangle 19">
            <a:extLst>
              <a:ext uri="{FF2B5EF4-FFF2-40B4-BE49-F238E27FC236}">
                <a16:creationId xmlns:a16="http://schemas.microsoft.com/office/drawing/2014/main" id="{F7B2648C-C01D-2FC8-0F3F-A810BEC0B6B3}"/>
              </a:ext>
            </a:extLst>
          </p:cNvPr>
          <p:cNvSpPr/>
          <p:nvPr/>
        </p:nvSpPr>
        <p:spPr>
          <a:xfrm>
            <a:off x="1635125" y="5603875"/>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1" name="Isosceles Triangle 20">
            <a:extLst>
              <a:ext uri="{FF2B5EF4-FFF2-40B4-BE49-F238E27FC236}">
                <a16:creationId xmlns:a16="http://schemas.microsoft.com/office/drawing/2014/main" id="{83D574B7-1395-2485-4E73-08C18756132D}"/>
              </a:ext>
            </a:extLst>
          </p:cNvPr>
          <p:cNvSpPr/>
          <p:nvPr/>
        </p:nvSpPr>
        <p:spPr>
          <a:xfrm>
            <a:off x="765175" y="56038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2" name="Isosceles Triangle 21">
            <a:extLst>
              <a:ext uri="{FF2B5EF4-FFF2-40B4-BE49-F238E27FC236}">
                <a16:creationId xmlns:a16="http://schemas.microsoft.com/office/drawing/2014/main" id="{7C293DC5-C800-0980-6F2B-BE6AD964B1B5}"/>
              </a:ext>
            </a:extLst>
          </p:cNvPr>
          <p:cNvSpPr/>
          <p:nvPr/>
        </p:nvSpPr>
        <p:spPr>
          <a:xfrm>
            <a:off x="2515916" y="5273260"/>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Isosceles Triangle 22">
            <a:extLst>
              <a:ext uri="{FF2B5EF4-FFF2-40B4-BE49-F238E27FC236}">
                <a16:creationId xmlns:a16="http://schemas.microsoft.com/office/drawing/2014/main" id="{3BF53B97-0F67-E339-0733-64B4CBED7BE3}"/>
              </a:ext>
            </a:extLst>
          </p:cNvPr>
          <p:cNvSpPr/>
          <p:nvPr/>
        </p:nvSpPr>
        <p:spPr>
          <a:xfrm>
            <a:off x="3387725" y="46259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Isosceles Triangle 23">
            <a:extLst>
              <a:ext uri="{FF2B5EF4-FFF2-40B4-BE49-F238E27FC236}">
                <a16:creationId xmlns:a16="http://schemas.microsoft.com/office/drawing/2014/main" id="{5348E2F8-935A-84B2-C999-9952A11CE7E6}"/>
              </a:ext>
            </a:extLst>
          </p:cNvPr>
          <p:cNvSpPr/>
          <p:nvPr/>
        </p:nvSpPr>
        <p:spPr>
          <a:xfrm>
            <a:off x="8423641" y="4191731"/>
            <a:ext cx="127693" cy="110080"/>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4DF8ABF-BD8B-C0FA-91D0-EDC9227E9B17}"/>
                  </a:ext>
                </a:extLst>
              </p:cNvPr>
              <p:cNvSpPr txBox="1"/>
              <p:nvPr/>
            </p:nvSpPr>
            <p:spPr>
              <a:xfrm>
                <a:off x="5048278" y="5896325"/>
                <a:ext cx="5929828" cy="6538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i="1" noProof="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r>
                            <a:rPr lang="fr-FR" b="0" i="1" noProof="0" smtClean="0">
                              <a:latin typeface="Cambria Math" panose="02040503050406030204" pitchFamily="18" charset="0"/>
                            </a:rPr>
                            <m:t>−3</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+4</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+2</m:t>
                              </m:r>
                            </m:sub>
                          </m:sSub>
                        </m:num>
                        <m:den>
                          <m:r>
                            <a:rPr lang="fr-FR" b="0" i="1" noProof="0" smtClean="0">
                              <a:latin typeface="Cambria Math" panose="02040503050406030204" pitchFamily="18" charset="0"/>
                            </a:rPr>
                            <m:t>2</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r>
                        <a:rPr lang="fr-FR" noProof="0" smtClean="0">
                          <a:latin typeface="Cambria Math" panose="02040503050406030204" pitchFamily="18" charset="0"/>
                        </a:rPr>
                        <m:t>⇒</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=0 :−3</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0</m:t>
                          </m:r>
                        </m:sub>
                      </m:sSub>
                      <m:r>
                        <a:rPr lang="fr-FR" b="0" i="0" noProof="0" smtClean="0">
                          <a:latin typeface="Cambria Math" panose="02040503050406030204" pitchFamily="18" charset="0"/>
                        </a:rPr>
                        <m:t>+4</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r>
                        <a:rPr lang="fr-FR" b="0" i="0"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r>
                        <a:rPr lang="fr-FR" b="0" i="0" noProof="0" smtClean="0">
                          <a:latin typeface="Cambria Math" panose="02040503050406030204" pitchFamily="18" charset="0"/>
                        </a:rPr>
                        <m:t>=0</m:t>
                      </m:r>
                    </m:oMath>
                  </m:oMathPara>
                </a14:m>
                <a:endParaRPr lang="fr-FR" noProof="0" dirty="0"/>
              </a:p>
            </p:txBody>
          </p:sp>
        </mc:Choice>
        <mc:Fallback xmlns="">
          <p:sp>
            <p:nvSpPr>
              <p:cNvPr id="18" name="TextBox 17">
                <a:extLst>
                  <a:ext uri="{FF2B5EF4-FFF2-40B4-BE49-F238E27FC236}">
                    <a16:creationId xmlns:a16="http://schemas.microsoft.com/office/drawing/2014/main" id="{F4DF8ABF-BD8B-C0FA-91D0-EDC9227E9B17}"/>
                  </a:ext>
                </a:extLst>
              </p:cNvPr>
              <p:cNvSpPr txBox="1">
                <a:spLocks noRot="1" noChangeAspect="1" noMove="1" noResize="1" noEditPoints="1" noAdjustHandles="1" noChangeArrowheads="1" noChangeShapeType="1" noTextEdit="1"/>
              </p:cNvSpPr>
              <p:nvPr/>
            </p:nvSpPr>
            <p:spPr>
              <a:xfrm>
                <a:off x="5048278" y="5896325"/>
                <a:ext cx="5929828" cy="653897"/>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452944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1844</Words>
  <Application>Microsoft Office PowerPoint</Application>
  <PresentationFormat>Widescreen</PresentationFormat>
  <Paragraphs>159</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François GLEYZON</cp:lastModifiedBy>
  <cp:revision>5</cp:revision>
  <dcterms:created xsi:type="dcterms:W3CDTF">2025-02-04T13:03:07Z</dcterms:created>
  <dcterms:modified xsi:type="dcterms:W3CDTF">2025-02-22T19:05:07Z</dcterms:modified>
</cp:coreProperties>
</file>