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57" r:id="rId4"/>
    <p:sldId id="267" r:id="rId5"/>
    <p:sldId id="268" r:id="rId6"/>
    <p:sldId id="266" r:id="rId7"/>
    <p:sldId id="260" r:id="rId8"/>
    <p:sldId id="269"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1357" dt="2025-02-23T22:21:15.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delSld modSld">
      <pc:chgData name="François GLEYZON" userId="a2d04f23f7faf3ef" providerId="LiveId" clId="{1D234A9C-22E0-43CD-8D54-3191A7902E4E}" dt="2025-02-23T22:21:15.071" v="3520"/>
      <pc:docMkLst>
        <pc:docMk/>
      </pc:docMkLst>
      <pc:sldChg chg="modSp mod">
        <pc:chgData name="François GLEYZON" userId="a2d04f23f7faf3ef" providerId="LiveId" clId="{1D234A9C-22E0-43CD-8D54-3191A7902E4E}" dt="2025-02-22T17:37:26.565" v="3" actId="20577"/>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2T17:59:20.348" v="1197" actId="1076"/>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del mod">
          <ac:chgData name="François GLEYZON" userId="a2d04f23f7faf3ef" providerId="LiveId" clId="{1D234A9C-22E0-43CD-8D54-3191A7902E4E}" dt="2025-02-22T17:39:34.348" v="168" actId="478"/>
          <ac:spMkLst>
            <pc:docMk/>
            <pc:sldMk cId="2487955664" sldId="257"/>
            <ac:spMk id="19" creationId="{A454153A-CC06-707F-F160-F306496FB8A5}"/>
          </ac:spMkLst>
        </pc:spChg>
        <pc:spChg chg="add del mod">
          <ac:chgData name="François GLEYZON" userId="a2d04f23f7faf3ef" providerId="LiveId" clId="{1D234A9C-22E0-43CD-8D54-3191A7902E4E}" dt="2025-02-22T17:39:34.348" v="168" actId="478"/>
          <ac:spMkLst>
            <pc:docMk/>
            <pc:sldMk cId="2487955664" sldId="257"/>
            <ac:spMk id="20" creationId="{E23FE1EB-A223-B7DE-11EA-BF951D8028C8}"/>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del mod">
        <pc:chgData name="François GLEYZON" userId="a2d04f23f7faf3ef" providerId="LiveId" clId="{1D234A9C-22E0-43CD-8D54-3191A7902E4E}" dt="2025-02-22T19:11:41.209" v="1811" actId="2696"/>
        <pc:sldMkLst>
          <pc:docMk/>
          <pc:sldMk cId="3497435959" sldId="258"/>
        </pc:sldMkLst>
        <pc:spChg chg="mod">
          <ac:chgData name="François GLEYZON" userId="a2d04f23f7faf3ef" providerId="LiveId" clId="{1D234A9C-22E0-43CD-8D54-3191A7902E4E}" dt="2025-02-22T18:01:15.221" v="1284" actId="14100"/>
          <ac:spMkLst>
            <pc:docMk/>
            <pc:sldMk cId="3497435959" sldId="258"/>
            <ac:spMk id="3" creationId="{55C4A58F-66DC-5C22-B369-CB6316DD2D90}"/>
          </ac:spMkLst>
        </pc:spChg>
        <pc:spChg chg="del">
          <ac:chgData name="François GLEYZON" userId="a2d04f23f7faf3ef" providerId="LiveId" clId="{1D234A9C-22E0-43CD-8D54-3191A7902E4E}" dt="2025-02-22T18:00:38.152" v="1203" actId="478"/>
          <ac:spMkLst>
            <pc:docMk/>
            <pc:sldMk cId="3497435959" sldId="258"/>
            <ac:spMk id="5" creationId="{9CD1EF5B-835F-C5A9-1EDA-8188A89EC195}"/>
          </ac:spMkLst>
        </pc:spChg>
        <pc:spChg chg="del">
          <ac:chgData name="François GLEYZON" userId="a2d04f23f7faf3ef" providerId="LiveId" clId="{1D234A9C-22E0-43CD-8D54-3191A7902E4E}" dt="2025-02-22T18:00:28.149" v="1199" actId="478"/>
          <ac:spMkLst>
            <pc:docMk/>
            <pc:sldMk cId="3497435959" sldId="258"/>
            <ac:spMk id="6" creationId="{FF2C842C-65F6-F6AA-8AD7-2C57C499709A}"/>
          </ac:spMkLst>
        </pc:spChg>
        <pc:spChg chg="del">
          <ac:chgData name="François GLEYZON" userId="a2d04f23f7faf3ef" providerId="LiveId" clId="{1D234A9C-22E0-43CD-8D54-3191A7902E4E}" dt="2025-02-22T18:00:36.277" v="1202" actId="478"/>
          <ac:spMkLst>
            <pc:docMk/>
            <pc:sldMk cId="3497435959" sldId="258"/>
            <ac:spMk id="7" creationId="{0DE0C8D9-3B6A-5353-D429-49011476A1F8}"/>
          </ac:spMkLst>
        </pc:spChg>
        <pc:spChg chg="del">
          <ac:chgData name="François GLEYZON" userId="a2d04f23f7faf3ef" providerId="LiveId" clId="{1D234A9C-22E0-43CD-8D54-3191A7902E4E}" dt="2025-02-22T18:00:28.149" v="1199" actId="478"/>
          <ac:spMkLst>
            <pc:docMk/>
            <pc:sldMk cId="3497435959" sldId="258"/>
            <ac:spMk id="9" creationId="{7A54EB86-CFDF-B2E1-C61C-91BFFAB2C8CA}"/>
          </ac:spMkLst>
        </pc:spChg>
        <pc:spChg chg="del">
          <ac:chgData name="François GLEYZON" userId="a2d04f23f7faf3ef" providerId="LiveId" clId="{1D234A9C-22E0-43CD-8D54-3191A7902E4E}" dt="2025-02-22T18:00:36.277" v="1202" actId="478"/>
          <ac:spMkLst>
            <pc:docMk/>
            <pc:sldMk cId="3497435959" sldId="258"/>
            <ac:spMk id="10" creationId="{40541310-AE63-A3AD-7F42-7A4E4EFFBB68}"/>
          </ac:spMkLst>
        </pc:spChg>
        <pc:spChg chg="del">
          <ac:chgData name="François GLEYZON" userId="a2d04f23f7faf3ef" providerId="LiveId" clId="{1D234A9C-22E0-43CD-8D54-3191A7902E4E}" dt="2025-02-22T18:00:36.277" v="1202" actId="478"/>
          <ac:spMkLst>
            <pc:docMk/>
            <pc:sldMk cId="3497435959" sldId="258"/>
            <ac:spMk id="11" creationId="{CAA7A204-9C2C-295B-8685-3AA6C75E9424}"/>
          </ac:spMkLst>
        </pc:spChg>
        <pc:spChg chg="del">
          <ac:chgData name="François GLEYZON" userId="a2d04f23f7faf3ef" providerId="LiveId" clId="{1D234A9C-22E0-43CD-8D54-3191A7902E4E}" dt="2025-02-22T18:00:28.149" v="1199" actId="478"/>
          <ac:spMkLst>
            <pc:docMk/>
            <pc:sldMk cId="3497435959" sldId="258"/>
            <ac:spMk id="12" creationId="{F949E2F4-B036-5D37-EA90-EDCD5AAC03C6}"/>
          </ac:spMkLst>
        </pc:spChg>
        <pc:spChg chg="del">
          <ac:chgData name="François GLEYZON" userId="a2d04f23f7faf3ef" providerId="LiveId" clId="{1D234A9C-22E0-43CD-8D54-3191A7902E4E}" dt="2025-02-22T18:00:28.149" v="1199" actId="478"/>
          <ac:spMkLst>
            <pc:docMk/>
            <pc:sldMk cId="3497435959" sldId="258"/>
            <ac:spMk id="13" creationId="{3C68DC94-F6BA-F627-DAD0-C1726F459CF5}"/>
          </ac:spMkLst>
        </pc:spChg>
        <pc:spChg chg="add mod">
          <ac:chgData name="François GLEYZON" userId="a2d04f23f7faf3ef" providerId="LiveId" clId="{1D234A9C-22E0-43CD-8D54-3191A7902E4E}" dt="2025-02-22T18:02:45.599" v="1298" actId="1076"/>
          <ac:spMkLst>
            <pc:docMk/>
            <pc:sldMk cId="3497435959" sldId="258"/>
            <ac:spMk id="14" creationId="{D580F648-8146-3AA6-43B9-B40A4F8A2515}"/>
          </ac:spMkLst>
        </pc:spChg>
        <pc:spChg chg="del">
          <ac:chgData name="François GLEYZON" userId="a2d04f23f7faf3ef" providerId="LiveId" clId="{1D234A9C-22E0-43CD-8D54-3191A7902E4E}" dt="2025-02-22T18:00:28.149" v="1199" actId="478"/>
          <ac:spMkLst>
            <pc:docMk/>
            <pc:sldMk cId="3497435959" sldId="258"/>
            <ac:spMk id="15" creationId="{21CE31FA-9166-6A75-0AB5-0610E859D3D6}"/>
          </ac:spMkLst>
        </pc:spChg>
        <pc:spChg chg="del">
          <ac:chgData name="François GLEYZON" userId="a2d04f23f7faf3ef" providerId="LiveId" clId="{1D234A9C-22E0-43CD-8D54-3191A7902E4E}" dt="2025-02-22T18:00:28.149" v="1199" actId="478"/>
          <ac:spMkLst>
            <pc:docMk/>
            <pc:sldMk cId="3497435959" sldId="258"/>
            <ac:spMk id="16" creationId="{2C10BAD9-A32E-DD4A-233B-BEF6AD17CC1D}"/>
          </ac:spMkLst>
        </pc:spChg>
        <pc:spChg chg="del">
          <ac:chgData name="François GLEYZON" userId="a2d04f23f7faf3ef" providerId="LiveId" clId="{1D234A9C-22E0-43CD-8D54-3191A7902E4E}" dt="2025-02-22T18:00:33.870" v="1201" actId="478"/>
          <ac:spMkLst>
            <pc:docMk/>
            <pc:sldMk cId="3497435959" sldId="258"/>
            <ac:spMk id="17" creationId="{CC266515-B8A3-2D6D-A91E-14FABFB4ABCF}"/>
          </ac:spMkLst>
        </pc:spChg>
        <pc:spChg chg="del">
          <ac:chgData name="François GLEYZON" userId="a2d04f23f7faf3ef" providerId="LiveId" clId="{1D234A9C-22E0-43CD-8D54-3191A7902E4E}" dt="2025-02-22T18:00:28.149" v="1199" actId="478"/>
          <ac:spMkLst>
            <pc:docMk/>
            <pc:sldMk cId="3497435959" sldId="258"/>
            <ac:spMk id="18" creationId="{882C8DE4-5422-A89D-8FBB-C2B7D9F1BA70}"/>
          </ac:spMkLst>
        </pc:spChg>
        <pc:spChg chg="del">
          <ac:chgData name="François GLEYZON" userId="a2d04f23f7faf3ef" providerId="LiveId" clId="{1D234A9C-22E0-43CD-8D54-3191A7902E4E}" dt="2025-02-22T18:00:33.870" v="1201" actId="478"/>
          <ac:spMkLst>
            <pc:docMk/>
            <pc:sldMk cId="3497435959" sldId="258"/>
            <ac:spMk id="19" creationId="{CF58FD18-BF05-78EF-3E0A-E929A15FA58C}"/>
          </ac:spMkLst>
        </pc:spChg>
        <pc:spChg chg="del">
          <ac:chgData name="François GLEYZON" userId="a2d04f23f7faf3ef" providerId="LiveId" clId="{1D234A9C-22E0-43CD-8D54-3191A7902E4E}" dt="2025-02-22T18:00:33.870" v="1201" actId="478"/>
          <ac:spMkLst>
            <pc:docMk/>
            <pc:sldMk cId="3497435959" sldId="258"/>
            <ac:spMk id="20" creationId="{E0DAB1B9-05DD-17A1-7A8D-8B89EBCC3A8A}"/>
          </ac:spMkLst>
        </pc:spChg>
        <pc:spChg chg="del">
          <ac:chgData name="François GLEYZON" userId="a2d04f23f7faf3ef" providerId="LiveId" clId="{1D234A9C-22E0-43CD-8D54-3191A7902E4E}" dt="2025-02-22T18:00:30.916" v="1200" actId="478"/>
          <ac:spMkLst>
            <pc:docMk/>
            <pc:sldMk cId="3497435959" sldId="258"/>
            <ac:spMk id="21" creationId="{2A9B90A1-45FE-8F0C-EA45-0AC7A3A9AE95}"/>
          </ac:spMkLst>
        </pc:spChg>
        <pc:spChg chg="del">
          <ac:chgData name="François GLEYZON" userId="a2d04f23f7faf3ef" providerId="LiveId" clId="{1D234A9C-22E0-43CD-8D54-3191A7902E4E}" dt="2025-02-22T18:00:30.916" v="1200" actId="478"/>
          <ac:spMkLst>
            <pc:docMk/>
            <pc:sldMk cId="3497435959" sldId="258"/>
            <ac:spMk id="22" creationId="{EE117A1E-FBA2-2F9E-7628-42ADAF4EEF27}"/>
          </ac:spMkLst>
        </pc:spChg>
        <pc:spChg chg="mod">
          <ac:chgData name="François GLEYZON" userId="a2d04f23f7faf3ef" providerId="LiveId" clId="{1D234A9C-22E0-43CD-8D54-3191A7902E4E}" dt="2025-02-22T18:00:22.855" v="1198" actId="20577"/>
          <ac:spMkLst>
            <pc:docMk/>
            <pc:sldMk cId="3497435959" sldId="258"/>
            <ac:spMk id="24" creationId="{25CE67D6-7061-86BB-E365-D7DABF25D4BD}"/>
          </ac:spMkLst>
        </pc:spChg>
        <pc:spChg chg="add del mod">
          <ac:chgData name="François GLEYZON" userId="a2d04f23f7faf3ef" providerId="LiveId" clId="{1D234A9C-22E0-43CD-8D54-3191A7902E4E}" dt="2025-02-22T19:00:19.529" v="1506" actId="478"/>
          <ac:spMkLst>
            <pc:docMk/>
            <pc:sldMk cId="3497435959" sldId="258"/>
            <ac:spMk id="26" creationId="{76913A0B-0A10-1470-C12F-8BA82D17EC4B}"/>
          </ac:spMkLst>
        </pc:spChg>
        <pc:spChg chg="add mod">
          <ac:chgData name="François GLEYZON" userId="a2d04f23f7faf3ef" providerId="LiveId" clId="{1D234A9C-22E0-43CD-8D54-3191A7902E4E}" dt="2025-02-22T19:00:47.979" v="1512" actId="14100"/>
          <ac:spMkLst>
            <pc:docMk/>
            <pc:sldMk cId="3497435959" sldId="258"/>
            <ac:spMk id="27" creationId="{5997B0F0-4DF1-11BD-6AF7-DFCF0EB7E728}"/>
          </ac:spMkLst>
        </pc:spChg>
        <pc:spChg chg="add del mod">
          <ac:chgData name="François GLEYZON" userId="a2d04f23f7faf3ef" providerId="LiveId" clId="{1D234A9C-22E0-43CD-8D54-3191A7902E4E}" dt="2025-02-22T19:00:22.859" v="1508" actId="478"/>
          <ac:spMkLst>
            <pc:docMk/>
            <pc:sldMk cId="3497435959" sldId="258"/>
            <ac:spMk id="28" creationId="{1CF40059-7E6D-4497-C905-40EFED47B638}"/>
          </ac:spMkLst>
        </pc:spChg>
        <pc:spChg chg="add mod">
          <ac:chgData name="François GLEYZON" userId="a2d04f23f7faf3ef" providerId="LiveId" clId="{1D234A9C-22E0-43CD-8D54-3191A7902E4E}" dt="2025-02-22T18:04:22.737" v="1365" actId="14100"/>
          <ac:spMkLst>
            <pc:docMk/>
            <pc:sldMk cId="3497435959" sldId="258"/>
            <ac:spMk id="29" creationId="{5214168B-058F-569D-F7E2-4557AA8CDDC7}"/>
          </ac:spMkLst>
        </pc:spChg>
        <pc:spChg chg="add mod">
          <ac:chgData name="François GLEYZON" userId="a2d04f23f7faf3ef" providerId="LiveId" clId="{1D234A9C-22E0-43CD-8D54-3191A7902E4E}" dt="2025-02-22T19:00:47.979" v="1512" actId="14100"/>
          <ac:spMkLst>
            <pc:docMk/>
            <pc:sldMk cId="3497435959" sldId="258"/>
            <ac:spMk id="30" creationId="{7799A925-83F7-CF41-B7C8-D5847C3F5704}"/>
          </ac:spMkLst>
        </pc:spChg>
        <pc:spChg chg="add mod">
          <ac:chgData name="François GLEYZON" userId="a2d04f23f7faf3ef" providerId="LiveId" clId="{1D234A9C-22E0-43CD-8D54-3191A7902E4E}" dt="2025-02-22T19:04:23.564" v="1606" actId="20577"/>
          <ac:spMkLst>
            <pc:docMk/>
            <pc:sldMk cId="3497435959" sldId="258"/>
            <ac:spMk id="31" creationId="{BAE4398F-B692-C93E-A16A-F0D947AA74E0}"/>
          </ac:spMkLst>
        </pc:spChg>
        <pc:spChg chg="add mod">
          <ac:chgData name="François GLEYZON" userId="a2d04f23f7faf3ef" providerId="LiveId" clId="{1D234A9C-22E0-43CD-8D54-3191A7902E4E}" dt="2025-02-22T19:01:00.809" v="1536" actId="1036"/>
          <ac:spMkLst>
            <pc:docMk/>
            <pc:sldMk cId="3497435959" sldId="258"/>
            <ac:spMk id="32" creationId="{FA096267-50E8-A4B4-45C3-E9C2EF28244F}"/>
          </ac:spMkLst>
        </pc:spChg>
        <pc:spChg chg="add mod">
          <ac:chgData name="François GLEYZON" userId="a2d04f23f7faf3ef" providerId="LiveId" clId="{1D234A9C-22E0-43CD-8D54-3191A7902E4E}" dt="2025-02-22T19:01:06.218" v="1544" actId="1036"/>
          <ac:spMkLst>
            <pc:docMk/>
            <pc:sldMk cId="3497435959" sldId="258"/>
            <ac:spMk id="33" creationId="{C0056BAF-1646-8813-7D60-3D6F1DECBA52}"/>
          </ac:spMkLst>
        </pc:spChg>
        <pc:spChg chg="add mod">
          <ac:chgData name="François GLEYZON" userId="a2d04f23f7faf3ef" providerId="LiveId" clId="{1D234A9C-22E0-43CD-8D54-3191A7902E4E}" dt="2025-02-22T19:03:10.289" v="1575" actId="1036"/>
          <ac:spMkLst>
            <pc:docMk/>
            <pc:sldMk cId="3497435959" sldId="258"/>
            <ac:spMk id="34" creationId="{40470722-91EC-5863-4B18-E8777581932C}"/>
          </ac:spMkLst>
        </pc:spChg>
        <pc:spChg chg="add del mod">
          <ac:chgData name="François GLEYZON" userId="a2d04f23f7faf3ef" providerId="LiveId" clId="{1D234A9C-22E0-43CD-8D54-3191A7902E4E}" dt="2025-02-22T19:04:08.469" v="1596" actId="478"/>
          <ac:spMkLst>
            <pc:docMk/>
            <pc:sldMk cId="3497435959" sldId="258"/>
            <ac:spMk id="35" creationId="{4E45DB29-2DB4-27AB-B17D-D70F1A90AB15}"/>
          </ac:spMkLst>
        </pc:spChg>
        <pc:cxnChg chg="add del mod">
          <ac:chgData name="François GLEYZON" userId="a2d04f23f7faf3ef" providerId="LiveId" clId="{1D234A9C-22E0-43CD-8D54-3191A7902E4E}" dt="2025-02-22T19:00:21.177" v="1507" actId="478"/>
          <ac:cxnSpMkLst>
            <pc:docMk/>
            <pc:sldMk cId="3497435959" sldId="258"/>
            <ac:cxnSpMk id="4" creationId="{05B64E17-D5B9-0CEC-9A97-66A44E8D6476}"/>
          </ac:cxnSpMkLst>
        </pc:cxnChg>
      </pc:sldChg>
      <pc:sldChg chg="del">
        <pc:chgData name="François GLEYZON" userId="a2d04f23f7faf3ef" providerId="LiveId" clId="{1D234A9C-22E0-43CD-8D54-3191A7902E4E}" dt="2025-02-22T19:24:02.594" v="2023" actId="2696"/>
        <pc:sldMkLst>
          <pc:docMk/>
          <pc:sldMk cId="415248" sldId="259"/>
        </pc:sldMkLst>
      </pc:sldChg>
      <pc:sldChg chg="addSp delSp modSp mod">
        <pc:chgData name="François GLEYZON" userId="a2d04f23f7faf3ef" providerId="LiveId" clId="{1D234A9C-22E0-43CD-8D54-3191A7902E4E}" dt="2025-02-23T22:20:33.036" v="3505"/>
        <pc:sldMkLst>
          <pc:docMk/>
          <pc:sldMk cId="1063259523" sldId="260"/>
        </pc:sldMkLst>
        <pc:spChg chg="mod">
          <ac:chgData name="François GLEYZON" userId="a2d04f23f7faf3ef" providerId="LiveId" clId="{1D234A9C-22E0-43CD-8D54-3191A7902E4E}" dt="2025-02-22T19:48:58.234" v="2562"/>
          <ac:spMkLst>
            <pc:docMk/>
            <pc:sldMk cId="1063259523" sldId="260"/>
            <ac:spMk id="3" creationId="{DA380A89-ACCE-21D7-8570-DC0B7DBD979C}"/>
          </ac:spMkLst>
        </pc:spChg>
        <pc:spChg chg="mod">
          <ac:chgData name="François GLEYZON" userId="a2d04f23f7faf3ef" providerId="LiveId" clId="{1D234A9C-22E0-43CD-8D54-3191A7902E4E}" dt="2025-02-23T01:42:45.890" v="3219" actId="20577"/>
          <ac:spMkLst>
            <pc:docMk/>
            <pc:sldMk cId="1063259523" sldId="260"/>
            <ac:spMk id="6" creationId="{A00EC9BE-9081-B130-BAED-D85EE92F344B}"/>
          </ac:spMkLst>
        </pc:spChg>
        <pc:spChg chg="add mod">
          <ac:chgData name="François GLEYZON" userId="a2d04f23f7faf3ef" providerId="LiveId" clId="{1D234A9C-22E0-43CD-8D54-3191A7902E4E}" dt="2025-02-23T02:44:53.424" v="3334" actId="1035"/>
          <ac:spMkLst>
            <pc:docMk/>
            <pc:sldMk cId="1063259523" sldId="260"/>
            <ac:spMk id="7" creationId="{1862FEC3-64A1-C191-A286-CA41950E3380}"/>
          </ac:spMkLst>
        </pc:spChg>
        <pc:spChg chg="del">
          <ac:chgData name="François GLEYZON" userId="a2d04f23f7faf3ef" providerId="LiveId" clId="{1D234A9C-22E0-43CD-8D54-3191A7902E4E}" dt="2025-02-22T19:48:33.433" v="2556" actId="478"/>
          <ac:spMkLst>
            <pc:docMk/>
            <pc:sldMk cId="1063259523" sldId="260"/>
            <ac:spMk id="10" creationId="{26AB2202-18AC-F301-719D-754BE34A0087}"/>
          </ac:spMkLst>
        </pc:spChg>
        <pc:spChg chg="add mod">
          <ac:chgData name="François GLEYZON" userId="a2d04f23f7faf3ef" providerId="LiveId" clId="{1D234A9C-22E0-43CD-8D54-3191A7902E4E}" dt="2025-02-23T22:20:33.036" v="3505"/>
          <ac:spMkLst>
            <pc:docMk/>
            <pc:sldMk cId="1063259523" sldId="260"/>
            <ac:spMk id="11" creationId="{CEE01445-5110-B067-DED9-8FFB49916167}"/>
          </ac:spMkLst>
        </pc:spChg>
        <pc:spChg chg="del">
          <ac:chgData name="François GLEYZON" userId="a2d04f23f7faf3ef" providerId="LiveId" clId="{1D234A9C-22E0-43CD-8D54-3191A7902E4E}" dt="2025-02-22T19:48:33.433" v="2556" actId="478"/>
          <ac:spMkLst>
            <pc:docMk/>
            <pc:sldMk cId="1063259523" sldId="260"/>
            <ac:spMk id="11" creationId="{FD71607F-6BF1-5FDA-D422-68E62421CCE4}"/>
          </ac:spMkLst>
        </pc:spChg>
        <pc:spChg chg="del">
          <ac:chgData name="François GLEYZON" userId="a2d04f23f7faf3ef" providerId="LiveId" clId="{1D234A9C-22E0-43CD-8D54-3191A7902E4E}" dt="2025-02-22T19:48:33.433" v="2556" actId="478"/>
          <ac:spMkLst>
            <pc:docMk/>
            <pc:sldMk cId="1063259523" sldId="260"/>
            <ac:spMk id="12" creationId="{73418CF3-9DE2-B2FD-E08F-1CB82508ACE1}"/>
          </ac:spMkLst>
        </pc:spChg>
        <pc:spChg chg="del">
          <ac:chgData name="François GLEYZON" userId="a2d04f23f7faf3ef" providerId="LiveId" clId="{1D234A9C-22E0-43CD-8D54-3191A7902E4E}" dt="2025-02-22T19:48:33.433" v="2556" actId="478"/>
          <ac:spMkLst>
            <pc:docMk/>
            <pc:sldMk cId="1063259523" sldId="260"/>
            <ac:spMk id="13" creationId="{BCC94210-BE15-F432-6F90-9C9CCCFEA72F}"/>
          </ac:spMkLst>
        </pc:spChg>
        <pc:spChg chg="del">
          <ac:chgData name="François GLEYZON" userId="a2d04f23f7faf3ef" providerId="LiveId" clId="{1D234A9C-22E0-43CD-8D54-3191A7902E4E}" dt="2025-02-22T19:48:33.433" v="2556" actId="478"/>
          <ac:spMkLst>
            <pc:docMk/>
            <pc:sldMk cId="1063259523" sldId="260"/>
            <ac:spMk id="14" creationId="{EE88CA0C-9480-BE62-2525-C882E004697A}"/>
          </ac:spMkLst>
        </pc:spChg>
        <pc:spChg chg="del">
          <ac:chgData name="François GLEYZON" userId="a2d04f23f7faf3ef" providerId="LiveId" clId="{1D234A9C-22E0-43CD-8D54-3191A7902E4E}" dt="2025-02-22T19:48:33.433" v="2556" actId="478"/>
          <ac:spMkLst>
            <pc:docMk/>
            <pc:sldMk cId="1063259523" sldId="260"/>
            <ac:spMk id="15" creationId="{C3CD8751-5795-D6B9-2248-03D689648744}"/>
          </ac:spMkLst>
        </pc:spChg>
        <pc:spChg chg="del">
          <ac:chgData name="François GLEYZON" userId="a2d04f23f7faf3ef" providerId="LiveId" clId="{1D234A9C-22E0-43CD-8D54-3191A7902E4E}" dt="2025-02-22T19:48:33.433" v="2556" actId="478"/>
          <ac:spMkLst>
            <pc:docMk/>
            <pc:sldMk cId="1063259523" sldId="260"/>
            <ac:spMk id="16" creationId="{DA5226F6-F4A9-B138-C97F-881284C5A869}"/>
          </ac:spMkLst>
        </pc:spChg>
        <pc:spChg chg="del">
          <ac:chgData name="François GLEYZON" userId="a2d04f23f7faf3ef" providerId="LiveId" clId="{1D234A9C-22E0-43CD-8D54-3191A7902E4E}" dt="2025-02-22T19:48:33.433" v="2556" actId="478"/>
          <ac:spMkLst>
            <pc:docMk/>
            <pc:sldMk cId="1063259523" sldId="260"/>
            <ac:spMk id="17" creationId="{418967CF-1F4B-E249-C88C-988ADBD4981B}"/>
          </ac:spMkLst>
        </pc:spChg>
        <pc:picChg chg="add del mod">
          <ac:chgData name="François GLEYZON" userId="a2d04f23f7faf3ef" providerId="LiveId" clId="{1D234A9C-22E0-43CD-8D54-3191A7902E4E}" dt="2025-02-23T01:42:35.370" v="3166" actId="478"/>
          <ac:picMkLst>
            <pc:docMk/>
            <pc:sldMk cId="1063259523" sldId="260"/>
            <ac:picMk id="8" creationId="{FF444D27-8B34-CCF0-453E-A027C5C9CE53}"/>
          </ac:picMkLst>
        </pc:picChg>
        <pc:picChg chg="add del mod">
          <ac:chgData name="François GLEYZON" userId="a2d04f23f7faf3ef" providerId="LiveId" clId="{1D234A9C-22E0-43CD-8D54-3191A7902E4E}" dt="2025-02-23T02:44:50.064" v="3311" actId="478"/>
          <ac:picMkLst>
            <pc:docMk/>
            <pc:sldMk cId="1063259523" sldId="260"/>
            <ac:picMk id="9" creationId="{6353E146-9834-44E8-CF5A-27E3C914CB9C}"/>
          </ac:picMkLst>
        </pc:picChg>
        <pc:picChg chg="del">
          <ac:chgData name="François GLEYZON" userId="a2d04f23f7faf3ef" providerId="LiveId" clId="{1D234A9C-22E0-43CD-8D54-3191A7902E4E}" dt="2025-02-22T19:48:35.019" v="2557" actId="478"/>
          <ac:picMkLst>
            <pc:docMk/>
            <pc:sldMk cId="1063259523" sldId="260"/>
            <ac:picMk id="9" creationId="{637A6A04-BF56-1147-EEED-6205E7F093FF}"/>
          </ac:picMkLst>
        </pc:picChg>
        <pc:picChg chg="add del mod">
          <ac:chgData name="François GLEYZON" userId="a2d04f23f7faf3ef" providerId="LiveId" clId="{1D234A9C-22E0-43CD-8D54-3191A7902E4E}" dt="2025-02-23T02:44:50.548" v="3312" actId="478"/>
          <ac:picMkLst>
            <pc:docMk/>
            <pc:sldMk cId="1063259523" sldId="260"/>
            <ac:picMk id="10" creationId="{F45B7187-01A7-B30D-59CC-953188275D11}"/>
          </ac:picMkLst>
        </pc:picChg>
        <pc:picChg chg="add del mod">
          <ac:chgData name="François GLEYZON" userId="a2d04f23f7faf3ef" providerId="LiveId" clId="{1D234A9C-22E0-43CD-8D54-3191A7902E4E}" dt="2025-02-23T22:20:32.230" v="3504" actId="478"/>
          <ac:picMkLst>
            <pc:docMk/>
            <pc:sldMk cId="1063259523" sldId="260"/>
            <ac:picMk id="13" creationId="{419696E6-B824-48E8-3557-8146E42E4256}"/>
          </ac:picMkLst>
        </pc:picChg>
        <pc:picChg chg="add del mod">
          <ac:chgData name="François GLEYZON" userId="a2d04f23f7faf3ef" providerId="LiveId" clId="{1D234A9C-22E0-43CD-8D54-3191A7902E4E}" dt="2025-02-23T22:20:31.121" v="3503" actId="478"/>
          <ac:picMkLst>
            <pc:docMk/>
            <pc:sldMk cId="1063259523" sldId="260"/>
            <ac:picMk id="15" creationId="{56AA2CCE-2CE0-7B0A-AC79-BE4AD48986CA}"/>
          </ac:picMkLst>
        </pc:picChg>
        <pc:picChg chg="add del mod">
          <ac:chgData name="François GLEYZON" userId="a2d04f23f7faf3ef" providerId="LiveId" clId="{1D234A9C-22E0-43CD-8D54-3191A7902E4E}" dt="2025-02-23T01:42:35.610" v="3167" actId="478"/>
          <ac:picMkLst>
            <pc:docMk/>
            <pc:sldMk cId="1063259523" sldId="260"/>
            <ac:picMk id="19" creationId="{92D1AD73-0F5F-8BF0-CBFA-CED3B8D450B9}"/>
          </ac:picMkLst>
        </pc:picChg>
      </pc:sldChg>
      <pc:sldChg chg="delSp modSp mod">
        <pc:chgData name="François GLEYZON" userId="a2d04f23f7faf3ef" providerId="LiveId" clId="{1D234A9C-22E0-43CD-8D54-3191A7902E4E}" dt="2025-02-22T19:53:29.969" v="2713" actId="20577"/>
        <pc:sldMkLst>
          <pc:docMk/>
          <pc:sldMk cId="1452944335" sldId="261"/>
        </pc:sldMkLst>
        <pc:spChg chg="mod">
          <ac:chgData name="François GLEYZON" userId="a2d04f23f7faf3ef" providerId="LiveId" clId="{1D234A9C-22E0-43CD-8D54-3191A7902E4E}" dt="2025-02-22T19:53:29.969" v="2713" actId="20577"/>
          <ac:spMkLst>
            <pc:docMk/>
            <pc:sldMk cId="1452944335" sldId="261"/>
            <ac:spMk id="3" creationId="{CECDEB89-FD89-A4AD-837C-99F0CAD8BC0E}"/>
          </ac:spMkLst>
        </pc:spChg>
        <pc:spChg chg="del">
          <ac:chgData name="François GLEYZON" userId="a2d04f23f7faf3ef" providerId="LiveId" clId="{1D234A9C-22E0-43CD-8D54-3191A7902E4E}" dt="2025-02-22T19:53:23.929" v="2711" actId="478"/>
          <ac:spMkLst>
            <pc:docMk/>
            <pc:sldMk cId="1452944335" sldId="261"/>
            <ac:spMk id="5" creationId="{D8E09B78-47CC-84BD-A259-AA9B0A6D0125}"/>
          </ac:spMkLst>
        </pc:spChg>
        <pc:spChg chg="del">
          <ac:chgData name="François GLEYZON" userId="a2d04f23f7faf3ef" providerId="LiveId" clId="{1D234A9C-22E0-43CD-8D54-3191A7902E4E}" dt="2025-02-22T19:53:23.929" v="2711" actId="478"/>
          <ac:spMkLst>
            <pc:docMk/>
            <pc:sldMk cId="1452944335" sldId="261"/>
            <ac:spMk id="6" creationId="{EE12E67D-0239-1317-5143-EADC4A6FD1E7}"/>
          </ac:spMkLst>
        </pc:spChg>
        <pc:spChg chg="del">
          <ac:chgData name="François GLEYZON" userId="a2d04f23f7faf3ef" providerId="LiveId" clId="{1D234A9C-22E0-43CD-8D54-3191A7902E4E}" dt="2025-02-22T19:53:25.849" v="2712" actId="478"/>
          <ac:spMkLst>
            <pc:docMk/>
            <pc:sldMk cId="1452944335" sldId="261"/>
            <ac:spMk id="7" creationId="{EA320C37-86BC-1C54-FDB3-FB623D060A31}"/>
          </ac:spMkLst>
        </pc:spChg>
        <pc:spChg chg="del">
          <ac:chgData name="François GLEYZON" userId="a2d04f23f7faf3ef" providerId="LiveId" clId="{1D234A9C-22E0-43CD-8D54-3191A7902E4E}" dt="2025-02-22T19:53:23.929" v="2711" actId="478"/>
          <ac:spMkLst>
            <pc:docMk/>
            <pc:sldMk cId="1452944335" sldId="261"/>
            <ac:spMk id="8" creationId="{3F891217-F85C-D70C-2308-582197B55664}"/>
          </ac:spMkLst>
        </pc:spChg>
        <pc:spChg chg="del">
          <ac:chgData name="François GLEYZON" userId="a2d04f23f7faf3ef" providerId="LiveId" clId="{1D234A9C-22E0-43CD-8D54-3191A7902E4E}" dt="2025-02-22T19:53:25.849" v="2712" actId="478"/>
          <ac:spMkLst>
            <pc:docMk/>
            <pc:sldMk cId="1452944335" sldId="261"/>
            <ac:spMk id="9" creationId="{15BED661-D5E8-5D5F-962C-7A789302F672}"/>
          </ac:spMkLst>
        </pc:spChg>
        <pc:spChg chg="del">
          <ac:chgData name="François GLEYZON" userId="a2d04f23f7faf3ef" providerId="LiveId" clId="{1D234A9C-22E0-43CD-8D54-3191A7902E4E}" dt="2025-02-22T19:53:23.929" v="2711" actId="478"/>
          <ac:spMkLst>
            <pc:docMk/>
            <pc:sldMk cId="1452944335" sldId="261"/>
            <ac:spMk id="10" creationId="{4B5486D3-9894-C2BC-A87B-09DEDB4C8900}"/>
          </ac:spMkLst>
        </pc:spChg>
        <pc:spChg chg="del">
          <ac:chgData name="François GLEYZON" userId="a2d04f23f7faf3ef" providerId="LiveId" clId="{1D234A9C-22E0-43CD-8D54-3191A7902E4E}" dt="2025-02-22T19:53:25.849" v="2712" actId="478"/>
          <ac:spMkLst>
            <pc:docMk/>
            <pc:sldMk cId="1452944335" sldId="261"/>
            <ac:spMk id="12" creationId="{2443DA39-C273-D2B8-F9E1-87B2F44BDC42}"/>
          </ac:spMkLst>
        </pc:spChg>
        <pc:spChg chg="del">
          <ac:chgData name="François GLEYZON" userId="a2d04f23f7faf3ef" providerId="LiveId" clId="{1D234A9C-22E0-43CD-8D54-3191A7902E4E}" dt="2025-02-22T19:53:23.929" v="2711" actId="478"/>
          <ac:spMkLst>
            <pc:docMk/>
            <pc:sldMk cId="1452944335" sldId="261"/>
            <ac:spMk id="17" creationId="{3CF42690-7162-FF5D-0928-122CB4424C2F}"/>
          </ac:spMkLst>
        </pc:spChg>
        <pc:spChg chg="del">
          <ac:chgData name="François GLEYZON" userId="a2d04f23f7faf3ef" providerId="LiveId" clId="{1D234A9C-22E0-43CD-8D54-3191A7902E4E}" dt="2025-02-22T19:53:23.929" v="2711" actId="478"/>
          <ac:spMkLst>
            <pc:docMk/>
            <pc:sldMk cId="1452944335" sldId="261"/>
            <ac:spMk id="18" creationId="{F4DF8ABF-BD8B-C0FA-91D0-EDC9227E9B17}"/>
          </ac:spMkLst>
        </pc:spChg>
        <pc:spChg chg="del">
          <ac:chgData name="François GLEYZON" userId="a2d04f23f7faf3ef" providerId="LiveId" clId="{1D234A9C-22E0-43CD-8D54-3191A7902E4E}" dt="2025-02-22T19:53:23.929" v="2711" actId="478"/>
          <ac:spMkLst>
            <pc:docMk/>
            <pc:sldMk cId="1452944335" sldId="261"/>
            <ac:spMk id="19" creationId="{464B3D4D-12EB-D238-43B4-6F57113E9E0A}"/>
          </ac:spMkLst>
        </pc:spChg>
        <pc:spChg chg="del">
          <ac:chgData name="François GLEYZON" userId="a2d04f23f7faf3ef" providerId="LiveId" clId="{1D234A9C-22E0-43CD-8D54-3191A7902E4E}" dt="2025-02-22T19:53:23.929" v="2711" actId="478"/>
          <ac:spMkLst>
            <pc:docMk/>
            <pc:sldMk cId="1452944335" sldId="261"/>
            <ac:spMk id="20" creationId="{F7B2648C-C01D-2FC8-0F3F-A810BEC0B6B3}"/>
          </ac:spMkLst>
        </pc:spChg>
        <pc:spChg chg="del">
          <ac:chgData name="François GLEYZON" userId="a2d04f23f7faf3ef" providerId="LiveId" clId="{1D234A9C-22E0-43CD-8D54-3191A7902E4E}" dt="2025-02-22T19:53:23.929" v="2711" actId="478"/>
          <ac:spMkLst>
            <pc:docMk/>
            <pc:sldMk cId="1452944335" sldId="261"/>
            <ac:spMk id="22" creationId="{7C293DC5-C800-0980-6F2B-BE6AD964B1B5}"/>
          </ac:spMkLst>
        </pc:spChg>
        <pc:spChg chg="del">
          <ac:chgData name="François GLEYZON" userId="a2d04f23f7faf3ef" providerId="LiveId" clId="{1D234A9C-22E0-43CD-8D54-3191A7902E4E}" dt="2025-02-22T19:53:23.929" v="2711" actId="478"/>
          <ac:spMkLst>
            <pc:docMk/>
            <pc:sldMk cId="1452944335" sldId="261"/>
            <ac:spMk id="24" creationId="{5348E2F8-935A-84B2-C999-9952A11CE7E6}"/>
          </ac:spMkLst>
        </pc:spChg>
      </pc:sldChg>
      <pc:sldChg chg="addSp delSp modSp mod">
        <pc:chgData name="François GLEYZON" userId="a2d04f23f7faf3ef" providerId="LiveId" clId="{1D234A9C-22E0-43CD-8D54-3191A7902E4E}" dt="2025-02-22T17:48:46.668" v="682" actId="1076"/>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2-22T17:45:36.581" v="536" actId="14100"/>
          <ac:spMkLst>
            <pc:docMk/>
            <pc:sldMk cId="1966793551" sldId="265"/>
            <ac:spMk id="5" creationId="{966EEB2D-AD16-27A2-ECFE-15577C4EDB26}"/>
          </ac:spMkLst>
        </pc:spChg>
        <pc:spChg chg="del mod">
          <ac:chgData name="François GLEYZON" userId="a2d04f23f7faf3ef" providerId="LiveId" clId="{1D234A9C-22E0-43CD-8D54-3191A7902E4E}" dt="2025-02-22T17:45:54.315" v="540" actId="478"/>
          <ac:spMkLst>
            <pc:docMk/>
            <pc:sldMk cId="1966793551" sldId="265"/>
            <ac:spMk id="6" creationId="{009BAB9B-ED9C-FB2B-C91C-A3841B943DAF}"/>
          </ac:spMkLst>
        </pc:spChg>
        <pc:spChg chg="del mod">
          <ac:chgData name="François GLEYZON" userId="a2d04f23f7faf3ef" providerId="LiveId" clId="{1D234A9C-22E0-43CD-8D54-3191A7902E4E}" dt="2025-02-22T17:44:53.817" v="469" actId="478"/>
          <ac:spMkLst>
            <pc:docMk/>
            <pc:sldMk cId="1966793551" sldId="265"/>
            <ac:spMk id="7" creationId="{B5436A21-87E5-E562-F7DC-2AACBB1F982E}"/>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del">
          <ac:chgData name="François GLEYZON" userId="a2d04f23f7faf3ef" providerId="LiveId" clId="{1D234A9C-22E0-43CD-8D54-3191A7902E4E}" dt="2025-02-22T17:44:58.131" v="470" actId="478"/>
          <ac:spMkLst>
            <pc:docMk/>
            <pc:sldMk cId="1966793551" sldId="265"/>
            <ac:spMk id="10" creationId="{E6776343-149B-C142-CF34-8C3AA10AF8AF}"/>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del mod">
          <ac:chgData name="François GLEYZON" userId="a2d04f23f7faf3ef" providerId="LiveId" clId="{1D234A9C-22E0-43CD-8D54-3191A7902E4E}" dt="2025-02-22T17:47:43.315" v="613" actId="478"/>
          <ac:spMkLst>
            <pc:docMk/>
            <pc:sldMk cId="1966793551" sldId="265"/>
            <ac:spMk id="19" creationId="{1E42DB06-8668-2792-877E-6AAD838CF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del">
          <ac:chgData name="François GLEYZON" userId="a2d04f23f7faf3ef" providerId="LiveId" clId="{1D234A9C-22E0-43CD-8D54-3191A7902E4E}" dt="2025-02-22T17:44:58.131" v="470" actId="478"/>
          <ac:spMkLst>
            <pc:docMk/>
            <pc:sldMk cId="1966793551" sldId="265"/>
            <ac:spMk id="44" creationId="{606C2879-B07E-738C-AE26-577B745F030F}"/>
          </ac:spMkLst>
        </pc:spChg>
        <pc:spChg chg="del">
          <ac:chgData name="François GLEYZON" userId="a2d04f23f7faf3ef" providerId="LiveId" clId="{1D234A9C-22E0-43CD-8D54-3191A7902E4E}" dt="2025-02-22T17:44:58.131" v="470" actId="478"/>
          <ac:spMkLst>
            <pc:docMk/>
            <pc:sldMk cId="1966793551" sldId="265"/>
            <ac:spMk id="45" creationId="{2CEBE47E-F412-B061-1A8F-3A6762027ED1}"/>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addSp delSp modSp mod">
        <pc:chgData name="François GLEYZON" userId="a2d04f23f7faf3ef" providerId="LiveId" clId="{1D234A9C-22E0-43CD-8D54-3191A7902E4E}" dt="2025-02-23T22:21:15.071" v="3520"/>
        <pc:sldMkLst>
          <pc:docMk/>
          <pc:sldMk cId="3013734229" sldId="266"/>
        </pc:sldMkLst>
        <pc:spChg chg="mod">
          <ac:chgData name="François GLEYZON" userId="a2d04f23f7faf3ef" providerId="LiveId" clId="{1D234A9C-22E0-43CD-8D54-3191A7902E4E}" dt="2025-02-22T19:48:54.047" v="2561" actId="20577"/>
          <ac:spMkLst>
            <pc:docMk/>
            <pc:sldMk cId="3013734229" sldId="266"/>
            <ac:spMk id="3" creationId="{0D204C9D-C124-A4B2-CA14-D7E07F23E83A}"/>
          </ac:spMkLst>
        </pc:spChg>
        <pc:spChg chg="mod">
          <ac:chgData name="François GLEYZON" userId="a2d04f23f7faf3ef" providerId="LiveId" clId="{1D234A9C-22E0-43CD-8D54-3191A7902E4E}" dt="2025-02-22T19:24:20.929" v="2121" actId="20577"/>
          <ac:spMkLst>
            <pc:docMk/>
            <pc:sldMk cId="3013734229" sldId="266"/>
            <ac:spMk id="5" creationId="{12FC6A74-40DA-DC90-686B-24F2DCFDC298}"/>
          </ac:spMkLst>
        </pc:spChg>
        <pc:spChg chg="add del mod">
          <ac:chgData name="François GLEYZON" userId="a2d04f23f7faf3ef" providerId="LiveId" clId="{1D234A9C-22E0-43CD-8D54-3191A7902E4E}" dt="2025-02-22T19:29:09.243" v="2248" actId="478"/>
          <ac:spMkLst>
            <pc:docMk/>
            <pc:sldMk cId="3013734229" sldId="266"/>
            <ac:spMk id="9" creationId="{BDF79934-00A0-445A-C73B-FF32220CE8C0}"/>
          </ac:spMkLst>
        </pc:spChg>
        <pc:spChg chg="add mod">
          <ac:chgData name="François GLEYZON" userId="a2d04f23f7faf3ef" providerId="LiveId" clId="{1D234A9C-22E0-43CD-8D54-3191A7902E4E}" dt="2025-02-23T22:20:40.591" v="3508" actId="20577"/>
          <ac:spMkLst>
            <pc:docMk/>
            <pc:sldMk cId="3013734229" sldId="266"/>
            <ac:spMk id="10" creationId="{87F2A118-10E1-86BB-BB17-40A968E84E21}"/>
          </ac:spMkLst>
        </pc:spChg>
        <pc:spChg chg="add mod">
          <ac:chgData name="François GLEYZON" userId="a2d04f23f7faf3ef" providerId="LiveId" clId="{1D234A9C-22E0-43CD-8D54-3191A7902E4E}" dt="2025-02-22T19:29:33.453" v="2255" actId="1076"/>
          <ac:spMkLst>
            <pc:docMk/>
            <pc:sldMk cId="3013734229" sldId="266"/>
            <ac:spMk id="11" creationId="{8411718F-83A7-FC79-AD4D-3B5DC8E1789F}"/>
          </ac:spMkLst>
        </pc:spChg>
        <pc:spChg chg="add mod">
          <ac:chgData name="François GLEYZON" userId="a2d04f23f7faf3ef" providerId="LiveId" clId="{1D234A9C-22E0-43CD-8D54-3191A7902E4E}" dt="2025-02-22T19:29:15.017" v="2249"/>
          <ac:spMkLst>
            <pc:docMk/>
            <pc:sldMk cId="3013734229" sldId="266"/>
            <ac:spMk id="12" creationId="{7BE12B43-0A2B-C02E-D649-D0AF15F4E5BA}"/>
          </ac:spMkLst>
        </pc:spChg>
        <pc:spChg chg="add mod">
          <ac:chgData name="François GLEYZON" userId="a2d04f23f7faf3ef" providerId="LiveId" clId="{1D234A9C-22E0-43CD-8D54-3191A7902E4E}" dt="2025-02-23T22:20:24.470" v="3490"/>
          <ac:spMkLst>
            <pc:docMk/>
            <pc:sldMk cId="3013734229" sldId="266"/>
            <ac:spMk id="13" creationId="{F4AD90AC-48EE-AC1C-5D15-15AC694D49AF}"/>
          </ac:spMkLst>
        </pc:spChg>
        <pc:spChg chg="add mod">
          <ac:chgData name="François GLEYZON" userId="a2d04f23f7faf3ef" providerId="LiveId" clId="{1D234A9C-22E0-43CD-8D54-3191A7902E4E}" dt="2025-02-22T19:32:11.750" v="2313" actId="20577"/>
          <ac:spMkLst>
            <pc:docMk/>
            <pc:sldMk cId="3013734229" sldId="266"/>
            <ac:spMk id="14" creationId="{31C70A5E-D228-D529-8164-AB3E54EF024F}"/>
          </ac:spMkLst>
        </pc:spChg>
        <pc:spChg chg="add mod">
          <ac:chgData name="François GLEYZON" userId="a2d04f23f7faf3ef" providerId="LiveId" clId="{1D234A9C-22E0-43CD-8D54-3191A7902E4E}" dt="2025-02-23T22:20:54.043" v="3510" actId="1076"/>
          <ac:spMkLst>
            <pc:docMk/>
            <pc:sldMk cId="3013734229" sldId="266"/>
            <ac:spMk id="15" creationId="{B9C64A7C-BB38-5709-95B2-0514927091DE}"/>
          </ac:spMkLst>
        </pc:spChg>
        <pc:spChg chg="del">
          <ac:chgData name="François GLEYZON" userId="a2d04f23f7faf3ef" providerId="LiveId" clId="{1D234A9C-22E0-43CD-8D54-3191A7902E4E}" dt="2025-02-22T19:24:26.424" v="2122" actId="478"/>
          <ac:spMkLst>
            <pc:docMk/>
            <pc:sldMk cId="3013734229" sldId="266"/>
            <ac:spMk id="16" creationId="{B39967A9-E27A-C14E-CB1A-C73498778C17}"/>
          </ac:spMkLst>
        </pc:spChg>
        <pc:spChg chg="add mod">
          <ac:chgData name="François GLEYZON" userId="a2d04f23f7faf3ef" providerId="LiveId" clId="{1D234A9C-22E0-43CD-8D54-3191A7902E4E}" dt="2025-02-22T19:33:31.445" v="2391" actId="1076"/>
          <ac:spMkLst>
            <pc:docMk/>
            <pc:sldMk cId="3013734229" sldId="266"/>
            <ac:spMk id="19" creationId="{3CCF0735-D454-D992-38F2-B2E5A65308FC}"/>
          </ac:spMkLst>
        </pc:spChg>
        <pc:spChg chg="add mod">
          <ac:chgData name="François GLEYZON" userId="a2d04f23f7faf3ef" providerId="LiveId" clId="{1D234A9C-22E0-43CD-8D54-3191A7902E4E}" dt="2025-02-23T22:21:15.071" v="3520"/>
          <ac:spMkLst>
            <pc:docMk/>
            <pc:sldMk cId="3013734229" sldId="266"/>
            <ac:spMk id="20" creationId="{A159A099-FC06-3D2C-7ED0-7565EA80450F}"/>
          </ac:spMkLst>
        </pc:spChg>
        <pc:spChg chg="add mod">
          <ac:chgData name="François GLEYZON" userId="a2d04f23f7faf3ef" providerId="LiveId" clId="{1D234A9C-22E0-43CD-8D54-3191A7902E4E}" dt="2025-02-23T02:34:25.870" v="3300" actId="20577"/>
          <ac:spMkLst>
            <pc:docMk/>
            <pc:sldMk cId="3013734229" sldId="266"/>
            <ac:spMk id="21" creationId="{707B09DD-EF6A-F7E4-1C11-C79B3298769C}"/>
          </ac:spMkLst>
        </pc:spChg>
        <pc:spChg chg="del">
          <ac:chgData name="François GLEYZON" userId="a2d04f23f7faf3ef" providerId="LiveId" clId="{1D234A9C-22E0-43CD-8D54-3191A7902E4E}" dt="2025-02-22T19:24:26.424" v="2122" actId="478"/>
          <ac:spMkLst>
            <pc:docMk/>
            <pc:sldMk cId="3013734229" sldId="266"/>
            <ac:spMk id="22" creationId="{6202A4EB-70C1-FC90-04FF-E6EC22746993}"/>
          </ac:spMkLst>
        </pc:spChg>
        <pc:spChg chg="add mod">
          <ac:chgData name="François GLEYZON" userId="a2d04f23f7faf3ef" providerId="LiveId" clId="{1D234A9C-22E0-43CD-8D54-3191A7902E4E}" dt="2025-02-23T22:21:03.026" v="3512" actId="20577"/>
          <ac:spMkLst>
            <pc:docMk/>
            <pc:sldMk cId="3013734229" sldId="266"/>
            <ac:spMk id="23" creationId="{574942A2-DB77-D65C-916E-EF0C28A3765E}"/>
          </ac:spMkLst>
        </pc:spChg>
        <pc:spChg chg="del">
          <ac:chgData name="François GLEYZON" userId="a2d04f23f7faf3ef" providerId="LiveId" clId="{1D234A9C-22E0-43CD-8D54-3191A7902E4E}" dt="2025-02-22T19:24:26.424" v="2122" actId="478"/>
          <ac:spMkLst>
            <pc:docMk/>
            <pc:sldMk cId="3013734229" sldId="266"/>
            <ac:spMk id="24" creationId="{76493576-D5CC-FFCD-A3CC-42A2E2B30ACE}"/>
          </ac:spMkLst>
        </pc:spChg>
        <pc:spChg chg="del">
          <ac:chgData name="François GLEYZON" userId="a2d04f23f7faf3ef" providerId="LiveId" clId="{1D234A9C-22E0-43CD-8D54-3191A7902E4E}" dt="2025-02-22T19:24:26.424" v="2122" actId="478"/>
          <ac:spMkLst>
            <pc:docMk/>
            <pc:sldMk cId="3013734229" sldId="266"/>
            <ac:spMk id="25" creationId="{10BF094A-0B6E-84CD-1409-00B3E540E17B}"/>
          </ac:spMkLst>
        </pc:spChg>
        <pc:spChg chg="add mod">
          <ac:chgData name="François GLEYZON" userId="a2d04f23f7faf3ef" providerId="LiveId" clId="{1D234A9C-22E0-43CD-8D54-3191A7902E4E}" dt="2025-02-23T22:21:04.285" v="3514" actId="20577"/>
          <ac:spMkLst>
            <pc:docMk/>
            <pc:sldMk cId="3013734229" sldId="266"/>
            <ac:spMk id="26" creationId="{B2EA4FDC-1D8F-584E-E8E5-396019B0F5D1}"/>
          </ac:spMkLst>
        </pc:spChg>
        <pc:spChg chg="add mod">
          <ac:chgData name="François GLEYZON" userId="a2d04f23f7faf3ef" providerId="LiveId" clId="{1D234A9C-22E0-43CD-8D54-3191A7902E4E}" dt="2025-02-22T19:40:40.329" v="2555"/>
          <ac:spMkLst>
            <pc:docMk/>
            <pc:sldMk cId="3013734229" sldId="266"/>
            <ac:spMk id="27" creationId="{1FBC4ABF-D7F7-E2A0-E432-21E77D25FEB5}"/>
          </ac:spMkLst>
        </pc:spChg>
        <pc:spChg chg="add mod">
          <ac:chgData name="François GLEYZON" userId="a2d04f23f7faf3ef" providerId="LiveId" clId="{1D234A9C-22E0-43CD-8D54-3191A7902E4E}" dt="2025-02-22T19:52:52.339" v="2662" actId="14100"/>
          <ac:spMkLst>
            <pc:docMk/>
            <pc:sldMk cId="3013734229" sldId="266"/>
            <ac:spMk id="28" creationId="{B8351343-8599-5922-442A-220E37FCB5F7}"/>
          </ac:spMkLst>
        </pc:spChg>
        <pc:spChg chg="add mod">
          <ac:chgData name="François GLEYZON" userId="a2d04f23f7faf3ef" providerId="LiveId" clId="{1D234A9C-22E0-43CD-8D54-3191A7902E4E}" dt="2025-02-22T19:53:17.359" v="2710" actId="1076"/>
          <ac:spMkLst>
            <pc:docMk/>
            <pc:sldMk cId="3013734229" sldId="266"/>
            <ac:spMk id="29" creationId="{908B9A92-A373-1073-0BC1-C1328FD3B935}"/>
          </ac:spMkLst>
        </pc:spChg>
        <pc:picChg chg="del">
          <ac:chgData name="François GLEYZON" userId="a2d04f23f7faf3ef" providerId="LiveId" clId="{1D234A9C-22E0-43CD-8D54-3191A7902E4E}" dt="2025-02-22T19:24:26.424" v="2122" actId="478"/>
          <ac:picMkLst>
            <pc:docMk/>
            <pc:sldMk cId="3013734229" sldId="266"/>
            <ac:picMk id="8" creationId="{F5478F9D-5ACE-798B-6D07-047046B54D1B}"/>
          </ac:picMkLst>
        </pc:picChg>
        <pc:cxnChg chg="add mod">
          <ac:chgData name="François GLEYZON" userId="a2d04f23f7faf3ef" providerId="LiveId" clId="{1D234A9C-22E0-43CD-8D54-3191A7902E4E}" dt="2025-02-22T19:33:07.646" v="2335" actId="13822"/>
          <ac:cxnSpMkLst>
            <pc:docMk/>
            <pc:sldMk cId="3013734229" sldId="266"/>
            <ac:cxnSpMk id="18" creationId="{19C5FC14-86D9-D182-FAA9-03B9ADA00502}"/>
          </ac:cxnSpMkLst>
        </pc:cxnChg>
      </pc:sldChg>
      <pc:sldChg chg="addSp delSp modSp add mod">
        <pc:chgData name="François GLEYZON" userId="a2d04f23f7faf3ef" providerId="LiveId" clId="{1D234A9C-22E0-43CD-8D54-3191A7902E4E}" dt="2025-02-23T01:32:26.389" v="3149" actId="33524"/>
        <pc:sldMkLst>
          <pc:docMk/>
          <pc:sldMk cId="3012370290" sldId="267"/>
        </pc:sldMkLst>
        <pc:spChg chg="mod">
          <ac:chgData name="François GLEYZON" userId="a2d04f23f7faf3ef" providerId="LiveId" clId="{1D234A9C-22E0-43CD-8D54-3191A7902E4E}" dt="2025-02-22T19:15:29.829" v="1932" actId="113"/>
          <ac:spMkLst>
            <pc:docMk/>
            <pc:sldMk cId="3012370290" sldId="267"/>
            <ac:spMk id="3" creationId="{05CC19FB-93A6-7B7E-030C-93869ED24504}"/>
          </ac:spMkLst>
        </pc:spChg>
        <pc:spChg chg="add mod">
          <ac:chgData name="François GLEYZON" userId="a2d04f23f7faf3ef" providerId="LiveId" clId="{1D234A9C-22E0-43CD-8D54-3191A7902E4E}" dt="2025-02-22T19:07:19.814" v="1610" actId="571"/>
          <ac:spMkLst>
            <pc:docMk/>
            <pc:sldMk cId="3012370290" sldId="267"/>
            <ac:spMk id="4" creationId="{1F8913AF-A833-C880-CD93-0502901BFBC9}"/>
          </ac:spMkLst>
        </pc:spChg>
        <pc:spChg chg="add mod">
          <ac:chgData name="François GLEYZON" userId="a2d04f23f7faf3ef" providerId="LiveId" clId="{1D234A9C-22E0-43CD-8D54-3191A7902E4E}" dt="2025-02-23T01:32:26.389" v="3149" actId="33524"/>
          <ac:spMkLst>
            <pc:docMk/>
            <pc:sldMk cId="3012370290" sldId="267"/>
            <ac:spMk id="4" creationId="{6D8734A9-8F30-9BA7-B84D-78C647197FF0}"/>
          </ac:spMkLst>
        </pc:spChg>
        <pc:spChg chg="add mod">
          <ac:chgData name="François GLEYZON" userId="a2d04f23f7faf3ef" providerId="LiveId" clId="{1D234A9C-22E0-43CD-8D54-3191A7902E4E}" dt="2025-02-22T19:07:19.814" v="1610" actId="571"/>
          <ac:spMkLst>
            <pc:docMk/>
            <pc:sldMk cId="3012370290" sldId="267"/>
            <ac:spMk id="5" creationId="{4474809A-7406-E52F-DEDA-F190CF1A6A45}"/>
          </ac:spMkLst>
        </pc:spChg>
        <pc:spChg chg="add mod">
          <ac:chgData name="François GLEYZON" userId="a2d04f23f7faf3ef" providerId="LiveId" clId="{1D234A9C-22E0-43CD-8D54-3191A7902E4E}" dt="2025-02-22T19:11:08.639" v="1783" actId="14100"/>
          <ac:spMkLst>
            <pc:docMk/>
            <pc:sldMk cId="3012370290" sldId="267"/>
            <ac:spMk id="6" creationId="{56A53E3E-571F-8013-C3A7-A8E20BBB0B46}"/>
          </ac:spMkLst>
        </pc:spChg>
        <pc:spChg chg="add mod">
          <ac:chgData name="François GLEYZON" userId="a2d04f23f7faf3ef" providerId="LiveId" clId="{1D234A9C-22E0-43CD-8D54-3191A7902E4E}" dt="2025-02-23T01:30:34.913" v="2806" actId="1076"/>
          <ac:spMkLst>
            <pc:docMk/>
            <pc:sldMk cId="3012370290" sldId="267"/>
            <ac:spMk id="7" creationId="{90BB579E-0FD2-DC2E-16BF-7F27225CF288}"/>
          </ac:spMkLst>
        </pc:spChg>
        <pc:spChg chg="del">
          <ac:chgData name="François GLEYZON" userId="a2d04f23f7faf3ef" providerId="LiveId" clId="{1D234A9C-22E0-43CD-8D54-3191A7902E4E}" dt="2025-02-22T19:07:13.179" v="1608" actId="478"/>
          <ac:spMkLst>
            <pc:docMk/>
            <pc:sldMk cId="3012370290" sldId="267"/>
            <ac:spMk id="26" creationId="{E0FEA1DE-33B0-61BE-A2F3-9FF1EB40D222}"/>
          </ac:spMkLst>
        </pc:spChg>
        <pc:spChg chg="mod">
          <ac:chgData name="François GLEYZON" userId="a2d04f23f7faf3ef" providerId="LiveId" clId="{1D234A9C-22E0-43CD-8D54-3191A7902E4E}" dt="2025-02-22T19:07:59.194" v="1621" actId="14100"/>
          <ac:spMkLst>
            <pc:docMk/>
            <pc:sldMk cId="3012370290" sldId="267"/>
            <ac:spMk id="27" creationId="{A57D4E70-5F66-2847-4FB7-AFA893BB109A}"/>
          </ac:spMkLst>
        </pc:spChg>
        <pc:spChg chg="del">
          <ac:chgData name="François GLEYZON" userId="a2d04f23f7faf3ef" providerId="LiveId" clId="{1D234A9C-22E0-43CD-8D54-3191A7902E4E}" dt="2025-02-22T19:07:22.109" v="1611" actId="478"/>
          <ac:spMkLst>
            <pc:docMk/>
            <pc:sldMk cId="3012370290" sldId="267"/>
            <ac:spMk id="28" creationId="{7888DD1C-B752-5C16-3BA1-6EAD25D9BAC7}"/>
          </ac:spMkLst>
        </pc:spChg>
        <pc:spChg chg="mod">
          <ac:chgData name="François GLEYZON" userId="a2d04f23f7faf3ef" providerId="LiveId" clId="{1D234A9C-22E0-43CD-8D54-3191A7902E4E}" dt="2025-02-22T19:07:59.194" v="1621" actId="14100"/>
          <ac:spMkLst>
            <pc:docMk/>
            <pc:sldMk cId="3012370290" sldId="267"/>
            <ac:spMk id="30" creationId="{0A911727-5506-3DA4-DF10-5F641C407277}"/>
          </ac:spMkLst>
        </pc:spChg>
        <pc:spChg chg="mod">
          <ac:chgData name="François GLEYZON" userId="a2d04f23f7faf3ef" providerId="LiveId" clId="{1D234A9C-22E0-43CD-8D54-3191A7902E4E}" dt="2025-02-22T19:10:31.339" v="1771" actId="14100"/>
          <ac:spMkLst>
            <pc:docMk/>
            <pc:sldMk cId="3012370290" sldId="267"/>
            <ac:spMk id="31" creationId="{7078B181-A733-3D4F-B20C-0CC0E9220D91}"/>
          </ac:spMkLst>
        </pc:spChg>
        <pc:spChg chg="mod">
          <ac:chgData name="François GLEYZON" userId="a2d04f23f7faf3ef" providerId="LiveId" clId="{1D234A9C-22E0-43CD-8D54-3191A7902E4E}" dt="2025-02-22T19:08:17.074" v="1656" actId="1036"/>
          <ac:spMkLst>
            <pc:docMk/>
            <pc:sldMk cId="3012370290" sldId="267"/>
            <ac:spMk id="32" creationId="{8B41DDE2-A1FB-66DB-91EE-88672A3F4B87}"/>
          </ac:spMkLst>
        </pc:spChg>
        <pc:spChg chg="mod">
          <ac:chgData name="François GLEYZON" userId="a2d04f23f7faf3ef" providerId="LiveId" clId="{1D234A9C-22E0-43CD-8D54-3191A7902E4E}" dt="2025-02-22T19:08:26.999" v="1675" actId="1036"/>
          <ac:spMkLst>
            <pc:docMk/>
            <pc:sldMk cId="3012370290" sldId="267"/>
            <ac:spMk id="33" creationId="{F198ED22-56AE-6778-0AD2-869E09F6F164}"/>
          </ac:spMkLst>
        </pc:spChg>
        <pc:spChg chg="mod">
          <ac:chgData name="François GLEYZON" userId="a2d04f23f7faf3ef" providerId="LiveId" clId="{1D234A9C-22E0-43CD-8D54-3191A7902E4E}" dt="2025-02-22T19:08:31.209" v="1688" actId="1035"/>
          <ac:spMkLst>
            <pc:docMk/>
            <pc:sldMk cId="3012370290" sldId="267"/>
            <ac:spMk id="34" creationId="{75D58394-1CB9-7AF5-EB35-479E7717CC27}"/>
          </ac:spMkLst>
        </pc:spChg>
        <pc:spChg chg="del mod">
          <ac:chgData name="François GLEYZON" userId="a2d04f23f7faf3ef" providerId="LiveId" clId="{1D234A9C-22E0-43CD-8D54-3191A7902E4E}" dt="2025-02-22T19:10:35.429" v="1772" actId="478"/>
          <ac:spMkLst>
            <pc:docMk/>
            <pc:sldMk cId="3012370290" sldId="267"/>
            <ac:spMk id="35" creationId="{BCBDD140-5DC6-DB25-443D-9423A77ABF0E}"/>
          </ac:spMkLst>
        </pc:spChg>
        <pc:cxnChg chg="del">
          <ac:chgData name="François GLEYZON" userId="a2d04f23f7faf3ef" providerId="LiveId" clId="{1D234A9C-22E0-43CD-8D54-3191A7902E4E}" dt="2025-02-22T19:04:53.926" v="1607" actId="478"/>
          <ac:cxnSpMkLst>
            <pc:docMk/>
            <pc:sldMk cId="3012370290" sldId="267"/>
            <ac:cxnSpMk id="4" creationId="{32D5F68C-7BE2-1971-CA4F-27AFA9535315}"/>
          </ac:cxnSpMkLst>
        </pc:cxnChg>
      </pc:sldChg>
      <pc:sldChg chg="addSp delSp modSp add mod">
        <pc:chgData name="François GLEYZON" userId="a2d04f23f7faf3ef" providerId="LiveId" clId="{1D234A9C-22E0-43CD-8D54-3191A7902E4E}" dt="2025-02-23T19:11:05.672" v="3383" actId="14100"/>
        <pc:sldMkLst>
          <pc:docMk/>
          <pc:sldMk cId="3862334454" sldId="268"/>
        </pc:sldMkLst>
        <pc:spChg chg="mod">
          <ac:chgData name="François GLEYZON" userId="a2d04f23f7faf3ef" providerId="LiveId" clId="{1D234A9C-22E0-43CD-8D54-3191A7902E4E}" dt="2025-02-22T19:15:36.893" v="1934" actId="20577"/>
          <ac:spMkLst>
            <pc:docMk/>
            <pc:sldMk cId="3862334454" sldId="268"/>
            <ac:spMk id="2" creationId="{246AFAAB-D8DE-A0C1-14A8-F1256E153AE7}"/>
          </ac:spMkLst>
        </pc:spChg>
        <pc:spChg chg="mod">
          <ac:chgData name="François GLEYZON" userId="a2d04f23f7faf3ef" providerId="LiveId" clId="{1D234A9C-22E0-43CD-8D54-3191A7902E4E}" dt="2025-02-22T19:19:37.159" v="2022" actId="20577"/>
          <ac:spMkLst>
            <pc:docMk/>
            <pc:sldMk cId="3862334454" sldId="268"/>
            <ac:spMk id="3" creationId="{447BB2D3-552F-E6A2-63BC-67798678A29A}"/>
          </ac:spMkLst>
        </pc:spChg>
        <pc:spChg chg="add del mod">
          <ac:chgData name="François GLEYZON" userId="a2d04f23f7faf3ef" providerId="LiveId" clId="{1D234A9C-22E0-43CD-8D54-3191A7902E4E}" dt="2025-02-22T19:18:58.213" v="1985" actId="478"/>
          <ac:spMkLst>
            <pc:docMk/>
            <pc:sldMk cId="3862334454" sldId="268"/>
            <ac:spMk id="4" creationId="{507E54E7-772F-33D1-E501-E070B7A7F065}"/>
          </ac:spMkLst>
        </pc:spChg>
        <pc:spChg chg="add mod">
          <ac:chgData name="François GLEYZON" userId="a2d04f23f7faf3ef" providerId="LiveId" clId="{1D234A9C-22E0-43CD-8D54-3191A7902E4E}" dt="2025-02-22T23:51:18.073" v="2752" actId="20577"/>
          <ac:spMkLst>
            <pc:docMk/>
            <pc:sldMk cId="3862334454" sldId="268"/>
            <ac:spMk id="4" creationId="{EADB7A49-C3D6-2E36-AA84-D62056BEB820}"/>
          </ac:spMkLst>
        </pc:spChg>
        <pc:spChg chg="add del mod">
          <ac:chgData name="François GLEYZON" userId="a2d04f23f7faf3ef" providerId="LiveId" clId="{1D234A9C-22E0-43CD-8D54-3191A7902E4E}" dt="2025-02-22T19:18:58.213" v="1985" actId="478"/>
          <ac:spMkLst>
            <pc:docMk/>
            <pc:sldMk cId="3862334454" sldId="268"/>
            <ac:spMk id="5" creationId="{F6BD9A51-F1F2-9FF4-B9C7-95C3EEC88AD6}"/>
          </ac:spMkLst>
        </pc:spChg>
        <pc:spChg chg="del">
          <ac:chgData name="François GLEYZON" userId="a2d04f23f7faf3ef" providerId="LiveId" clId="{1D234A9C-22E0-43CD-8D54-3191A7902E4E}" dt="2025-02-22T19:17:32.049" v="1965" actId="478"/>
          <ac:spMkLst>
            <pc:docMk/>
            <pc:sldMk cId="3862334454" sldId="268"/>
            <ac:spMk id="6" creationId="{69087A53-C9A0-C6FA-B36C-BBADBC0206D5}"/>
          </ac:spMkLst>
        </pc:spChg>
        <pc:spChg chg="del">
          <ac:chgData name="François GLEYZON" userId="a2d04f23f7faf3ef" providerId="LiveId" clId="{1D234A9C-22E0-43CD-8D54-3191A7902E4E}" dt="2025-02-22T19:17:32.049" v="1965" actId="478"/>
          <ac:spMkLst>
            <pc:docMk/>
            <pc:sldMk cId="3862334454" sldId="268"/>
            <ac:spMk id="7" creationId="{508CA611-C755-8356-F2CB-4EEBED8AD335}"/>
          </ac:spMkLst>
        </pc:spChg>
        <pc:spChg chg="add del mod">
          <ac:chgData name="François GLEYZON" userId="a2d04f23f7faf3ef" providerId="LiveId" clId="{1D234A9C-22E0-43CD-8D54-3191A7902E4E}" dt="2025-02-22T19:18:58.213" v="1985" actId="478"/>
          <ac:spMkLst>
            <pc:docMk/>
            <pc:sldMk cId="3862334454" sldId="268"/>
            <ac:spMk id="8" creationId="{65A587B0-CECE-5838-DC4D-92BFE14FC679}"/>
          </ac:spMkLst>
        </pc:spChg>
        <pc:spChg chg="add del mod">
          <ac:chgData name="François GLEYZON" userId="a2d04f23f7faf3ef" providerId="LiveId" clId="{1D234A9C-22E0-43CD-8D54-3191A7902E4E}" dt="2025-02-22T19:18:58.213" v="1985" actId="478"/>
          <ac:spMkLst>
            <pc:docMk/>
            <pc:sldMk cId="3862334454" sldId="268"/>
            <ac:spMk id="9" creationId="{C8C63D3B-3F68-EE8A-C673-F169C2E11CA0}"/>
          </ac:spMkLst>
        </pc:spChg>
        <pc:spChg chg="add del mod">
          <ac:chgData name="François GLEYZON" userId="a2d04f23f7faf3ef" providerId="LiveId" clId="{1D234A9C-22E0-43CD-8D54-3191A7902E4E}" dt="2025-02-22T19:18:58.213" v="1985" actId="478"/>
          <ac:spMkLst>
            <pc:docMk/>
            <pc:sldMk cId="3862334454" sldId="268"/>
            <ac:spMk id="10" creationId="{CD1B40AD-6B70-E555-5DBD-6A2AFD576CB4}"/>
          </ac:spMkLst>
        </pc:spChg>
        <pc:spChg chg="add mod">
          <ac:chgData name="François GLEYZON" userId="a2d04f23f7faf3ef" providerId="LiveId" clId="{1D234A9C-22E0-43CD-8D54-3191A7902E4E}" dt="2025-02-23T19:11:05.672" v="3383" actId="14100"/>
          <ac:spMkLst>
            <pc:docMk/>
            <pc:sldMk cId="3862334454" sldId="268"/>
            <ac:spMk id="11" creationId="{A240AD1D-BF7B-D076-54CC-20292B1DCFD1}"/>
          </ac:spMkLst>
        </pc:spChg>
        <pc:spChg chg="mod">
          <ac:chgData name="François GLEYZON" userId="a2d04f23f7faf3ef" providerId="LiveId" clId="{1D234A9C-22E0-43CD-8D54-3191A7902E4E}" dt="2025-02-22T19:16:34.339" v="1954" actId="14100"/>
          <ac:spMkLst>
            <pc:docMk/>
            <pc:sldMk cId="3862334454" sldId="268"/>
            <ac:spMk id="27" creationId="{A4F3DA51-EB31-5897-45B4-C3555D48479F}"/>
          </ac:spMkLst>
        </pc:spChg>
        <pc:spChg chg="mod">
          <ac:chgData name="François GLEYZON" userId="a2d04f23f7faf3ef" providerId="LiveId" clId="{1D234A9C-22E0-43CD-8D54-3191A7902E4E}" dt="2025-02-22T21:52:50.474" v="2715" actId="20577"/>
          <ac:spMkLst>
            <pc:docMk/>
            <pc:sldMk cId="3862334454" sldId="268"/>
            <ac:spMk id="30" creationId="{B2250A9E-C5B1-BC30-4976-296632C2CB72}"/>
          </ac:spMkLst>
        </pc:spChg>
        <pc:spChg chg="del">
          <ac:chgData name="François GLEYZON" userId="a2d04f23f7faf3ef" providerId="LiveId" clId="{1D234A9C-22E0-43CD-8D54-3191A7902E4E}" dt="2025-02-22T19:17:32.049" v="1965" actId="478"/>
          <ac:spMkLst>
            <pc:docMk/>
            <pc:sldMk cId="3862334454" sldId="268"/>
            <ac:spMk id="31" creationId="{99C31516-13B9-4EEB-0B73-725FC2186ABD}"/>
          </ac:spMkLst>
        </pc:spChg>
        <pc:spChg chg="del">
          <ac:chgData name="François GLEYZON" userId="a2d04f23f7faf3ef" providerId="LiveId" clId="{1D234A9C-22E0-43CD-8D54-3191A7902E4E}" dt="2025-02-22T19:17:32.049" v="1965" actId="478"/>
          <ac:spMkLst>
            <pc:docMk/>
            <pc:sldMk cId="3862334454" sldId="268"/>
            <ac:spMk id="32" creationId="{780F88E9-52DD-D462-E60B-BC85434EB040}"/>
          </ac:spMkLst>
        </pc:spChg>
        <pc:spChg chg="del">
          <ac:chgData name="François GLEYZON" userId="a2d04f23f7faf3ef" providerId="LiveId" clId="{1D234A9C-22E0-43CD-8D54-3191A7902E4E}" dt="2025-02-22T19:17:32.049" v="1965" actId="478"/>
          <ac:spMkLst>
            <pc:docMk/>
            <pc:sldMk cId="3862334454" sldId="268"/>
            <ac:spMk id="33" creationId="{3867470F-C23F-279A-E838-85AE20C39E9A}"/>
          </ac:spMkLst>
        </pc:spChg>
        <pc:spChg chg="del">
          <ac:chgData name="François GLEYZON" userId="a2d04f23f7faf3ef" providerId="LiveId" clId="{1D234A9C-22E0-43CD-8D54-3191A7902E4E}" dt="2025-02-22T19:17:32.049" v="1965" actId="478"/>
          <ac:spMkLst>
            <pc:docMk/>
            <pc:sldMk cId="3862334454" sldId="268"/>
            <ac:spMk id="34" creationId="{439648D7-860B-30D7-755D-F3442F917310}"/>
          </ac:spMkLst>
        </pc:spChg>
        <pc:picChg chg="add del mod ord">
          <ac:chgData name="François GLEYZON" userId="a2d04f23f7faf3ef" providerId="LiveId" clId="{1D234A9C-22E0-43CD-8D54-3191A7902E4E}" dt="2025-02-23T02:00:11.261" v="3226" actId="478"/>
          <ac:picMkLst>
            <pc:docMk/>
            <pc:sldMk cId="3862334454" sldId="268"/>
            <ac:picMk id="6" creationId="{D49DD70A-56DF-DFF7-9A82-1F678D2902E3}"/>
          </ac:picMkLst>
        </pc:picChg>
        <pc:picChg chg="add del mod ord">
          <ac:chgData name="François GLEYZON" userId="a2d04f23f7faf3ef" providerId="LiveId" clId="{1D234A9C-22E0-43CD-8D54-3191A7902E4E}" dt="2025-02-23T02:00:11.641" v="3227" actId="478"/>
          <ac:picMkLst>
            <pc:docMk/>
            <pc:sldMk cId="3862334454" sldId="268"/>
            <ac:picMk id="8" creationId="{B7B0D597-1395-3CA7-57CA-9933157DDCC4}"/>
          </ac:picMkLst>
        </pc:picChg>
        <pc:picChg chg="add mod ord">
          <ac:chgData name="François GLEYZON" userId="a2d04f23f7faf3ef" providerId="LiveId" clId="{1D234A9C-22E0-43CD-8D54-3191A7902E4E}" dt="2025-02-23T02:00:44.916" v="3244" actId="1076"/>
          <ac:picMkLst>
            <pc:docMk/>
            <pc:sldMk cId="3862334454" sldId="268"/>
            <ac:picMk id="10" creationId="{AC6DD530-0AF9-B1D0-451B-C9E0F108AD0B}"/>
          </ac:picMkLst>
        </pc:picChg>
        <pc:picChg chg="add mod ord">
          <ac:chgData name="François GLEYZON" userId="a2d04f23f7faf3ef" providerId="LiveId" clId="{1D234A9C-22E0-43CD-8D54-3191A7902E4E}" dt="2025-02-23T02:01:04.281" v="3247" actId="1076"/>
          <ac:picMkLst>
            <pc:docMk/>
            <pc:sldMk cId="3862334454" sldId="268"/>
            <ac:picMk id="13" creationId="{B9EE5A72-7A0D-A32F-F541-ED53CCCE41F1}"/>
          </ac:picMkLst>
        </pc:picChg>
        <pc:picChg chg="add mod ord">
          <ac:chgData name="François GLEYZON" userId="a2d04f23f7faf3ef" providerId="LiveId" clId="{1D234A9C-22E0-43CD-8D54-3191A7902E4E}" dt="2025-02-23T02:00:50.457" v="3246" actId="1076"/>
          <ac:picMkLst>
            <pc:docMk/>
            <pc:sldMk cId="3862334454" sldId="268"/>
            <ac:picMk id="16" creationId="{20D04E8D-8DE9-D92B-D7E6-F573568C7C29}"/>
          </ac:picMkLst>
        </pc:picChg>
      </pc:sldChg>
      <pc:sldChg chg="new del">
        <pc:chgData name="François GLEYZON" userId="a2d04f23f7faf3ef" providerId="LiveId" clId="{1D234A9C-22E0-43CD-8D54-3191A7902E4E}" dt="2025-02-22T19:38:26.169" v="2519" actId="680"/>
        <pc:sldMkLst>
          <pc:docMk/>
          <pc:sldMk cId="2581293795" sldId="269"/>
        </pc:sldMkLst>
      </pc:sldChg>
      <pc:sldChg chg="delSp modSp add mod">
        <pc:chgData name="François GLEYZON" userId="a2d04f23f7faf3ef" providerId="LiveId" clId="{1D234A9C-22E0-43CD-8D54-3191A7902E4E}" dt="2025-02-23T22:20:30.681" v="3502" actId="14100"/>
        <pc:sldMkLst>
          <pc:docMk/>
          <pc:sldMk cId="3239519359" sldId="269"/>
        </pc:sldMkLst>
        <pc:spChg chg="del">
          <ac:chgData name="François GLEYZON" userId="a2d04f23f7faf3ef" providerId="LiveId" clId="{1D234A9C-22E0-43CD-8D54-3191A7902E4E}" dt="2025-02-23T21:23:45.427" v="3430" actId="478"/>
          <ac:spMkLst>
            <pc:docMk/>
            <pc:sldMk cId="3239519359" sldId="269"/>
            <ac:spMk id="4" creationId="{5AA8C3E1-E49C-771D-C8DC-940D9014AF28}"/>
          </ac:spMkLst>
        </pc:spChg>
        <pc:spChg chg="mod">
          <ac:chgData name="François GLEYZON" userId="a2d04f23f7faf3ef" providerId="LiveId" clId="{1D234A9C-22E0-43CD-8D54-3191A7902E4E}" dt="2025-02-23T22:20:25.327" v="3492" actId="1037"/>
          <ac:spMkLst>
            <pc:docMk/>
            <pc:sldMk cId="3239519359" sldId="269"/>
            <ac:spMk id="6" creationId="{B6E4E89F-DA3D-DBA4-75DD-7E2E4F270619}"/>
          </ac:spMkLst>
        </pc:spChg>
        <pc:spChg chg="mod">
          <ac:chgData name="François GLEYZON" userId="a2d04f23f7faf3ef" providerId="LiveId" clId="{1D234A9C-22E0-43CD-8D54-3191A7902E4E}" dt="2025-02-23T22:20:30.681" v="3502" actId="14100"/>
          <ac:spMkLst>
            <pc:docMk/>
            <pc:sldMk cId="3239519359" sldId="269"/>
            <ac:spMk id="27" creationId="{EFBC5B56-3566-1B71-CCA9-E2600B9CF6F9}"/>
          </ac:spMkLst>
        </pc:spChg>
        <pc:spChg chg="mod">
          <ac:chgData name="François GLEYZON" userId="a2d04f23f7faf3ef" providerId="LiveId" clId="{1D234A9C-22E0-43CD-8D54-3191A7902E4E}" dt="2025-02-23T22:20:28.021" v="3498"/>
          <ac:spMkLst>
            <pc:docMk/>
            <pc:sldMk cId="3239519359" sldId="269"/>
            <ac:spMk id="30" creationId="{EAE37C8C-9C34-4B7F-6E42-BA21ABC7F469}"/>
          </ac:spMkLst>
        </pc:spChg>
        <pc:spChg chg="mod">
          <ac:chgData name="François GLEYZON" userId="a2d04f23f7faf3ef" providerId="LiveId" clId="{1D234A9C-22E0-43CD-8D54-3191A7902E4E}" dt="2025-02-23T22:20:25.327" v="3492" actId="1037"/>
          <ac:spMkLst>
            <pc:docMk/>
            <pc:sldMk cId="3239519359" sldId="269"/>
            <ac:spMk id="31" creationId="{B3E8F8B3-248A-1B4E-5A69-4783E18E9EFE}"/>
          </ac:spMkLst>
        </pc:spChg>
        <pc:spChg chg="mod">
          <ac:chgData name="François GLEYZON" userId="a2d04f23f7faf3ef" providerId="LiveId" clId="{1D234A9C-22E0-43CD-8D54-3191A7902E4E}" dt="2025-02-23T22:20:27.850" v="3497"/>
          <ac:spMkLst>
            <pc:docMk/>
            <pc:sldMk cId="3239519359" sldId="269"/>
            <ac:spMk id="32" creationId="{2E2B2C9C-82E3-C206-A6B0-990D9A0F7051}"/>
          </ac:spMkLst>
        </pc:spChg>
        <pc:spChg chg="mod">
          <ac:chgData name="François GLEYZON" userId="a2d04f23f7faf3ef" providerId="LiveId" clId="{1D234A9C-22E0-43CD-8D54-3191A7902E4E}" dt="2025-02-23T22:20:27.515" v="3495" actId="14100"/>
          <ac:spMkLst>
            <pc:docMk/>
            <pc:sldMk cId="3239519359" sldId="269"/>
            <ac:spMk id="33" creationId="{AB58D180-8CFC-C76D-51E9-E77F20DF9CA6}"/>
          </ac:spMkLst>
        </pc:spChg>
        <pc:spChg chg="mod">
          <ac:chgData name="François GLEYZON" userId="a2d04f23f7faf3ef" providerId="LiveId" clId="{1D234A9C-22E0-43CD-8D54-3191A7902E4E}" dt="2025-02-23T22:20:27.515" v="3495" actId="14100"/>
          <ac:spMkLst>
            <pc:docMk/>
            <pc:sldMk cId="3239519359" sldId="269"/>
            <ac:spMk id="34" creationId="{9FDDEC99-834C-DB72-A1C8-C14CF4B416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10</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23/02/2025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23/02/2025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50.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instationnaire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599" y="137840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599" y="1378403"/>
                <a:ext cx="10101844" cy="563937"/>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2253346"/>
                <a:ext cx="8827509"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2253346"/>
                <a:ext cx="8827509" cy="553228"/>
              </a:xfrm>
              <a:prstGeom prst="rect">
                <a:avLst/>
              </a:prstGeom>
              <a:blipFill>
                <a:blip r:embed="rId3"/>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233329" y="2841620"/>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=1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233329" y="2841620"/>
                <a:ext cx="9522303" cy="62927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380916"/>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380916"/>
                <a:ext cx="9654034" cy="553228"/>
              </a:xfrm>
              <a:prstGeom prst="rect">
                <a:avLst/>
              </a:prstGeom>
              <a:blipFill>
                <a:blip r:embed="rId5"/>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101599" y="3931352"/>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101599" y="3931352"/>
                <a:ext cx="9654034"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5D58394-1CB9-7AF5-EB35-479E7717CC27}"/>
                  </a:ext>
                </a:extLst>
              </p:cNvPr>
              <p:cNvSpPr txBox="1"/>
              <p:nvPr/>
            </p:nvSpPr>
            <p:spPr>
              <a:xfrm>
                <a:off x="101598" y="4470652"/>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4</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4</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4" name="TextBox 33">
                <a:extLst>
                  <a:ext uri="{FF2B5EF4-FFF2-40B4-BE49-F238E27FC236}">
                    <a16:creationId xmlns:a16="http://schemas.microsoft.com/office/drawing/2014/main" id="{75D58394-1CB9-7AF5-EB35-479E7717CC27}"/>
                  </a:ext>
                </a:extLst>
              </p:cNvPr>
              <p:cNvSpPr txBox="1">
                <a:spLocks noRot="1" noChangeAspect="1" noMove="1" noResize="1" noEditPoints="1" noAdjustHandles="1" noChangeArrowheads="1" noChangeShapeType="1" noTextEdit="1"/>
              </p:cNvSpPr>
              <p:nvPr/>
            </p:nvSpPr>
            <p:spPr>
              <a:xfrm>
                <a:off x="101598" y="4470652"/>
                <a:ext cx="9654034" cy="553228"/>
              </a:xfrm>
              <a:prstGeom prst="rect">
                <a:avLst/>
              </a:prstGeom>
              <a:blipFill>
                <a:blip r:embed="rId7"/>
                <a:stretch>
                  <a:fillRect b="-109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101598" y="5035016"/>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=5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101598" y="5035016"/>
                <a:ext cx="1821795" cy="255391"/>
              </a:xfrm>
              <a:prstGeom prst="rect">
                <a:avLst/>
              </a:prstGeom>
              <a:blipFill>
                <a:blip r:embed="rId8"/>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BB579E-0FD2-DC2E-16BF-7F27225CF288}"/>
                  </a:ext>
                </a:extLst>
              </p:cNvPr>
              <p:cNvSpPr txBox="1"/>
              <p:nvPr/>
            </p:nvSpPr>
            <p:spPr>
              <a:xfrm>
                <a:off x="-1" y="5403466"/>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1" y="5403466"/>
                <a:ext cx="9212670" cy="454355"/>
              </a:xfrm>
              <a:prstGeom prst="rect">
                <a:avLst/>
              </a:prstGeom>
              <a:blipFill>
                <a:blip r:embed="rId9"/>
                <a:stretch>
                  <a:fillRect l="-529"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xmlns="">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10"/>
                <a:stretch>
                  <a:fillRect l="-448" t="-3593" r="-398" b="-8982"/>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0" name="Picture 9" descr="A graph with a line graph&#10;&#10;AI-generated content may be incorrect.">
            <a:extLst>
              <a:ext uri="{FF2B5EF4-FFF2-40B4-BE49-F238E27FC236}">
                <a16:creationId xmlns:a16="http://schemas.microsoft.com/office/drawing/2014/main" id="{AC6DD530-0AF9-B1D0-451B-C9E0F108A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00045"/>
            <a:ext cx="4077273" cy="3057955"/>
          </a:xfrm>
          <a:prstGeom prst="rect">
            <a:avLst/>
          </a:prstGeom>
        </p:spPr>
      </p:pic>
      <p:pic>
        <p:nvPicPr>
          <p:cNvPr id="13" name="Picture 12" descr="A graph with a line graph&#10;&#10;AI-generated content may be incorrect.">
            <a:extLst>
              <a:ext uri="{FF2B5EF4-FFF2-40B4-BE49-F238E27FC236}">
                <a16:creationId xmlns:a16="http://schemas.microsoft.com/office/drawing/2014/main" id="{B9EE5A72-7A0D-A32F-F541-ED53CCCE4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196" y="3800042"/>
            <a:ext cx="4077273" cy="3057955"/>
          </a:xfrm>
          <a:prstGeom prst="rect">
            <a:avLst/>
          </a:prstGeom>
        </p:spPr>
      </p:pic>
      <p:pic>
        <p:nvPicPr>
          <p:cNvPr id="16" name="Picture 15" descr="A graph with lines and numbers&#10;&#10;AI-generated content may be incorrect.">
            <a:extLst>
              <a:ext uri="{FF2B5EF4-FFF2-40B4-BE49-F238E27FC236}">
                <a16:creationId xmlns:a16="http://schemas.microsoft.com/office/drawing/2014/main" id="{20D04E8D-8DE9-D92B-D7E6-F573568C7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393" y="3800042"/>
            <a:ext cx="4077273" cy="305795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5"/>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40AD1D-BF7B-D076-54CC-20292B1DCFD1}"/>
                  </a:ext>
                </a:extLst>
              </p:cNvPr>
              <p:cNvSpPr txBox="1"/>
              <p:nvPr/>
            </p:nvSpPr>
            <p:spPr>
              <a:xfrm>
                <a:off x="-1" y="3258100"/>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3258100"/>
                <a:ext cx="12000011" cy="454355"/>
              </a:xfrm>
              <a:prstGeom prst="rect">
                <a:avLst/>
              </a:prstGeom>
              <a:blipFill>
                <a:blip r:embed="rId7"/>
                <a:stretch>
                  <a:fillRect l="-40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DB7A49-C3D6-2E36-AA84-D62056BEB820}"/>
                  </a:ext>
                </a:extLst>
              </p:cNvPr>
              <p:cNvSpPr txBox="1"/>
              <p:nvPr/>
            </p:nvSpPr>
            <p:spPr>
              <a:xfrm>
                <a:off x="95994" y="2762031"/>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f>
                            <m:fPr>
                              <m:ctrlPr>
                                <a:rPr lang="fr-FR" sz="1100" b="0" i="1" smtClean="0">
                                  <a:latin typeface="Cambria Math" panose="02040503050406030204" pitchFamily="18" charset="0"/>
                                </a:rPr>
                              </m:ctrlPr>
                            </m:fPr>
                            <m:num>
                              <m:r>
                                <a:rPr lang="fr-FR" sz="1100" i="1">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4" name="TextBox 3">
                <a:extLst>
                  <a:ext uri="{FF2B5EF4-FFF2-40B4-BE49-F238E27FC236}">
                    <a16:creationId xmlns:a16="http://schemas.microsoft.com/office/drawing/2014/main" id="{EADB7A49-C3D6-2E36-AA84-D62056BEB820}"/>
                  </a:ext>
                </a:extLst>
              </p:cNvPr>
              <p:cNvSpPr txBox="1">
                <a:spLocks noRot="1" noChangeAspect="1" noMove="1" noResize="1" noEditPoints="1" noAdjustHandles="1" noChangeArrowheads="1" noChangeShapeType="1" noTextEdit="1"/>
              </p:cNvSpPr>
              <p:nvPr/>
            </p:nvSpPr>
            <p:spPr>
              <a:xfrm>
                <a:off x="95994" y="2762031"/>
                <a:ext cx="12000012" cy="380361"/>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7F2A118-10E1-86BB-BB17-40A968E84E21}"/>
                  </a:ext>
                </a:extLst>
              </p:cNvPr>
              <p:cNvSpPr txBox="1"/>
              <p:nvPr/>
            </p:nvSpPr>
            <p:spPr>
              <a:xfrm>
                <a:off x="4235992" y="1157660"/>
                <a:ext cx="2721642"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oMath>
                  </m:oMathPara>
                </a14:m>
                <a:endParaRPr lang="en-GB" dirty="0"/>
              </a:p>
            </p:txBody>
          </p:sp>
        </mc:Choice>
        <mc:Fallback>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4235992" y="1157660"/>
                <a:ext cx="2721642" cy="633891"/>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AD90AC-48EE-AC1C-5D15-15AC694D49AF}"/>
                  </a:ext>
                </a:extLst>
              </p:cNvPr>
              <p:cNvSpPr txBox="1"/>
              <p:nvPr/>
            </p:nvSpPr>
            <p:spPr>
              <a:xfrm>
                <a:off x="177419" y="2449184"/>
                <a:ext cx="4849213"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b="0" i="1" smtClean="0">
                              <a:latin typeface="Cambria Math" panose="02040503050406030204" pitchFamily="18" charset="0"/>
                              <a:ea typeface="Cambria Math" panose="02040503050406030204" pitchFamily="18" charset="0"/>
                            </a:rPr>
                          </m:ctrlPr>
                        </m:dPr>
                        <m:e>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77419" y="2449184"/>
                <a:ext cx="4849213" cy="62824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3200014"/>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3200014"/>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8285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8285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stCxn id="11" idx="2"/>
          </p:cNvCxnSpPr>
          <p:nvPr/>
        </p:nvCxnSpPr>
        <p:spPr>
          <a:xfrm flipH="1">
            <a:off x="6095997" y="2321743"/>
            <a:ext cx="1" cy="2206114"/>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6095997"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0410542" cy="140282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f>
                        <m:fPr>
                          <m:ctrlPr>
                            <a:rPr lang="fr-FR" i="1">
                              <a:latin typeface="Cambria Math" panose="02040503050406030204" pitchFamily="18" charset="0"/>
                            </a:rPr>
                          </m:ctrlPr>
                        </m:fPr>
                        <m:num>
                          <m:r>
                            <a:rPr lang="fr-FR" b="0" i="1" smtClean="0">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4</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d>
                        <m:dPr>
                          <m:begChr m:val="["/>
                          <m:endChr m:val="]"/>
                          <m:ctrlPr>
                            <a:rPr lang="fr-FR" b="0"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𝑟</m:t>
                              </m:r>
                              <m:r>
                                <a:rPr lang="fr-FR" i="1">
                                  <a:latin typeface="Cambria Math" panose="02040503050406030204" pitchFamily="18" charset="0"/>
                                </a:rPr>
                                <m:t>²</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b="0" i="1" smtClean="0">
                              <a:latin typeface="Cambria Math" panose="02040503050406030204" pitchFamily="18" charset="0"/>
                              <a:ea typeface="Cambria Math" panose="02040503050406030204" pitchFamily="18" charset="0"/>
                            </a:rPr>
                            <m:t>+</m:t>
                          </m:r>
                          <m:d>
                            <m:dPr>
                              <m:ctrlPr>
                                <a:rPr lang="fr-FR"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𝑘</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4</m:t>
                                  </m:r>
                                  <m:r>
                                    <a:rPr lang="fr-FR" i="1">
                                      <a:latin typeface="Cambria Math" panose="02040503050406030204" pitchFamily="18" charset="0"/>
                                    </a:rPr>
                                    <m:t>𝐷</m:t>
                                  </m:r>
                                </m:e>
                                <m:sub>
                                  <m:r>
                                    <a:rPr lang="fr-FR" i="1">
                                      <a:latin typeface="Cambria Math" panose="02040503050406030204" pitchFamily="18" charset="0"/>
                                    </a:rPr>
                                    <m:t>𝑒𝑓𝑓</m:t>
                                  </m:r>
                                </m:sub>
                              </m:sSub>
                            </m:e>
                          </m:d>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0410542" cy="140282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7B09DD-EF6A-F7E4-1C11-C79B3298769C}"/>
                  </a:ext>
                </a:extLst>
              </p:cNvPr>
              <p:cNvSpPr txBox="1"/>
              <p:nvPr/>
            </p:nvSpPr>
            <p:spPr>
              <a:xfrm>
                <a:off x="6318620" y="2431019"/>
                <a:ext cx="2460995" cy="644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𝑓</m:t>
                              </m:r>
                            </m:sub>
                          </m:sSub>
                        </m:den>
                      </m:f>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xmlns="">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6318620" y="2431019"/>
                <a:ext cx="2460995" cy="644151"/>
              </a:xfrm>
              <a:prstGeom prst="rect">
                <a:avLst/>
              </a:prstGeom>
              <a:blipFill>
                <a:blip r:embed="rId7"/>
                <a:stretch>
                  <a:fillRect b="-95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74942A2-DB77-D65C-916E-EF0C28A3765E}"/>
                  </a:ext>
                </a:extLst>
              </p:cNvPr>
              <p:cNvSpPr txBox="1"/>
              <p:nvPr/>
            </p:nvSpPr>
            <p:spPr>
              <a:xfrm>
                <a:off x="6318620" y="3184446"/>
                <a:ext cx="2366481" cy="644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𝑟</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oMath>
                  </m:oMathPara>
                </a14:m>
                <a:endParaRPr lang="en-GB" dirty="0"/>
              </a:p>
            </p:txBody>
          </p:sp>
        </mc:Choice>
        <mc:Fallback>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6318620" y="3184446"/>
                <a:ext cx="2366481" cy="64415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2EA4FDC-1D8F-584E-E8E5-396019B0F5D1}"/>
                  </a:ext>
                </a:extLst>
              </p:cNvPr>
              <p:cNvSpPr txBox="1"/>
              <p:nvPr/>
            </p:nvSpPr>
            <p:spPr>
              <a:xfrm>
                <a:off x="6318620" y="3941667"/>
                <a:ext cx="2455224" cy="644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2</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oMath>
                  </m:oMathPara>
                </a14:m>
                <a:endParaRPr lang="en-GB" dirty="0"/>
              </a:p>
            </p:txBody>
          </p:sp>
        </mc:Choice>
        <mc:Fallback>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6318620" y="3941667"/>
                <a:ext cx="2455224" cy="644151"/>
              </a:xfrm>
              <a:prstGeom prst="rect">
                <a:avLst/>
              </a:prstGeom>
              <a:blipFill>
                <a:blip r:embed="rId9"/>
                <a:stretch>
                  <a:fillRect b="-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9" name="TextBox 28">
            <a:extLst>
              <a:ext uri="{FF2B5EF4-FFF2-40B4-BE49-F238E27FC236}">
                <a16:creationId xmlns:a16="http://schemas.microsoft.com/office/drawing/2014/main" id="{908B9A92-A373-1073-0BC1-C1328FD3B935}"/>
              </a:ext>
            </a:extLst>
          </p:cNvPr>
          <p:cNvSpPr txBox="1"/>
          <p:nvPr/>
        </p:nvSpPr>
        <p:spPr>
          <a:xfrm>
            <a:off x="7821102" y="1119209"/>
            <a:ext cx="327188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929913"/>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EE01445-5110-B067-DED9-8FFB49916167}"/>
                  </a:ext>
                </a:extLst>
              </p:cNvPr>
              <p:cNvSpPr txBox="1"/>
              <p:nvPr/>
            </p:nvSpPr>
            <p:spPr>
              <a:xfrm>
                <a:off x="1996478" y="991510"/>
                <a:ext cx="7158755"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fr-FR" i="1" smtClean="0">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d>
                        <m:dPr>
                          <m:begChr m:val="["/>
                          <m:endChr m:val="]"/>
                          <m:ctrlPr>
                            <a:rPr lang="fr-FR" i="1">
                              <a:latin typeface="Cambria Math" panose="02040503050406030204" pitchFamily="18" charset="0"/>
                            </a:rPr>
                          </m:ctrlPr>
                        </m:dPr>
                        <m:e>
                          <m:r>
                            <a:rPr lang="fr-FR" i="1">
                              <a:latin typeface="Cambria Math" panose="02040503050406030204" pitchFamily="18" charset="0"/>
                            </a:rPr>
                            <m:t>𝑟</m:t>
                          </m:r>
                          <m:r>
                            <a:rPr lang="fr-FR" i="1">
                              <a:latin typeface="Cambria Math" panose="02040503050406030204" pitchFamily="18" charset="0"/>
                            </a:rPr>
                            <m:t>²</m:t>
                          </m:r>
                          <m:f>
                            <m:fPr>
                              <m:ctrlPr>
                                <a:rPr lang="fr-FR" i="1">
                                  <a:latin typeface="Cambria Math" panose="02040503050406030204" pitchFamily="18" charset="0"/>
                                </a:rPr>
                              </m:ctrlPr>
                            </m:fPr>
                            <m:num>
                              <m:r>
                                <a:rPr lang="fr-FR" i="1">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i="1">
                              <a:latin typeface="Cambria Math" panose="02040503050406030204" pitchFamily="18" charset="0"/>
                              <a:ea typeface="Cambria Math" panose="02040503050406030204" pitchFamily="18" charset="0"/>
                            </a:rPr>
                            <m:t>+</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𝑘</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4</m:t>
                                  </m:r>
                                  <m:r>
                                    <a:rPr lang="fr-FR" i="1">
                                      <a:latin typeface="Cambria Math" panose="02040503050406030204" pitchFamily="18" charset="0"/>
                                    </a:rPr>
                                    <m:t>𝐷</m:t>
                                  </m:r>
                                </m:e>
                                <m:sub>
                                  <m:r>
                                    <a:rPr lang="fr-FR" i="1">
                                      <a:latin typeface="Cambria Math" panose="02040503050406030204" pitchFamily="18" charset="0"/>
                                    </a:rPr>
                                    <m:t>𝑒𝑓𝑓</m:t>
                                  </m:r>
                                </m:sub>
                              </m:sSub>
                            </m:e>
                          </m:d>
                        </m:e>
                      </m:d>
                    </m:oMath>
                  </m:oMathPara>
                </a14:m>
                <a:endParaRPr lang="fr-FR" noProof="0" dirty="0"/>
              </a:p>
            </p:txBody>
          </p:sp>
        </mc:Choice>
        <mc:Fallback>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1996478" y="991510"/>
                <a:ext cx="7158755" cy="631840"/>
              </a:xfrm>
              <a:prstGeom prst="rect">
                <a:avLst/>
              </a:prstGeom>
              <a:blipFill>
                <a:blip r:embed="rId2"/>
                <a:stretch>
                  <a:fillRect b="-971"/>
                </a:stretch>
              </a:blipFill>
            </p:spPr>
            <p:txBody>
              <a:bodyPr/>
              <a:lstStyle/>
              <a:p>
                <a:r>
                  <a:rPr lang="en-GB">
                    <a:noFill/>
                  </a:rPr>
                  <a:t> </a:t>
                </a:r>
              </a:p>
            </p:txBody>
          </p:sp>
        </mc:Fallback>
      </mc:AlternateContent>
      <p:pic>
        <p:nvPicPr>
          <p:cNvPr id="13" name="Picture 12" descr="A graph with different colored lines&#10;&#10;AI-generated content may be incorrect.">
            <a:extLst>
              <a:ext uri="{FF2B5EF4-FFF2-40B4-BE49-F238E27FC236}">
                <a16:creationId xmlns:a16="http://schemas.microsoft.com/office/drawing/2014/main" id="{419696E6-B824-48E8-3557-8146E42E4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 y="2299245"/>
            <a:ext cx="5637204" cy="4227903"/>
          </a:xfrm>
          <a:prstGeom prst="rect">
            <a:avLst/>
          </a:prstGeom>
        </p:spPr>
      </p:pic>
      <p:pic>
        <p:nvPicPr>
          <p:cNvPr id="15" name="Picture 14" descr="A graph with different colored lines&#10;&#10;AI-generated content may be incorrect.">
            <a:extLst>
              <a:ext uri="{FF2B5EF4-FFF2-40B4-BE49-F238E27FC236}">
                <a16:creationId xmlns:a16="http://schemas.microsoft.com/office/drawing/2014/main" id="{56AA2CCE-2CE0-7B0A-AC79-BE4AD4898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6" y="2299245"/>
            <a:ext cx="5637203" cy="4227902"/>
          </a:xfrm>
          <a:prstGeom prst="rect">
            <a:avLst/>
          </a:prstGeom>
        </p:spPr>
      </p:pic>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FBC5B56-3566-1B71-CCA9-E2600B9CF6F9}"/>
                  </a:ext>
                </a:extLst>
              </p:cNvPr>
              <p:cNvSpPr txBox="1"/>
              <p:nvPr/>
            </p:nvSpPr>
            <p:spPr>
              <a:xfrm>
                <a:off x="101599" y="1378403"/>
                <a:ext cx="10467604" cy="6386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fr-FR" sz="1600" i="1">
                                  <a:solidFill>
                                    <a:srgbClr val="FF0000"/>
                                  </a:solidFill>
                                  <a:latin typeface="Cambria Math" panose="02040503050406030204" pitchFamily="18" charset="0"/>
                                </a:rPr>
                              </m:ctrlPr>
                            </m:fPr>
                            <m:num>
                              <m:sSub>
                                <m:sSubPr>
                                  <m:ctrlPr>
                                    <a:rPr lang="fr-FR" sz="1600" i="1">
                                      <a:solidFill>
                                        <a:srgbClr val="FF0000"/>
                                      </a:solidFill>
                                      <a:latin typeface="Cambria Math" panose="02040503050406030204" pitchFamily="18" charset="0"/>
                                    </a:rPr>
                                  </m:ctrlPr>
                                </m:sSubPr>
                                <m:e>
                                  <m:r>
                                    <a:rPr lang="fr-FR" sz="1600" i="1">
                                      <a:solidFill>
                                        <a:srgbClr val="FF0000"/>
                                      </a:solidFill>
                                      <a:latin typeface="Cambria Math" panose="02040503050406030204" pitchFamily="18" charset="0"/>
                                    </a:rPr>
                                    <m:t>𝐶</m:t>
                                  </m:r>
                                </m:e>
                                <m:sub>
                                  <m:r>
                                    <a:rPr lang="fr-FR" sz="1600" i="1">
                                      <a:solidFill>
                                        <a:srgbClr val="FF0000"/>
                                      </a:solidFill>
                                      <a:latin typeface="Cambria Math" panose="02040503050406030204" pitchFamily="18" charset="0"/>
                                    </a:rPr>
                                    <m:t>𝑒</m:t>
                                  </m:r>
                                </m:sub>
                              </m:sSub>
                            </m:num>
                            <m:den>
                              <m:sSup>
                                <m:sSupPr>
                                  <m:ctrlPr>
                                    <a:rPr lang="fr-FR" sz="1600" i="1">
                                      <a:solidFill>
                                        <a:srgbClr val="FF0000"/>
                                      </a:solidFill>
                                      <a:latin typeface="Cambria Math" panose="02040503050406030204" pitchFamily="18" charset="0"/>
                                    </a:rPr>
                                  </m:ctrlPr>
                                </m:sSupPr>
                                <m:e>
                                  <m:r>
                                    <a:rPr lang="fr-FR" sz="1600" i="1">
                                      <a:solidFill>
                                        <a:srgbClr val="FF0000"/>
                                      </a:solidFill>
                                      <a:latin typeface="Cambria Math" panose="02040503050406030204" pitchFamily="18" charset="0"/>
                                    </a:rPr>
                                    <m:t>𝑅</m:t>
                                  </m:r>
                                </m:e>
                                <m:sup>
                                  <m:r>
                                    <a:rPr lang="fr-FR" sz="1600" i="1">
                                      <a:solidFill>
                                        <a:srgbClr val="FF0000"/>
                                      </a:solidFill>
                                      <a:latin typeface="Cambria Math" panose="02040503050406030204" pitchFamily="18" charset="0"/>
                                    </a:rPr>
                                    <m:t>2</m:t>
                                  </m:r>
                                </m:sup>
                              </m:sSup>
                            </m:den>
                          </m:f>
                          <m:r>
                            <a:rPr lang="fr-FR" sz="1600" i="1">
                              <a:solidFill>
                                <a:srgbClr val="FF0000"/>
                              </a:solidFill>
                              <a:latin typeface="Cambria Math" panose="02040503050406030204" pitchFamily="18" charset="0"/>
                              <a:ea typeface="Cambria Math" panose="02040503050406030204" pitchFamily="18" charset="0"/>
                            </a:rPr>
                            <m:t>𝑒𝑥𝑝</m:t>
                          </m:r>
                          <m:d>
                            <m:dPr>
                              <m:ctrlPr>
                                <a:rPr lang="fr-FR" sz="1600" i="1">
                                  <a:solidFill>
                                    <a:srgbClr val="FF0000"/>
                                  </a:solidFill>
                                  <a:latin typeface="Cambria Math" panose="02040503050406030204" pitchFamily="18" charset="0"/>
                                  <a:ea typeface="Cambria Math" panose="02040503050406030204" pitchFamily="18" charset="0"/>
                                </a:rPr>
                              </m:ctrlPr>
                            </m:dPr>
                            <m:e>
                              <m:f>
                                <m:fPr>
                                  <m:ctrlPr>
                                    <a:rPr lang="fr-FR" sz="1600" i="1">
                                      <a:solidFill>
                                        <a:srgbClr val="FF0000"/>
                                      </a:solidFill>
                                      <a:latin typeface="Cambria Math" panose="02040503050406030204" pitchFamily="18" charset="0"/>
                                      <a:ea typeface="Cambria Math" panose="02040503050406030204" pitchFamily="18" charset="0"/>
                                    </a:rPr>
                                  </m:ctrlPr>
                                </m:fPr>
                                <m:num>
                                  <m:sSup>
                                    <m:sSupPr>
                                      <m:ctrlPr>
                                        <a:rPr lang="fr-FR" sz="1600" b="0" i="1" smtClean="0">
                                          <a:solidFill>
                                            <a:srgbClr val="FF0000"/>
                                          </a:solidFill>
                                          <a:latin typeface="Cambria Math" panose="02040503050406030204" pitchFamily="18" charset="0"/>
                                          <a:ea typeface="Cambria Math" panose="02040503050406030204" pitchFamily="18" charset="0"/>
                                        </a:rPr>
                                      </m:ctrlPr>
                                    </m:sSupPr>
                                    <m:e>
                                      <m:r>
                                        <a:rPr lang="fr-FR" sz="1600" i="1">
                                          <a:solidFill>
                                            <a:srgbClr val="FF0000"/>
                                          </a:solidFill>
                                          <a:latin typeface="Cambria Math" panose="02040503050406030204" pitchFamily="18" charset="0"/>
                                          <a:ea typeface="Cambria Math" panose="02040503050406030204" pitchFamily="18" charset="0"/>
                                        </a:rPr>
                                        <m:t>𝑡</m:t>
                                      </m:r>
                                    </m:e>
                                    <m:sup>
                                      <m:r>
                                        <a:rPr lang="fr-FR" sz="1600" b="0" i="1" smtClean="0">
                                          <a:solidFill>
                                            <a:srgbClr val="FF0000"/>
                                          </a:solidFill>
                                          <a:latin typeface="Cambria Math" panose="02040503050406030204" pitchFamily="18" charset="0"/>
                                          <a:ea typeface="Cambria Math" panose="02040503050406030204" pitchFamily="18" charset="0"/>
                                        </a:rPr>
                                        <m:t>𝑛</m:t>
                                      </m:r>
                                      <m:r>
                                        <a:rPr lang="fr-FR" sz="1600" b="0" i="1" smtClean="0">
                                          <a:solidFill>
                                            <a:srgbClr val="FF0000"/>
                                          </a:solidFill>
                                          <a:latin typeface="Cambria Math" panose="02040503050406030204" pitchFamily="18" charset="0"/>
                                          <a:ea typeface="Cambria Math" panose="02040503050406030204" pitchFamily="18" charset="0"/>
                                        </a:rPr>
                                        <m:t>+1</m:t>
                                      </m:r>
                                    </m:sup>
                                  </m:sSup>
                                </m:num>
                                <m:den>
                                  <m:sSub>
                                    <m:sSubPr>
                                      <m:ctrlPr>
                                        <a:rPr lang="fr-FR" sz="1600" i="1">
                                          <a:solidFill>
                                            <a:srgbClr val="FF0000"/>
                                          </a:solidFill>
                                          <a:latin typeface="Cambria Math" panose="02040503050406030204" pitchFamily="18" charset="0"/>
                                          <a:ea typeface="Cambria Math" panose="02040503050406030204" pitchFamily="18" charset="0"/>
                                        </a:rPr>
                                      </m:ctrlPr>
                                    </m:sSubPr>
                                    <m:e>
                                      <m:r>
                                        <a:rPr lang="fr-FR" sz="1600" i="1">
                                          <a:solidFill>
                                            <a:srgbClr val="FF0000"/>
                                          </a:solidFill>
                                          <a:latin typeface="Cambria Math" panose="02040503050406030204" pitchFamily="18" charset="0"/>
                                          <a:ea typeface="Cambria Math" panose="02040503050406030204" pitchFamily="18" charset="0"/>
                                        </a:rPr>
                                        <m:t>𝑡</m:t>
                                      </m:r>
                                    </m:e>
                                    <m:sub>
                                      <m:r>
                                        <a:rPr lang="fr-FR" sz="1600" i="1">
                                          <a:solidFill>
                                            <a:srgbClr val="FF0000"/>
                                          </a:solidFill>
                                          <a:latin typeface="Cambria Math" panose="02040503050406030204" pitchFamily="18" charset="0"/>
                                          <a:ea typeface="Cambria Math" panose="02040503050406030204" pitchFamily="18" charset="0"/>
                                        </a:rPr>
                                        <m:t>𝑓</m:t>
                                      </m:r>
                                    </m:sub>
                                  </m:sSub>
                                </m:den>
                              </m:f>
                            </m:e>
                          </m:d>
                          <m:d>
                            <m:dPr>
                              <m:begChr m:val="["/>
                              <m:endChr m:val="]"/>
                              <m:ctrlPr>
                                <a:rPr lang="fr-FR" sz="1600" i="1">
                                  <a:solidFill>
                                    <a:srgbClr val="FF0000"/>
                                  </a:solidFill>
                                  <a:latin typeface="Cambria Math" panose="02040503050406030204" pitchFamily="18" charset="0"/>
                                </a:rPr>
                              </m:ctrlPr>
                            </m:dPr>
                            <m:e>
                              <m:r>
                                <a:rPr lang="fr-FR" sz="1600" i="1">
                                  <a:solidFill>
                                    <a:srgbClr val="FF0000"/>
                                  </a:solidFill>
                                  <a:latin typeface="Cambria Math" panose="02040503050406030204" pitchFamily="18" charset="0"/>
                                </a:rPr>
                                <m:t>𝑟</m:t>
                              </m:r>
                              <m:r>
                                <a:rPr lang="fr-FR" sz="1600" i="1">
                                  <a:solidFill>
                                    <a:srgbClr val="FF0000"/>
                                  </a:solidFill>
                                  <a:latin typeface="Cambria Math" panose="02040503050406030204" pitchFamily="18" charset="0"/>
                                </a:rPr>
                                <m:t>²</m:t>
                              </m:r>
                              <m:f>
                                <m:fPr>
                                  <m:ctrlPr>
                                    <a:rPr lang="fr-FR" sz="1600" i="1">
                                      <a:solidFill>
                                        <a:srgbClr val="FF0000"/>
                                      </a:solidFill>
                                      <a:latin typeface="Cambria Math" panose="02040503050406030204" pitchFamily="18" charset="0"/>
                                    </a:rPr>
                                  </m:ctrlPr>
                                </m:fPr>
                                <m:num>
                                  <m:r>
                                    <a:rPr lang="fr-FR" sz="1600" i="1">
                                      <a:solidFill>
                                        <a:srgbClr val="FF0000"/>
                                      </a:solidFill>
                                      <a:latin typeface="Cambria Math" panose="02040503050406030204" pitchFamily="18" charset="0"/>
                                    </a:rPr>
                                    <m:t>1</m:t>
                                  </m:r>
                                </m:num>
                                <m:den>
                                  <m:sSub>
                                    <m:sSubPr>
                                      <m:ctrlPr>
                                        <a:rPr lang="fr-FR" sz="1600" i="1">
                                          <a:solidFill>
                                            <a:srgbClr val="FF0000"/>
                                          </a:solidFill>
                                          <a:latin typeface="Cambria Math" panose="02040503050406030204" pitchFamily="18" charset="0"/>
                                        </a:rPr>
                                      </m:ctrlPr>
                                    </m:sSubPr>
                                    <m:e>
                                      <m:r>
                                        <a:rPr lang="fr-FR" sz="1600" i="1">
                                          <a:solidFill>
                                            <a:srgbClr val="FF0000"/>
                                          </a:solidFill>
                                          <a:latin typeface="Cambria Math" panose="02040503050406030204" pitchFamily="18" charset="0"/>
                                        </a:rPr>
                                        <m:t>𝑡</m:t>
                                      </m:r>
                                    </m:e>
                                    <m:sub>
                                      <m:r>
                                        <a:rPr lang="fr-FR" sz="1600" i="1">
                                          <a:solidFill>
                                            <a:srgbClr val="FF0000"/>
                                          </a:solidFill>
                                          <a:latin typeface="Cambria Math" panose="02040503050406030204" pitchFamily="18" charset="0"/>
                                        </a:rPr>
                                        <m:t>𝑓</m:t>
                                      </m:r>
                                    </m:sub>
                                  </m:sSub>
                                </m:den>
                              </m:f>
                              <m:r>
                                <a:rPr lang="fr-FR" sz="1600" i="1">
                                  <a:solidFill>
                                    <a:srgbClr val="FF0000"/>
                                  </a:solidFill>
                                  <a:latin typeface="Cambria Math" panose="02040503050406030204" pitchFamily="18" charset="0"/>
                                  <a:ea typeface="Cambria Math" panose="02040503050406030204" pitchFamily="18" charset="0"/>
                                </a:rPr>
                                <m:t>+</m:t>
                              </m:r>
                              <m:d>
                                <m:dPr>
                                  <m:ctrlPr>
                                    <a:rPr lang="fr-FR" sz="1600" i="1">
                                      <a:solidFill>
                                        <a:srgbClr val="FF0000"/>
                                      </a:solidFill>
                                      <a:latin typeface="Cambria Math" panose="02040503050406030204" pitchFamily="18" charset="0"/>
                                      <a:ea typeface="Cambria Math" panose="02040503050406030204" pitchFamily="18" charset="0"/>
                                    </a:rPr>
                                  </m:ctrlPr>
                                </m:dPr>
                                <m:e>
                                  <m:r>
                                    <a:rPr lang="fr-FR" sz="1600" i="1">
                                      <a:solidFill>
                                        <a:srgbClr val="FF0000"/>
                                      </a:solidFill>
                                      <a:latin typeface="Cambria Math" panose="02040503050406030204" pitchFamily="18" charset="0"/>
                                      <a:ea typeface="Cambria Math" panose="02040503050406030204" pitchFamily="18" charset="0"/>
                                    </a:rPr>
                                    <m:t>𝑘</m:t>
                                  </m:r>
                                  <m:sSup>
                                    <m:sSupPr>
                                      <m:ctrlPr>
                                        <a:rPr lang="fr-FR" sz="1600" i="1">
                                          <a:solidFill>
                                            <a:srgbClr val="FF0000"/>
                                          </a:solidFill>
                                          <a:latin typeface="Cambria Math" panose="02040503050406030204" pitchFamily="18" charset="0"/>
                                          <a:ea typeface="Cambria Math" panose="02040503050406030204" pitchFamily="18" charset="0"/>
                                        </a:rPr>
                                      </m:ctrlPr>
                                    </m:sSupPr>
                                    <m:e>
                                      <m:r>
                                        <a:rPr lang="fr-FR" sz="1600" i="1">
                                          <a:solidFill>
                                            <a:srgbClr val="FF0000"/>
                                          </a:solidFill>
                                          <a:latin typeface="Cambria Math" panose="02040503050406030204" pitchFamily="18" charset="0"/>
                                        </a:rPr>
                                        <m:t>𝑟</m:t>
                                      </m:r>
                                    </m:e>
                                    <m:sup>
                                      <m:r>
                                        <a:rPr lang="fr-FR" sz="1600" i="1">
                                          <a:solidFill>
                                            <a:srgbClr val="FF0000"/>
                                          </a:solidFill>
                                          <a:latin typeface="Cambria Math" panose="02040503050406030204" pitchFamily="18" charset="0"/>
                                        </a:rPr>
                                        <m:t>2</m:t>
                                      </m:r>
                                    </m:sup>
                                  </m:sSup>
                                  <m:r>
                                    <a:rPr lang="fr-FR" sz="1600" i="1">
                                      <a:solidFill>
                                        <a:srgbClr val="FF0000"/>
                                      </a:solidFill>
                                      <a:latin typeface="Cambria Math" panose="02040503050406030204" pitchFamily="18" charset="0"/>
                                    </a:rPr>
                                    <m:t>−</m:t>
                                  </m:r>
                                  <m:sSub>
                                    <m:sSubPr>
                                      <m:ctrlPr>
                                        <a:rPr lang="fr-FR" sz="1600" i="1">
                                          <a:solidFill>
                                            <a:srgbClr val="FF0000"/>
                                          </a:solidFill>
                                          <a:latin typeface="Cambria Math" panose="02040503050406030204" pitchFamily="18" charset="0"/>
                                        </a:rPr>
                                      </m:ctrlPr>
                                    </m:sSubPr>
                                    <m:e>
                                      <m:r>
                                        <a:rPr lang="fr-FR" sz="1600" i="1">
                                          <a:solidFill>
                                            <a:srgbClr val="FF0000"/>
                                          </a:solidFill>
                                          <a:latin typeface="Cambria Math" panose="02040503050406030204" pitchFamily="18" charset="0"/>
                                        </a:rPr>
                                        <m:t>4</m:t>
                                      </m:r>
                                      <m:r>
                                        <a:rPr lang="fr-FR" sz="1600" i="1">
                                          <a:solidFill>
                                            <a:srgbClr val="FF0000"/>
                                          </a:solidFill>
                                          <a:latin typeface="Cambria Math" panose="02040503050406030204" pitchFamily="18" charset="0"/>
                                        </a:rPr>
                                        <m:t>𝐷</m:t>
                                      </m:r>
                                    </m:e>
                                    <m:sub>
                                      <m:r>
                                        <a:rPr lang="fr-FR" sz="1600" i="1">
                                          <a:solidFill>
                                            <a:srgbClr val="FF0000"/>
                                          </a:solidFill>
                                          <a:latin typeface="Cambria Math" panose="02040503050406030204" pitchFamily="18" charset="0"/>
                                        </a:rPr>
                                        <m:t>𝑒𝑓𝑓</m:t>
                                      </m:r>
                                    </m:sub>
                                  </m:sSub>
                                </m:e>
                              </m:d>
                            </m:e>
                          </m:d>
                        </m:e>
                      </m:d>
                    </m:oMath>
                  </m:oMathPara>
                </a14:m>
                <a:endParaRPr lang="en-GB" sz="1600" dirty="0"/>
              </a:p>
            </p:txBody>
          </p:sp>
        </mc:Choice>
        <mc:Fallback>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9" y="1378403"/>
                <a:ext cx="10467604" cy="638636"/>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253346"/>
                <a:ext cx="12253138" cy="4924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40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𝑡</m:t>
                      </m:r>
                      <m:f>
                        <m:fPr>
                          <m:ctrlPr>
                            <a:rPr lang="fr-FR" sz="1400" i="1">
                              <a:solidFill>
                                <a:srgbClr val="FF0000"/>
                              </a:solidFill>
                              <a:latin typeface="Cambria Math" panose="02040503050406030204" pitchFamily="18" charset="0"/>
                            </a:rPr>
                          </m:ctrlPr>
                        </m:fPr>
                        <m:num>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num>
                        <m:den>
                          <m:sSup>
                            <m:sSupPr>
                              <m:ctrlPr>
                                <a:rPr lang="fr-FR" sz="1400" i="1">
                                  <a:solidFill>
                                    <a:srgbClr val="FF0000"/>
                                  </a:solidFill>
                                  <a:latin typeface="Cambria Math" panose="02040503050406030204" pitchFamily="18" charset="0"/>
                                </a:rPr>
                              </m:ctrlPr>
                            </m:sSupPr>
                            <m:e>
                              <m:r>
                                <a:rPr lang="fr-FR" sz="1400" i="1">
                                  <a:solidFill>
                                    <a:srgbClr val="FF0000"/>
                                  </a:solidFill>
                                  <a:latin typeface="Cambria Math" panose="02040503050406030204" pitchFamily="18" charset="0"/>
                                </a:rPr>
                                <m:t>𝑅</m:t>
                              </m:r>
                            </m:e>
                            <m:sup>
                              <m:r>
                                <a:rPr lang="fr-FR" sz="1400" i="1">
                                  <a:solidFill>
                                    <a:srgbClr val="FF0000"/>
                                  </a:solidFill>
                                  <a:latin typeface="Cambria Math" panose="02040503050406030204" pitchFamily="18" charset="0"/>
                                </a:rPr>
                                <m:t>2</m:t>
                              </m:r>
                            </m:sup>
                          </m:sSup>
                        </m:den>
                      </m:f>
                      <m:r>
                        <a:rPr lang="fr-FR" sz="1400" i="1">
                          <a:solidFill>
                            <a:srgbClr val="FF0000"/>
                          </a:solidFill>
                          <a:latin typeface="Cambria Math" panose="02040503050406030204" pitchFamily="18" charset="0"/>
                          <a:ea typeface="Cambria Math" panose="02040503050406030204" pitchFamily="18" charset="0"/>
                        </a:rPr>
                        <m:t>𝑒𝑥𝑝</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𝑡</m:t>
                                  </m:r>
                                </m:e>
                                <m:sup>
                                  <m:r>
                                    <a:rPr lang="fr-FR" sz="1400" i="1">
                                      <a:solidFill>
                                        <a:srgbClr val="FF0000"/>
                                      </a:solidFill>
                                      <a:latin typeface="Cambria Math" panose="02040503050406030204" pitchFamily="18" charset="0"/>
                                      <a:ea typeface="Cambria Math" panose="02040503050406030204" pitchFamily="18" charset="0"/>
                                    </a:rPr>
                                    <m:t>𝑛</m:t>
                                  </m:r>
                                  <m:r>
                                    <a:rPr lang="fr-FR" sz="1400" i="1">
                                      <a:solidFill>
                                        <a:srgbClr val="FF0000"/>
                                      </a:solidFill>
                                      <a:latin typeface="Cambria Math" panose="02040503050406030204" pitchFamily="18" charset="0"/>
                                      <a:ea typeface="Cambria Math" panose="02040503050406030204" pitchFamily="18" charset="0"/>
                                    </a:rPr>
                                    <m:t>+1</m:t>
                                  </m:r>
                                </m:sup>
                              </m:sSup>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e>
                      </m:d>
                      <m:d>
                        <m:dPr>
                          <m:begChr m:val="["/>
                          <m:endChr m:val="]"/>
                          <m:ctrlPr>
                            <a:rPr lang="fr-FR" sz="1400" i="1">
                              <a:solidFill>
                                <a:srgbClr val="FF0000"/>
                              </a:solidFill>
                              <a:latin typeface="Cambria Math" panose="02040503050406030204" pitchFamily="18" charset="0"/>
                            </a:rPr>
                          </m:ctrlPr>
                        </m:dPr>
                        <m:e>
                          <m:r>
                            <a:rPr lang="fr-FR" sz="1400" i="1">
                              <a:solidFill>
                                <a:srgbClr val="FF0000"/>
                              </a:solidFill>
                              <a:latin typeface="Cambria Math" panose="02040503050406030204" pitchFamily="18" charset="0"/>
                            </a:rPr>
                            <m:t>𝑟</m:t>
                          </m:r>
                          <m:r>
                            <a:rPr lang="fr-FR" sz="1400" i="1">
                              <a:solidFill>
                                <a:srgbClr val="FF0000"/>
                              </a:solidFill>
                              <a:latin typeface="Cambria Math" panose="02040503050406030204" pitchFamily="18" charset="0"/>
                            </a:rPr>
                            <m:t>²</m:t>
                          </m:r>
                          <m:f>
                            <m:fPr>
                              <m:ctrlPr>
                                <a:rPr lang="fr-FR" sz="1400" i="1">
                                  <a:solidFill>
                                    <a:srgbClr val="FF0000"/>
                                  </a:solidFill>
                                  <a:latin typeface="Cambria Math" panose="02040503050406030204" pitchFamily="18" charset="0"/>
                                </a:rPr>
                              </m:ctrlPr>
                            </m:fPr>
                            <m:num>
                              <m:r>
                                <a:rPr lang="fr-FR" sz="1400" i="1">
                                  <a:solidFill>
                                    <a:srgbClr val="FF0000"/>
                                  </a:solidFill>
                                  <a:latin typeface="Cambria Math" panose="02040503050406030204" pitchFamily="18" charset="0"/>
                                </a:rPr>
                                <m:t>1</m:t>
                              </m:r>
                            </m:num>
                            <m:den>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𝑡</m:t>
                                  </m:r>
                                </m:e>
                                <m:sub>
                                  <m:r>
                                    <a:rPr lang="fr-FR" sz="1400" i="1">
                                      <a:solidFill>
                                        <a:srgbClr val="FF0000"/>
                                      </a:solidFill>
                                      <a:latin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𝑘</m:t>
                              </m:r>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rPr>
                                    <m:t>𝑟</m:t>
                                  </m:r>
                                </m:e>
                                <m:sup>
                                  <m:r>
                                    <a:rPr lang="fr-FR" sz="1400" i="1">
                                      <a:solidFill>
                                        <a:srgbClr val="FF0000"/>
                                      </a:solidFill>
                                      <a:latin typeface="Cambria Math" panose="02040503050406030204" pitchFamily="18" charset="0"/>
                                    </a:rPr>
                                    <m:t>2</m:t>
                                  </m:r>
                                </m:sup>
                              </m:sSup>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4</m:t>
                                  </m:r>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e>
                          </m:d>
                        </m:e>
                      </m:d>
                    </m:oMath>
                  </m:oMathPara>
                </a14:m>
                <a:endParaRPr lang="en-GB" sz="1400" dirty="0"/>
              </a:p>
            </p:txBody>
          </p:sp>
        </mc:Choice>
        <mc:Fallback>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253346"/>
                <a:ext cx="12253138" cy="492443"/>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3E8F8B3-248A-1B4E-5A69-4783E18E9EFE}"/>
                  </a:ext>
                </a:extLst>
              </p:cNvPr>
              <p:cNvSpPr txBox="1"/>
              <p:nvPr/>
            </p:nvSpPr>
            <p:spPr>
              <a:xfrm>
                <a:off x="233329" y="28416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=1 :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233329" y="28416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2E2B2C9C-82E3-C206-A6B0-990D9A0F7051}"/>
                  </a:ext>
                </a:extLst>
              </p:cNvPr>
              <p:cNvSpPr txBox="1"/>
              <p:nvPr/>
            </p:nvSpPr>
            <p:spPr>
              <a:xfrm>
                <a:off x="233328" y="3380916"/>
                <a:ext cx="11824140" cy="4924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400" i="1" smtClean="0">
                              <a:latin typeface="Cambria Math" panose="02040503050406030204" pitchFamily="18" charset="0"/>
                            </a:rPr>
                          </m:ctrlPr>
                        </m:sSubSupPr>
                        <m:e>
                          <m:r>
                            <a:rPr lang="fr-FR" sz="1400" b="0" i="1" smtClean="0">
                              <a:latin typeface="Cambria Math" panose="02040503050406030204" pitchFamily="18" charset="0"/>
                            </a:rPr>
                            <m:t>𝑖</m:t>
                          </m:r>
                          <m:r>
                            <a:rPr lang="fr-FR" sz="1400" b="0" i="1" smtClean="0">
                              <a:latin typeface="Cambria Math" panose="02040503050406030204" pitchFamily="18" charset="0"/>
                            </a:rPr>
                            <m:t>=2 : </m:t>
                          </m:r>
                          <m:r>
                            <a:rPr lang="fr-FR" sz="1400" i="1">
                              <a:latin typeface="Cambria Math" panose="02040503050406030204" pitchFamily="18" charset="0"/>
                            </a:rPr>
                            <m:t>𝐶</m:t>
                          </m:r>
                        </m:e>
                        <m:sub>
                          <m:r>
                            <a:rPr lang="fr-FR" sz="1400" b="0" i="1" smtClean="0">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b="0" i="1" smtClean="0">
                              <a:latin typeface="Cambria Math" panose="02040503050406030204" pitchFamily="18" charset="0"/>
                            </a:rPr>
                            <m:t>3</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2</m:t>
                          </m:r>
                        </m:sub>
                        <m:sup>
                          <m:r>
                            <a:rPr lang="fr-FR" sz="1400" b="0" i="1" smtClean="0">
                              <a:latin typeface="Cambria Math" panose="02040503050406030204" pitchFamily="18" charset="0"/>
                            </a:rPr>
                            <m:t>𝑛</m:t>
                          </m:r>
                        </m:sup>
                      </m:sSubSup>
                      <m:r>
                        <a:rPr lang="fr-FR" sz="1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𝑡</m:t>
                      </m:r>
                      <m:f>
                        <m:fPr>
                          <m:ctrlPr>
                            <a:rPr lang="fr-FR" sz="1400" i="1">
                              <a:solidFill>
                                <a:srgbClr val="FF0000"/>
                              </a:solidFill>
                              <a:latin typeface="Cambria Math" panose="02040503050406030204" pitchFamily="18" charset="0"/>
                            </a:rPr>
                          </m:ctrlPr>
                        </m:fPr>
                        <m:num>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num>
                        <m:den>
                          <m:sSup>
                            <m:sSupPr>
                              <m:ctrlPr>
                                <a:rPr lang="fr-FR" sz="1400" i="1">
                                  <a:solidFill>
                                    <a:srgbClr val="FF0000"/>
                                  </a:solidFill>
                                  <a:latin typeface="Cambria Math" panose="02040503050406030204" pitchFamily="18" charset="0"/>
                                </a:rPr>
                              </m:ctrlPr>
                            </m:sSupPr>
                            <m:e>
                              <m:r>
                                <a:rPr lang="fr-FR" sz="1400" i="1">
                                  <a:solidFill>
                                    <a:srgbClr val="FF0000"/>
                                  </a:solidFill>
                                  <a:latin typeface="Cambria Math" panose="02040503050406030204" pitchFamily="18" charset="0"/>
                                </a:rPr>
                                <m:t>𝑅</m:t>
                              </m:r>
                            </m:e>
                            <m:sup>
                              <m:r>
                                <a:rPr lang="fr-FR" sz="1400" i="1">
                                  <a:solidFill>
                                    <a:srgbClr val="FF0000"/>
                                  </a:solidFill>
                                  <a:latin typeface="Cambria Math" panose="02040503050406030204" pitchFamily="18" charset="0"/>
                                </a:rPr>
                                <m:t>2</m:t>
                              </m:r>
                            </m:sup>
                          </m:sSup>
                        </m:den>
                      </m:f>
                      <m:r>
                        <a:rPr lang="fr-FR" sz="1400" i="1">
                          <a:solidFill>
                            <a:srgbClr val="FF0000"/>
                          </a:solidFill>
                          <a:latin typeface="Cambria Math" panose="02040503050406030204" pitchFamily="18" charset="0"/>
                          <a:ea typeface="Cambria Math" panose="02040503050406030204" pitchFamily="18" charset="0"/>
                        </a:rPr>
                        <m:t>𝑒𝑥𝑝</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𝑡</m:t>
                                  </m:r>
                                </m:e>
                                <m:sup>
                                  <m:r>
                                    <a:rPr lang="fr-FR" sz="1400" i="1">
                                      <a:solidFill>
                                        <a:srgbClr val="FF0000"/>
                                      </a:solidFill>
                                      <a:latin typeface="Cambria Math" panose="02040503050406030204" pitchFamily="18" charset="0"/>
                                      <a:ea typeface="Cambria Math" panose="02040503050406030204" pitchFamily="18" charset="0"/>
                                    </a:rPr>
                                    <m:t>𝑛</m:t>
                                  </m:r>
                                  <m:r>
                                    <a:rPr lang="fr-FR" sz="1400" i="1">
                                      <a:solidFill>
                                        <a:srgbClr val="FF0000"/>
                                      </a:solidFill>
                                      <a:latin typeface="Cambria Math" panose="02040503050406030204" pitchFamily="18" charset="0"/>
                                      <a:ea typeface="Cambria Math" panose="02040503050406030204" pitchFamily="18" charset="0"/>
                                    </a:rPr>
                                    <m:t>+1</m:t>
                                  </m:r>
                                </m:sup>
                              </m:sSup>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e>
                      </m:d>
                      <m:d>
                        <m:dPr>
                          <m:begChr m:val="["/>
                          <m:endChr m:val="]"/>
                          <m:ctrlPr>
                            <a:rPr lang="fr-FR" sz="1400" i="1">
                              <a:solidFill>
                                <a:srgbClr val="FF0000"/>
                              </a:solidFill>
                              <a:latin typeface="Cambria Math" panose="02040503050406030204" pitchFamily="18" charset="0"/>
                            </a:rPr>
                          </m:ctrlPr>
                        </m:dPr>
                        <m:e>
                          <m:r>
                            <a:rPr lang="fr-FR" sz="1400" i="1">
                              <a:solidFill>
                                <a:srgbClr val="FF0000"/>
                              </a:solidFill>
                              <a:latin typeface="Cambria Math" panose="02040503050406030204" pitchFamily="18" charset="0"/>
                            </a:rPr>
                            <m:t>𝑟</m:t>
                          </m:r>
                          <m:r>
                            <a:rPr lang="fr-FR" sz="1400" i="1">
                              <a:solidFill>
                                <a:srgbClr val="FF0000"/>
                              </a:solidFill>
                              <a:latin typeface="Cambria Math" panose="02040503050406030204" pitchFamily="18" charset="0"/>
                            </a:rPr>
                            <m:t>²</m:t>
                          </m:r>
                          <m:f>
                            <m:fPr>
                              <m:ctrlPr>
                                <a:rPr lang="fr-FR" sz="1400" i="1">
                                  <a:solidFill>
                                    <a:srgbClr val="FF0000"/>
                                  </a:solidFill>
                                  <a:latin typeface="Cambria Math" panose="02040503050406030204" pitchFamily="18" charset="0"/>
                                </a:rPr>
                              </m:ctrlPr>
                            </m:fPr>
                            <m:num>
                              <m:r>
                                <a:rPr lang="fr-FR" sz="1400" i="1">
                                  <a:solidFill>
                                    <a:srgbClr val="FF0000"/>
                                  </a:solidFill>
                                  <a:latin typeface="Cambria Math" panose="02040503050406030204" pitchFamily="18" charset="0"/>
                                </a:rPr>
                                <m:t>1</m:t>
                              </m:r>
                            </m:num>
                            <m:den>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𝑡</m:t>
                                  </m:r>
                                </m:e>
                                <m:sub>
                                  <m:r>
                                    <a:rPr lang="fr-FR" sz="1400" i="1">
                                      <a:solidFill>
                                        <a:srgbClr val="FF0000"/>
                                      </a:solidFill>
                                      <a:latin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𝑘</m:t>
                              </m:r>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rPr>
                                    <m:t>𝑟</m:t>
                                  </m:r>
                                </m:e>
                                <m:sup>
                                  <m:r>
                                    <a:rPr lang="fr-FR" sz="1400" i="1">
                                      <a:solidFill>
                                        <a:srgbClr val="FF0000"/>
                                      </a:solidFill>
                                      <a:latin typeface="Cambria Math" panose="02040503050406030204" pitchFamily="18" charset="0"/>
                                    </a:rPr>
                                    <m:t>2</m:t>
                                  </m:r>
                                </m:sup>
                              </m:sSup>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4</m:t>
                                  </m:r>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e>
                          </m:d>
                        </m:e>
                      </m:d>
                    </m:oMath>
                  </m:oMathPara>
                </a14:m>
                <a:endParaRPr lang="en-GB" sz="1400" dirty="0"/>
              </a:p>
            </p:txBody>
          </p:sp>
        </mc:Choice>
        <mc:Fallback>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233328" y="3380916"/>
                <a:ext cx="11824140" cy="492443"/>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AB58D180-8CFC-C76D-51E9-E77F20DF9CA6}"/>
                  </a:ext>
                </a:extLst>
              </p:cNvPr>
              <p:cNvSpPr txBox="1"/>
              <p:nvPr/>
            </p:nvSpPr>
            <p:spPr>
              <a:xfrm>
                <a:off x="245763" y="3931352"/>
                <a:ext cx="11603600" cy="4924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400" i="1" smtClean="0">
                              <a:latin typeface="Cambria Math" panose="02040503050406030204" pitchFamily="18" charset="0"/>
                            </a:rPr>
                          </m:ctrlPr>
                        </m:sSubSupPr>
                        <m:e>
                          <m:r>
                            <a:rPr lang="fr-FR" sz="1400" b="0" i="1" smtClean="0">
                              <a:latin typeface="Cambria Math" panose="02040503050406030204" pitchFamily="18" charset="0"/>
                            </a:rPr>
                            <m:t>𝑖</m:t>
                          </m:r>
                          <m:r>
                            <a:rPr lang="fr-FR" sz="1400" b="0" i="1" smtClean="0">
                              <a:latin typeface="Cambria Math" panose="02040503050406030204" pitchFamily="18" charset="0"/>
                            </a:rPr>
                            <m:t>=3 : </m:t>
                          </m:r>
                          <m:r>
                            <a:rPr lang="fr-FR" sz="1400" i="1">
                              <a:latin typeface="Cambria Math" panose="02040503050406030204" pitchFamily="18" charset="0"/>
                            </a:rPr>
                            <m:t>𝐶</m:t>
                          </m:r>
                        </m:e>
                        <m:sub>
                          <m:r>
                            <a:rPr lang="fr-FR" sz="1400" b="0" i="1" smtClean="0">
                              <a:latin typeface="Cambria Math" panose="02040503050406030204" pitchFamily="18" charset="0"/>
                            </a:rPr>
                            <m:t>2</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3</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b="0" i="1" smtClean="0">
                              <a:latin typeface="Cambria Math" panose="02040503050406030204" pitchFamily="18" charset="0"/>
                            </a:rPr>
                            <m:t>4</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3</m:t>
                          </m:r>
                        </m:sub>
                        <m:sup>
                          <m:r>
                            <a:rPr lang="fr-FR" sz="1400" b="0" i="1" smtClean="0">
                              <a:latin typeface="Cambria Math" panose="02040503050406030204" pitchFamily="18" charset="0"/>
                            </a:rPr>
                            <m:t>𝑛</m:t>
                          </m:r>
                        </m:sup>
                      </m:sSubSup>
                      <m:r>
                        <a:rPr lang="fr-FR" sz="1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𝑡</m:t>
                      </m:r>
                      <m:f>
                        <m:fPr>
                          <m:ctrlPr>
                            <a:rPr lang="fr-FR" sz="1400" i="1">
                              <a:solidFill>
                                <a:srgbClr val="FF0000"/>
                              </a:solidFill>
                              <a:latin typeface="Cambria Math" panose="02040503050406030204" pitchFamily="18" charset="0"/>
                            </a:rPr>
                          </m:ctrlPr>
                        </m:fPr>
                        <m:num>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num>
                        <m:den>
                          <m:sSup>
                            <m:sSupPr>
                              <m:ctrlPr>
                                <a:rPr lang="fr-FR" sz="1400" i="1">
                                  <a:solidFill>
                                    <a:srgbClr val="FF0000"/>
                                  </a:solidFill>
                                  <a:latin typeface="Cambria Math" panose="02040503050406030204" pitchFamily="18" charset="0"/>
                                </a:rPr>
                              </m:ctrlPr>
                            </m:sSupPr>
                            <m:e>
                              <m:r>
                                <a:rPr lang="fr-FR" sz="1400" i="1">
                                  <a:solidFill>
                                    <a:srgbClr val="FF0000"/>
                                  </a:solidFill>
                                  <a:latin typeface="Cambria Math" panose="02040503050406030204" pitchFamily="18" charset="0"/>
                                </a:rPr>
                                <m:t>𝑅</m:t>
                              </m:r>
                            </m:e>
                            <m:sup>
                              <m:r>
                                <a:rPr lang="fr-FR" sz="1400" i="1">
                                  <a:solidFill>
                                    <a:srgbClr val="FF0000"/>
                                  </a:solidFill>
                                  <a:latin typeface="Cambria Math" panose="02040503050406030204" pitchFamily="18" charset="0"/>
                                </a:rPr>
                                <m:t>2</m:t>
                              </m:r>
                            </m:sup>
                          </m:sSup>
                        </m:den>
                      </m:f>
                      <m:r>
                        <a:rPr lang="fr-FR" sz="1400" i="1">
                          <a:solidFill>
                            <a:srgbClr val="FF0000"/>
                          </a:solidFill>
                          <a:latin typeface="Cambria Math" panose="02040503050406030204" pitchFamily="18" charset="0"/>
                          <a:ea typeface="Cambria Math" panose="02040503050406030204" pitchFamily="18" charset="0"/>
                        </a:rPr>
                        <m:t>𝑒𝑥𝑝</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𝑡</m:t>
                                  </m:r>
                                </m:e>
                                <m:sup>
                                  <m:r>
                                    <a:rPr lang="fr-FR" sz="1400" i="1">
                                      <a:solidFill>
                                        <a:srgbClr val="FF0000"/>
                                      </a:solidFill>
                                      <a:latin typeface="Cambria Math" panose="02040503050406030204" pitchFamily="18" charset="0"/>
                                      <a:ea typeface="Cambria Math" panose="02040503050406030204" pitchFamily="18" charset="0"/>
                                    </a:rPr>
                                    <m:t>𝑛</m:t>
                                  </m:r>
                                  <m:r>
                                    <a:rPr lang="fr-FR" sz="1400" i="1">
                                      <a:solidFill>
                                        <a:srgbClr val="FF0000"/>
                                      </a:solidFill>
                                      <a:latin typeface="Cambria Math" panose="02040503050406030204" pitchFamily="18" charset="0"/>
                                      <a:ea typeface="Cambria Math" panose="02040503050406030204" pitchFamily="18" charset="0"/>
                                    </a:rPr>
                                    <m:t>+1</m:t>
                                  </m:r>
                                </m:sup>
                              </m:sSup>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e>
                      </m:d>
                      <m:d>
                        <m:dPr>
                          <m:begChr m:val="["/>
                          <m:endChr m:val="]"/>
                          <m:ctrlPr>
                            <a:rPr lang="fr-FR" sz="1400" i="1">
                              <a:solidFill>
                                <a:srgbClr val="FF0000"/>
                              </a:solidFill>
                              <a:latin typeface="Cambria Math" panose="02040503050406030204" pitchFamily="18" charset="0"/>
                            </a:rPr>
                          </m:ctrlPr>
                        </m:dPr>
                        <m:e>
                          <m:r>
                            <a:rPr lang="fr-FR" sz="1400" i="1">
                              <a:solidFill>
                                <a:srgbClr val="FF0000"/>
                              </a:solidFill>
                              <a:latin typeface="Cambria Math" panose="02040503050406030204" pitchFamily="18" charset="0"/>
                            </a:rPr>
                            <m:t>𝑟</m:t>
                          </m:r>
                          <m:r>
                            <a:rPr lang="fr-FR" sz="1400" i="1">
                              <a:solidFill>
                                <a:srgbClr val="FF0000"/>
                              </a:solidFill>
                              <a:latin typeface="Cambria Math" panose="02040503050406030204" pitchFamily="18" charset="0"/>
                            </a:rPr>
                            <m:t>²</m:t>
                          </m:r>
                          <m:f>
                            <m:fPr>
                              <m:ctrlPr>
                                <a:rPr lang="fr-FR" sz="1400" i="1">
                                  <a:solidFill>
                                    <a:srgbClr val="FF0000"/>
                                  </a:solidFill>
                                  <a:latin typeface="Cambria Math" panose="02040503050406030204" pitchFamily="18" charset="0"/>
                                </a:rPr>
                              </m:ctrlPr>
                            </m:fPr>
                            <m:num>
                              <m:r>
                                <a:rPr lang="fr-FR" sz="1400" i="1">
                                  <a:solidFill>
                                    <a:srgbClr val="FF0000"/>
                                  </a:solidFill>
                                  <a:latin typeface="Cambria Math" panose="02040503050406030204" pitchFamily="18" charset="0"/>
                                </a:rPr>
                                <m:t>1</m:t>
                              </m:r>
                            </m:num>
                            <m:den>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𝑡</m:t>
                                  </m:r>
                                </m:e>
                                <m:sub>
                                  <m:r>
                                    <a:rPr lang="fr-FR" sz="1400" i="1">
                                      <a:solidFill>
                                        <a:srgbClr val="FF0000"/>
                                      </a:solidFill>
                                      <a:latin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𝑘</m:t>
                              </m:r>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rPr>
                                    <m:t>𝑟</m:t>
                                  </m:r>
                                </m:e>
                                <m:sup>
                                  <m:r>
                                    <a:rPr lang="fr-FR" sz="1400" i="1">
                                      <a:solidFill>
                                        <a:srgbClr val="FF0000"/>
                                      </a:solidFill>
                                      <a:latin typeface="Cambria Math" panose="02040503050406030204" pitchFamily="18" charset="0"/>
                                    </a:rPr>
                                    <m:t>2</m:t>
                                  </m:r>
                                </m:sup>
                              </m:sSup>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4</m:t>
                                  </m:r>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e>
                          </m:d>
                        </m:e>
                      </m:d>
                    </m:oMath>
                  </m:oMathPara>
                </a14:m>
                <a:endParaRPr lang="en-GB" sz="1400" dirty="0"/>
              </a:p>
            </p:txBody>
          </p:sp>
        </mc:Choice>
        <mc:Fallback>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245763" y="3931352"/>
                <a:ext cx="11603600" cy="49244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FDDEC99-834C-DB72-A1C8-C14CF4B41635}"/>
                  </a:ext>
                </a:extLst>
              </p:cNvPr>
              <p:cNvSpPr txBox="1"/>
              <p:nvPr/>
            </p:nvSpPr>
            <p:spPr>
              <a:xfrm>
                <a:off x="233328" y="4470652"/>
                <a:ext cx="11723240" cy="49244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400" i="1" smtClean="0">
                              <a:latin typeface="Cambria Math" panose="02040503050406030204" pitchFamily="18" charset="0"/>
                            </a:rPr>
                          </m:ctrlPr>
                        </m:sSubSupPr>
                        <m:e>
                          <m:r>
                            <a:rPr lang="fr-FR" sz="1400" b="0" i="1" smtClean="0">
                              <a:latin typeface="Cambria Math" panose="02040503050406030204" pitchFamily="18" charset="0"/>
                            </a:rPr>
                            <m:t>𝑖</m:t>
                          </m:r>
                          <m:r>
                            <a:rPr lang="fr-FR" sz="1400" b="0" i="1" smtClean="0">
                              <a:latin typeface="Cambria Math" panose="02040503050406030204" pitchFamily="18" charset="0"/>
                            </a:rPr>
                            <m:t>=4 : </m:t>
                          </m:r>
                          <m:r>
                            <a:rPr lang="fr-FR" sz="1400" i="1">
                              <a:latin typeface="Cambria Math" panose="02040503050406030204" pitchFamily="18" charset="0"/>
                            </a:rPr>
                            <m:t>𝐶</m:t>
                          </m:r>
                        </m:e>
                        <m:sub>
                          <m:r>
                            <a:rPr lang="fr-FR" sz="1400" b="0" i="1" smtClean="0">
                              <a:latin typeface="Cambria Math" panose="02040503050406030204" pitchFamily="18" charset="0"/>
                            </a:rPr>
                            <m:t>3</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4</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d>
                        <m:dPr>
                          <m:begChr m:val="["/>
                          <m:endChr m:val="]"/>
                          <m:ctrlPr>
                            <a:rPr lang="fr-FR" sz="1400" b="0" i="1" smtClean="0">
                              <a:latin typeface="Cambria Math" panose="02040503050406030204" pitchFamily="18" charset="0"/>
                            </a:rPr>
                          </m:ctrlPr>
                        </m:dPr>
                        <m:e>
                          <m:r>
                            <a:rPr lang="fr-FR" sz="1400" b="0" i="1" smtClean="0">
                              <a:latin typeface="Cambria Math" panose="02040503050406030204" pitchFamily="18" charset="0"/>
                            </a:rPr>
                            <m:t>1+</m:t>
                          </m:r>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f>
                            <m:fPr>
                              <m:ctrlPr>
                                <a:rPr lang="fr-FR" sz="1400" i="1">
                                  <a:latin typeface="Cambria Math" panose="02040503050406030204" pitchFamily="18" charset="0"/>
                                </a:rPr>
                              </m:ctrlPr>
                            </m:fPr>
                            <m:num>
                              <m:r>
                                <a:rPr lang="fr-FR" sz="1400" b="0" i="1" smtClean="0">
                                  <a:latin typeface="Cambria Math" panose="02040503050406030204" pitchFamily="18" charset="0"/>
                                </a:rPr>
                                <m:t>2</m:t>
                              </m:r>
                            </m:num>
                            <m:den>
                              <m:r>
                                <a:rPr lang="fr-FR" sz="1400" i="1">
                                  <a:latin typeface="Cambria Math" panose="02040503050406030204" pitchFamily="18" charset="0"/>
                                  <a:ea typeface="Cambria Math" panose="02040503050406030204" pitchFamily="18" charset="0"/>
                                </a:rPr>
                                <m:t>∆</m:t>
                              </m:r>
                              <m:sSup>
                                <m:sSupPr>
                                  <m:ctrlPr>
                                    <a:rPr lang="fr-FR" sz="1400" i="1">
                                      <a:latin typeface="Cambria Math" panose="02040503050406030204" pitchFamily="18" charset="0"/>
                                      <a:ea typeface="Cambria Math" panose="02040503050406030204" pitchFamily="18" charset="0"/>
                                    </a:rPr>
                                  </m:ctrlPr>
                                </m:sSupPr>
                                <m:e>
                                  <m:r>
                                    <a:rPr lang="fr-FR" sz="1400" i="1">
                                      <a:latin typeface="Cambria Math" panose="02040503050406030204" pitchFamily="18" charset="0"/>
                                      <a:ea typeface="Cambria Math" panose="02040503050406030204" pitchFamily="18" charset="0"/>
                                    </a:rPr>
                                    <m:t>𝑟</m:t>
                                  </m:r>
                                </m:e>
                                <m:sup>
                                  <m:r>
                                    <a:rPr lang="fr-FR" sz="1400" i="1">
                                      <a:latin typeface="Cambria Math" panose="02040503050406030204" pitchFamily="18" charset="0"/>
                                      <a:ea typeface="Cambria Math" panose="02040503050406030204" pitchFamily="18" charset="0"/>
                                    </a:rPr>
                                    <m:t>2</m:t>
                                  </m:r>
                                </m:sup>
                              </m:sSup>
                            </m:den>
                          </m:f>
                          <m:r>
                            <a:rPr lang="fr-FR" sz="1400" b="0" i="1" smtClean="0">
                              <a:latin typeface="Cambria Math" panose="02040503050406030204" pitchFamily="18" charset="0"/>
                              <a:ea typeface="Cambria Math" panose="02040503050406030204" pitchFamily="18" charset="0"/>
                            </a:rPr>
                            <m:t>+</m:t>
                          </m:r>
                          <m:r>
                            <a:rPr lang="fr-FR" sz="1400" b="0" i="1" smtClean="0">
                              <a:latin typeface="Cambria Math" panose="02040503050406030204" pitchFamily="18" charset="0"/>
                              <a:ea typeface="Cambria Math" panose="02040503050406030204" pitchFamily="18" charset="0"/>
                            </a:rPr>
                            <m:t>𝑘</m:t>
                          </m:r>
                        </m:e>
                      </m:d>
                      <m:r>
                        <a:rPr lang="fr-FR" sz="1400" b="0" i="1" smtClean="0">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b="0" i="1" smtClean="0">
                              <a:latin typeface="Cambria Math" panose="02040503050406030204" pitchFamily="18" charset="0"/>
                            </a:rPr>
                            <m:t>5</m:t>
                          </m:r>
                        </m:sub>
                        <m:sup>
                          <m:r>
                            <a:rPr lang="fr-FR" sz="1400" i="1">
                              <a:latin typeface="Cambria Math" panose="02040503050406030204" pitchFamily="18" charset="0"/>
                            </a:rPr>
                            <m:t>𝑛</m:t>
                          </m:r>
                          <m:r>
                            <a:rPr lang="fr-FR" sz="1400" i="1">
                              <a:latin typeface="Cambria Math" panose="02040503050406030204" pitchFamily="18" charset="0"/>
                            </a:rPr>
                            <m:t>+1</m:t>
                          </m:r>
                        </m:sup>
                      </m:sSubSup>
                      <m:d>
                        <m:dPr>
                          <m:begChr m:val="["/>
                          <m:endChr m:val="]"/>
                          <m:ctrlPr>
                            <a:rPr lang="fr-FR" sz="1400" i="1" smtClean="0">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𝑡</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ctrlPr>
                                <a:rPr lang="fr-FR" sz="1400" i="1" smtClean="0">
                                  <a:latin typeface="Cambria Math" panose="02040503050406030204" pitchFamily="18" charset="0"/>
                                </a:rPr>
                              </m:ctrlPr>
                            </m:dPr>
                            <m:e>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a:latin typeface="Cambria Math" panose="02040503050406030204" pitchFamily="18" charset="0"/>
                                    </a:rPr>
                                    <m:t>2</m:t>
                                  </m:r>
                                  <m:r>
                                    <a:rPr lang="fr-FR" sz="1400" i="1">
                                      <a:latin typeface="Cambria Math" panose="02040503050406030204" pitchFamily="18" charset="0"/>
                                    </a:rPr>
                                    <m:t>𝑟</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b="0" i="1" smtClean="0">
                                      <a:latin typeface="Cambria Math" panose="02040503050406030204" pitchFamily="18" charset="0"/>
                                    </a:rPr>
                                    <m:t>−1</m:t>
                                  </m:r>
                                </m:num>
                                <m:den>
                                  <m:r>
                                    <a:rPr lang="fr-FR" sz="1400" i="1" smtClean="0">
                                      <a:latin typeface="Cambria Math" panose="02040503050406030204" pitchFamily="18" charset="0"/>
                                      <a:ea typeface="Cambria Math" panose="02040503050406030204" pitchFamily="18" charset="0"/>
                                    </a:rPr>
                                    <m:t>∆</m:t>
                                  </m:r>
                                  <m:sSup>
                                    <m:sSupPr>
                                      <m:ctrlPr>
                                        <a:rPr lang="fr-FR" sz="1400" b="0" i="1" smtClean="0">
                                          <a:latin typeface="Cambria Math" panose="02040503050406030204" pitchFamily="18" charset="0"/>
                                          <a:ea typeface="Cambria Math" panose="02040503050406030204" pitchFamily="18" charset="0"/>
                                        </a:rPr>
                                      </m:ctrlPr>
                                    </m:sSupPr>
                                    <m:e>
                                      <m:r>
                                        <a:rPr lang="fr-FR" sz="1400" b="0" i="1" smtClean="0">
                                          <a:latin typeface="Cambria Math" panose="02040503050406030204" pitchFamily="18" charset="0"/>
                                          <a:ea typeface="Cambria Math" panose="02040503050406030204" pitchFamily="18" charset="0"/>
                                        </a:rPr>
                                        <m:t>𝑟</m:t>
                                      </m:r>
                                    </m:e>
                                    <m:sup>
                                      <m:r>
                                        <a:rPr lang="fr-FR" sz="1400" b="0" i="1" smtClean="0">
                                          <a:latin typeface="Cambria Math" panose="02040503050406030204" pitchFamily="18" charset="0"/>
                                          <a:ea typeface="Cambria Math" panose="02040503050406030204" pitchFamily="18" charset="0"/>
                                        </a:rPr>
                                        <m:t>2</m:t>
                                      </m:r>
                                    </m:sup>
                                  </m:sSup>
                                </m:den>
                              </m:f>
                            </m:e>
                          </m:d>
                        </m:e>
                      </m:d>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4</m:t>
                          </m:r>
                        </m:sub>
                        <m:sup>
                          <m:r>
                            <a:rPr lang="fr-FR" sz="1400" b="0" i="1" smtClean="0">
                              <a:latin typeface="Cambria Math" panose="02040503050406030204" pitchFamily="18" charset="0"/>
                            </a:rPr>
                            <m:t>𝑛</m:t>
                          </m:r>
                        </m:sup>
                      </m:sSubSup>
                      <m:r>
                        <a:rPr lang="fr-FR" sz="14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𝑡</m:t>
                      </m:r>
                      <m:f>
                        <m:fPr>
                          <m:ctrlPr>
                            <a:rPr lang="fr-FR" sz="1400" i="1">
                              <a:solidFill>
                                <a:srgbClr val="FF0000"/>
                              </a:solidFill>
                              <a:latin typeface="Cambria Math" panose="02040503050406030204" pitchFamily="18" charset="0"/>
                            </a:rPr>
                          </m:ctrlPr>
                        </m:fPr>
                        <m:num>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num>
                        <m:den>
                          <m:sSup>
                            <m:sSupPr>
                              <m:ctrlPr>
                                <a:rPr lang="fr-FR" sz="1400" i="1">
                                  <a:solidFill>
                                    <a:srgbClr val="FF0000"/>
                                  </a:solidFill>
                                  <a:latin typeface="Cambria Math" panose="02040503050406030204" pitchFamily="18" charset="0"/>
                                </a:rPr>
                              </m:ctrlPr>
                            </m:sSupPr>
                            <m:e>
                              <m:r>
                                <a:rPr lang="fr-FR" sz="1400" i="1">
                                  <a:solidFill>
                                    <a:srgbClr val="FF0000"/>
                                  </a:solidFill>
                                  <a:latin typeface="Cambria Math" panose="02040503050406030204" pitchFamily="18" charset="0"/>
                                </a:rPr>
                                <m:t>𝑅</m:t>
                              </m:r>
                            </m:e>
                            <m:sup>
                              <m:r>
                                <a:rPr lang="fr-FR" sz="1400" i="1">
                                  <a:solidFill>
                                    <a:srgbClr val="FF0000"/>
                                  </a:solidFill>
                                  <a:latin typeface="Cambria Math" panose="02040503050406030204" pitchFamily="18" charset="0"/>
                                </a:rPr>
                                <m:t>2</m:t>
                              </m:r>
                            </m:sup>
                          </m:sSup>
                        </m:den>
                      </m:f>
                      <m:r>
                        <a:rPr lang="fr-FR" sz="1400" i="1">
                          <a:solidFill>
                            <a:srgbClr val="FF0000"/>
                          </a:solidFill>
                          <a:latin typeface="Cambria Math" panose="02040503050406030204" pitchFamily="18" charset="0"/>
                          <a:ea typeface="Cambria Math" panose="02040503050406030204" pitchFamily="18" charset="0"/>
                        </a:rPr>
                        <m:t>𝑒𝑥𝑝</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𝑡</m:t>
                                  </m:r>
                                </m:e>
                                <m:sup>
                                  <m:r>
                                    <a:rPr lang="fr-FR" sz="1400" i="1">
                                      <a:solidFill>
                                        <a:srgbClr val="FF0000"/>
                                      </a:solidFill>
                                      <a:latin typeface="Cambria Math" panose="02040503050406030204" pitchFamily="18" charset="0"/>
                                      <a:ea typeface="Cambria Math" panose="02040503050406030204" pitchFamily="18" charset="0"/>
                                    </a:rPr>
                                    <m:t>𝑛</m:t>
                                  </m:r>
                                  <m:r>
                                    <a:rPr lang="fr-FR" sz="1400" i="1">
                                      <a:solidFill>
                                        <a:srgbClr val="FF0000"/>
                                      </a:solidFill>
                                      <a:latin typeface="Cambria Math" panose="02040503050406030204" pitchFamily="18" charset="0"/>
                                      <a:ea typeface="Cambria Math" panose="02040503050406030204" pitchFamily="18" charset="0"/>
                                    </a:rPr>
                                    <m:t>+1</m:t>
                                  </m:r>
                                </m:sup>
                              </m:sSup>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e>
                      </m:d>
                      <m:d>
                        <m:dPr>
                          <m:begChr m:val="["/>
                          <m:endChr m:val="]"/>
                          <m:ctrlPr>
                            <a:rPr lang="fr-FR" sz="1400" i="1">
                              <a:solidFill>
                                <a:srgbClr val="FF0000"/>
                              </a:solidFill>
                              <a:latin typeface="Cambria Math" panose="02040503050406030204" pitchFamily="18" charset="0"/>
                            </a:rPr>
                          </m:ctrlPr>
                        </m:dPr>
                        <m:e>
                          <m:r>
                            <a:rPr lang="fr-FR" sz="1400" i="1">
                              <a:solidFill>
                                <a:srgbClr val="FF0000"/>
                              </a:solidFill>
                              <a:latin typeface="Cambria Math" panose="02040503050406030204" pitchFamily="18" charset="0"/>
                            </a:rPr>
                            <m:t>𝑟</m:t>
                          </m:r>
                          <m:r>
                            <a:rPr lang="fr-FR" sz="1400" i="1">
                              <a:solidFill>
                                <a:srgbClr val="FF0000"/>
                              </a:solidFill>
                              <a:latin typeface="Cambria Math" panose="02040503050406030204" pitchFamily="18" charset="0"/>
                            </a:rPr>
                            <m:t>²</m:t>
                          </m:r>
                          <m:f>
                            <m:fPr>
                              <m:ctrlPr>
                                <a:rPr lang="fr-FR" sz="1400" i="1">
                                  <a:solidFill>
                                    <a:srgbClr val="FF0000"/>
                                  </a:solidFill>
                                  <a:latin typeface="Cambria Math" panose="02040503050406030204" pitchFamily="18" charset="0"/>
                                </a:rPr>
                              </m:ctrlPr>
                            </m:fPr>
                            <m:num>
                              <m:r>
                                <a:rPr lang="fr-FR" sz="1400" i="1">
                                  <a:solidFill>
                                    <a:srgbClr val="FF0000"/>
                                  </a:solidFill>
                                  <a:latin typeface="Cambria Math" panose="02040503050406030204" pitchFamily="18" charset="0"/>
                                </a:rPr>
                                <m:t>1</m:t>
                              </m:r>
                            </m:num>
                            <m:den>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𝑡</m:t>
                                  </m:r>
                                </m:e>
                                <m:sub>
                                  <m:r>
                                    <a:rPr lang="fr-FR" sz="1400" i="1">
                                      <a:solidFill>
                                        <a:srgbClr val="FF0000"/>
                                      </a:solidFill>
                                      <a:latin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𝑘</m:t>
                              </m:r>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rPr>
                                    <m:t>𝑟</m:t>
                                  </m:r>
                                </m:e>
                                <m:sup>
                                  <m:r>
                                    <a:rPr lang="fr-FR" sz="1400" i="1">
                                      <a:solidFill>
                                        <a:srgbClr val="FF0000"/>
                                      </a:solidFill>
                                      <a:latin typeface="Cambria Math" panose="02040503050406030204" pitchFamily="18" charset="0"/>
                                    </a:rPr>
                                    <m:t>2</m:t>
                                  </m:r>
                                </m:sup>
                              </m:sSup>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4</m:t>
                                  </m:r>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e>
                          </m:d>
                        </m:e>
                      </m:d>
                    </m:oMath>
                  </m:oMathPara>
                </a14:m>
                <a:endParaRPr lang="en-GB" sz="1400" dirty="0"/>
              </a:p>
            </p:txBody>
          </p:sp>
        </mc:Choice>
        <mc:Fallback>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233328" y="4470652"/>
                <a:ext cx="11723240" cy="49244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6E4E89F-DA3D-DBA4-75DD-7E2E4F270619}"/>
                  </a:ext>
                </a:extLst>
              </p:cNvPr>
              <p:cNvSpPr txBox="1"/>
              <p:nvPr/>
            </p:nvSpPr>
            <p:spPr>
              <a:xfrm>
                <a:off x="101598" y="5035016"/>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=5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101598" y="5035016"/>
                <a:ext cx="1821795" cy="255391"/>
              </a:xfrm>
              <a:prstGeom prst="rect">
                <a:avLst/>
              </a:prstGeom>
              <a:blipFill>
                <a:blip r:embed="rId8"/>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9A58AA-8779-EE05-5DFD-6B44D02D2C22}"/>
                  </a:ext>
                </a:extLst>
              </p:cNvPr>
              <p:cNvSpPr txBox="1"/>
              <p:nvPr/>
            </p:nvSpPr>
            <p:spPr>
              <a:xfrm>
                <a:off x="-1" y="5403466"/>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1" y="5403466"/>
                <a:ext cx="9212670" cy="454355"/>
              </a:xfrm>
              <a:prstGeom prst="rect">
                <a:avLst/>
              </a:prstGeom>
              <a:blipFill>
                <a:blip r:embed="rId9"/>
                <a:stretch>
                  <a:fillRect l="-529" t="-6667" b="-1333"/>
                </a:stretch>
              </a:blipFill>
            </p:spPr>
            <p:txBody>
              <a:bodyPr/>
              <a:lstStyle/>
              <a:p>
                <a:r>
                  <a:rPr lang="en-GB">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p:spTree>
    <p:extLst>
      <p:ext uri="{BB962C8B-B14F-4D97-AF65-F5344CB8AC3E}">
        <p14:creationId xmlns:p14="http://schemas.microsoft.com/office/powerpoint/2010/main" val="145294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1575</Words>
  <Application>Microsoft Office PowerPoint</Application>
  <PresentationFormat>Widescreen</PresentationFormat>
  <Paragraphs>137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2025-02-23T22:21:27Z</dcterms:modified>
</cp:coreProperties>
</file>