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0" r:id="rId4"/>
    <p:sldId id="257" r:id="rId5"/>
    <p:sldId id="267" r:id="rId6"/>
    <p:sldId id="268" r:id="rId7"/>
    <p:sldId id="266" r:id="rId8"/>
    <p:sldId id="260" r:id="rId9"/>
    <p:sldId id="269" r:id="rId10"/>
    <p:sldId id="261"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162" dt="2025-03-01T01:12:0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3-01T01:12:19.903" v="8003" actId="1076"/>
      <pc:docMkLst>
        <pc:docMk/>
      </pc:docMkLst>
      <pc:sldChg chg="delSp modSp mod">
        <pc:chgData name="François GLEYZON" userId="a2d04f23f7faf3ef" providerId="LiveId" clId="{1D234A9C-22E0-43CD-8D54-3191A7902E4E}" dt="2025-02-28T19:33:49.896" v="6659" actId="478"/>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del">
          <ac:chgData name="François GLEYZON" userId="a2d04f23f7faf3ef" providerId="LiveId" clId="{1D234A9C-22E0-43CD-8D54-3191A7902E4E}" dt="2025-02-28T19:33:49.896" v="6659" actId="478"/>
          <ac:spMkLst>
            <pc:docMk/>
            <pc:sldMk cId="2801290844" sldId="256"/>
            <ac:spMk id="10" creationId="{8C55F6B5-A972-7032-5631-C5F15CB2F398}"/>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8T19:33:35.196" v="6654" actId="20577"/>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8T19:33:35.196" v="6654" actId="20577"/>
          <ac:spMkLst>
            <pc:docMk/>
            <pc:sldMk cId="2487955664" sldId="257"/>
            <ac:spMk id="5" creationId="{23191802-DDDD-42A4-5146-C9137EA1E7FC}"/>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2-28T19:33:16.171" v="6646" actId="20577"/>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8T19:33:16.171" v="6646" actId="20577"/>
          <ac:spMkLst>
            <pc:docMk/>
            <pc:sldMk cId="1063259523" sldId="260"/>
            <ac:spMk id="5" creationId="{5E5B943B-90A9-465F-97D4-8F6E6FF06177}"/>
          </ac:spMkLst>
        </pc:spChg>
        <pc:spChg chg="mod">
          <ac:chgData name="François GLEYZON" userId="a2d04f23f7faf3ef" providerId="LiveId" clId="{1D234A9C-22E0-43CD-8D54-3191A7902E4E}" dt="2025-02-23T01:42:45.890" v="3219" actId="20577"/>
          <ac:spMkLst>
            <pc:docMk/>
            <pc:sldMk cId="1063259523" sldId="260"/>
            <ac:spMk id="6" creationId="{A00EC9BE-9081-B130-BAED-D85EE92F344B}"/>
          </ac:spMkLst>
        </pc:spChg>
        <pc:spChg chg="add mod">
          <ac:chgData name="François GLEYZON" userId="a2d04f23f7faf3ef" providerId="LiveId" clId="{1D234A9C-22E0-43CD-8D54-3191A7902E4E}" dt="2025-02-28T16:00:16.258" v="5665" actId="1076"/>
          <ac:spMkLst>
            <pc:docMk/>
            <pc:sldMk cId="1063259523" sldId="260"/>
            <ac:spMk id="7" creationId="{1862FEC3-64A1-C191-A286-CA41950E3380}"/>
          </ac:spMkLst>
        </pc:spChg>
        <pc:spChg chg="add mod">
          <ac:chgData name="François GLEYZON" userId="a2d04f23f7faf3ef" providerId="LiveId" clId="{1D234A9C-22E0-43CD-8D54-3191A7902E4E}" dt="2025-02-28T16:00:12.908" v="5664" actId="1076"/>
          <ac:spMkLst>
            <pc:docMk/>
            <pc:sldMk cId="1063259523" sldId="260"/>
            <ac:spMk id="11" creationId="{CEE01445-5110-B067-DED9-8FFB49916167}"/>
          </ac:spMkLst>
        </pc:spChg>
        <pc:picChg chg="add mod">
          <ac:chgData name="François GLEYZON" userId="a2d04f23f7faf3ef" providerId="LiveId" clId="{1D234A9C-22E0-43CD-8D54-3191A7902E4E}" dt="2025-02-28T17:26:18.976" v="6043" actId="1076"/>
          <ac:picMkLst>
            <pc:docMk/>
            <pc:sldMk cId="1063259523" sldId="260"/>
            <ac:picMk id="2050" creationId="{A13C5023-9846-1EDA-6EAF-8A5B5697CD30}"/>
          </ac:picMkLst>
        </pc:picChg>
      </pc:sldChg>
      <pc:sldChg chg="addSp delSp modSp mod">
        <pc:chgData name="François GLEYZON" userId="a2d04f23f7faf3ef" providerId="LiveId" clId="{1D234A9C-22E0-43CD-8D54-3191A7902E4E}" dt="2025-03-01T01:06:22.303" v="7963" actId="33524"/>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add mod">
          <ac:chgData name="François GLEYZON" userId="a2d04f23f7faf3ef" providerId="LiveId" clId="{1D234A9C-22E0-43CD-8D54-3191A7902E4E}" dt="2025-02-28T20:09:35.706" v="6833"/>
          <ac:spMkLst>
            <pc:docMk/>
            <pc:sldMk cId="1452944335" sldId="261"/>
            <ac:spMk id="5" creationId="{E0B49F87-7ED7-F297-6B2B-9C4772F607BB}"/>
          </ac:spMkLst>
        </pc:spChg>
        <pc:spChg chg="add mod">
          <ac:chgData name="François GLEYZON" userId="a2d04f23f7faf3ef" providerId="LiveId" clId="{1D234A9C-22E0-43CD-8D54-3191A7902E4E}" dt="2025-02-28T19:29:57.450" v="6455"/>
          <ac:spMkLst>
            <pc:docMk/>
            <pc:sldMk cId="1452944335" sldId="261"/>
            <ac:spMk id="6" creationId="{31D25352-09FB-2B31-AE8C-1CA6DE4416DD}"/>
          </ac:spMkLst>
        </pc:spChg>
        <pc:spChg chg="add mod">
          <ac:chgData name="François GLEYZON" userId="a2d04f23f7faf3ef" providerId="LiveId" clId="{1D234A9C-22E0-43CD-8D54-3191A7902E4E}" dt="2025-02-28T20:13:23.586" v="7313" actId="20577"/>
          <ac:spMkLst>
            <pc:docMk/>
            <pc:sldMk cId="1452944335" sldId="261"/>
            <ac:spMk id="11" creationId="{95D2E598-47B4-0150-AFF7-6ECE9DBA81E0}"/>
          </ac:spMkLst>
        </pc:spChg>
        <pc:spChg chg="add mod">
          <ac:chgData name="François GLEYZON" userId="a2d04f23f7faf3ef" providerId="LiveId" clId="{1D234A9C-22E0-43CD-8D54-3191A7902E4E}" dt="2025-03-01T01:03:28.087" v="7861" actId="20577"/>
          <ac:spMkLst>
            <pc:docMk/>
            <pc:sldMk cId="1452944335" sldId="261"/>
            <ac:spMk id="12" creationId="{B22D1757-7E85-87DB-D1B2-0EFCF6078DED}"/>
          </ac:spMkLst>
        </pc:spChg>
        <pc:spChg chg="mod">
          <ac:chgData name="François GLEYZON" userId="a2d04f23f7faf3ef" providerId="LiveId" clId="{1D234A9C-22E0-43CD-8D54-3191A7902E4E}" dt="2025-02-28T19:33:03.309" v="6642" actId="20577"/>
          <ac:spMkLst>
            <pc:docMk/>
            <pc:sldMk cId="1452944335" sldId="261"/>
            <ac:spMk id="13" creationId="{B7F086DE-1FC4-C625-C46F-7162AFC5DB60}"/>
          </ac:spMkLst>
        </pc:spChg>
        <pc:spChg chg="add mod">
          <ac:chgData name="François GLEYZON" userId="a2d04f23f7faf3ef" providerId="LiveId" clId="{1D234A9C-22E0-43CD-8D54-3191A7902E4E}" dt="2025-03-01T01:06:22.303" v="7963" actId="33524"/>
          <ac:spMkLst>
            <pc:docMk/>
            <pc:sldMk cId="1452944335" sldId="261"/>
            <ac:spMk id="18" creationId="{7C1242B3-B0F5-BA0F-2EE8-1415E7E4C199}"/>
          </ac:spMkLst>
        </pc:spChg>
        <pc:picChg chg="add del mod">
          <ac:chgData name="François GLEYZON" userId="a2d04f23f7faf3ef" providerId="LiveId" clId="{1D234A9C-22E0-43CD-8D54-3191A7902E4E}" dt="2025-03-01T01:01:44.218" v="7511" actId="478"/>
          <ac:picMkLst>
            <pc:docMk/>
            <pc:sldMk cId="1452944335" sldId="261"/>
            <ac:picMk id="8" creationId="{83FE6BF6-362E-D2F2-0D0F-F14D71D9894B}"/>
          </ac:picMkLst>
        </pc:picChg>
        <pc:picChg chg="add del mod">
          <ac:chgData name="François GLEYZON" userId="a2d04f23f7faf3ef" providerId="LiveId" clId="{1D234A9C-22E0-43CD-8D54-3191A7902E4E}" dt="2025-03-01T01:01:56.924" v="7516" actId="478"/>
          <ac:picMkLst>
            <pc:docMk/>
            <pc:sldMk cId="1452944335" sldId="261"/>
            <ac:picMk id="10" creationId="{4EDAE5C1-4052-3EAC-DD7F-83FE23E9B8A2}"/>
          </ac:picMkLst>
        </pc:picChg>
        <pc:picChg chg="add mod ord">
          <ac:chgData name="François GLEYZON" userId="a2d04f23f7faf3ef" providerId="LiveId" clId="{1D234A9C-22E0-43CD-8D54-3191A7902E4E}" dt="2025-03-01T01:01:55.815" v="7515" actId="167"/>
          <ac:picMkLst>
            <pc:docMk/>
            <pc:sldMk cId="1452944335" sldId="261"/>
            <ac:picMk id="15" creationId="{4F98FC1B-89AC-386D-FCB9-B93BD496958F}"/>
          </ac:picMkLst>
        </pc:picChg>
        <pc:picChg chg="add mod ord">
          <ac:chgData name="François GLEYZON" userId="a2d04f23f7faf3ef" providerId="LiveId" clId="{1D234A9C-22E0-43CD-8D54-3191A7902E4E}" dt="2025-03-01T01:01:43.094" v="7510" actId="167"/>
          <ac:picMkLst>
            <pc:docMk/>
            <pc:sldMk cId="1452944335" sldId="261"/>
            <ac:picMk id="17" creationId="{B79CB08F-3FFD-6F92-DA0F-448C149672EF}"/>
          </ac:picMkLst>
        </pc:picChg>
      </pc:sldChg>
      <pc:sldChg chg="addSp delSp modSp mod">
        <pc:chgData name="François GLEYZON" userId="a2d04f23f7faf3ef" providerId="LiveId" clId="{1D234A9C-22E0-43CD-8D54-3191A7902E4E}" dt="2025-03-01T01:12:19.903" v="8003" actId="1076"/>
        <pc:sldMkLst>
          <pc:docMk/>
          <pc:sldMk cId="2174773392" sldId="263"/>
        </pc:sldMkLst>
        <pc:spChg chg="mod">
          <ac:chgData name="François GLEYZON" userId="a2d04f23f7faf3ef" providerId="LiveId" clId="{1D234A9C-22E0-43CD-8D54-3191A7902E4E}" dt="2025-02-28T19:32:57.439" v="6639" actId="20577"/>
          <ac:spMkLst>
            <pc:docMk/>
            <pc:sldMk cId="2174773392" sldId="263"/>
            <ac:spMk id="2" creationId="{925022B4-230C-8FA2-0518-C2E8AFFB6489}"/>
          </ac:spMkLst>
        </pc:spChg>
        <pc:spChg chg="mod">
          <ac:chgData name="François GLEYZON" userId="a2d04f23f7faf3ef" providerId="LiveId" clId="{1D234A9C-22E0-43CD-8D54-3191A7902E4E}" dt="2025-02-28T19:32:00.401" v="6601" actId="20577"/>
          <ac:spMkLst>
            <pc:docMk/>
            <pc:sldMk cId="2174773392" sldId="263"/>
            <ac:spMk id="4" creationId="{8FE9FC21-9C8A-1D90-E870-039EFD96A39D}"/>
          </ac:spMkLst>
        </pc:spChg>
        <pc:spChg chg="add mod">
          <ac:chgData name="François GLEYZON" userId="a2d04f23f7faf3ef" providerId="LiveId" clId="{1D234A9C-22E0-43CD-8D54-3191A7902E4E}" dt="2025-02-28T19:36:18.603" v="6819" actId="20577"/>
          <ac:spMkLst>
            <pc:docMk/>
            <pc:sldMk cId="2174773392" sldId="263"/>
            <ac:spMk id="6" creationId="{957CD4DB-A5AE-F4D7-A326-D2F1BF8D05BB}"/>
          </ac:spMkLst>
        </pc:spChg>
        <pc:spChg chg="add mod">
          <ac:chgData name="François GLEYZON" userId="a2d04f23f7faf3ef" providerId="LiveId" clId="{1D234A9C-22E0-43CD-8D54-3191A7902E4E}" dt="2025-03-01T01:11:50.173" v="7977" actId="1076"/>
          <ac:spMkLst>
            <pc:docMk/>
            <pc:sldMk cId="2174773392" sldId="263"/>
            <ac:spMk id="9" creationId="{95302B67-9A92-878D-BEA9-FD86A8936C81}"/>
          </ac:spMkLst>
        </pc:spChg>
        <pc:spChg chg="del mod">
          <ac:chgData name="François GLEYZON" userId="a2d04f23f7faf3ef" providerId="LiveId" clId="{1D234A9C-22E0-43CD-8D54-3191A7902E4E}" dt="2025-02-28T19:32:54.731" v="6636" actId="478"/>
          <ac:spMkLst>
            <pc:docMk/>
            <pc:sldMk cId="2174773392" sldId="263"/>
            <ac:spMk id="11" creationId="{35DD8227-809D-06CE-9270-2CC91121E055}"/>
          </ac:spMkLst>
        </pc:spChg>
        <pc:spChg chg="add mod">
          <ac:chgData name="François GLEYZON" userId="a2d04f23f7faf3ef" providerId="LiveId" clId="{1D234A9C-22E0-43CD-8D54-3191A7902E4E}" dt="2025-03-01T01:12:19.903" v="8003" actId="1076"/>
          <ac:spMkLst>
            <pc:docMk/>
            <pc:sldMk cId="2174773392" sldId="263"/>
            <ac:spMk id="13" creationId="{CC16B7AA-DFA4-249E-8EB9-B0456782D7C6}"/>
          </ac:spMkLst>
        </pc:spChg>
        <pc:picChg chg="add mod">
          <ac:chgData name="François GLEYZON" userId="a2d04f23f7faf3ef" providerId="LiveId" clId="{1D234A9C-22E0-43CD-8D54-3191A7902E4E}" dt="2025-03-01T01:11:34.503" v="7966" actId="27614"/>
          <ac:picMkLst>
            <pc:docMk/>
            <pc:sldMk cId="2174773392" sldId="263"/>
            <ac:picMk id="8" creationId="{6B77C190-E3DA-7935-7EB2-08BC1F38B936}"/>
          </ac:picMkLst>
        </pc:picChg>
        <pc:picChg chg="add mod">
          <ac:chgData name="François GLEYZON" userId="a2d04f23f7faf3ef" providerId="LiveId" clId="{1D234A9C-22E0-43CD-8D54-3191A7902E4E}" dt="2025-03-01T01:12:03.198" v="7984" actId="1076"/>
          <ac:picMkLst>
            <pc:docMk/>
            <pc:sldMk cId="2174773392" sldId="263"/>
            <ac:picMk id="12" creationId="{E4CB02A7-9D81-8B69-AE76-515EF2C50AF0}"/>
          </ac:picMkLst>
        </pc:picChg>
      </pc:sldChg>
      <pc:sldChg chg="addSp delSp modSp mod">
        <pc:chgData name="François GLEYZON" userId="a2d04f23f7faf3ef" providerId="LiveId" clId="{1D234A9C-22E0-43CD-8D54-3191A7902E4E}" dt="2025-02-28T19:34:51.402" v="6738" actId="20577"/>
        <pc:sldMkLst>
          <pc:docMk/>
          <pc:sldMk cId="508563345" sldId="264"/>
        </pc:sldMkLst>
        <pc:spChg chg="mod">
          <ac:chgData name="François GLEYZON" userId="a2d04f23f7faf3ef" providerId="LiveId" clId="{1D234A9C-22E0-43CD-8D54-3191A7902E4E}" dt="2025-02-28T19:32:45.898" v="6634" actId="20577"/>
          <ac:spMkLst>
            <pc:docMk/>
            <pc:sldMk cId="508563345" sldId="264"/>
            <ac:spMk id="2" creationId="{B899300B-16B9-2AA1-42EF-D7A03458C2E6}"/>
          </ac:spMkLst>
        </pc:spChg>
        <pc:spChg chg="mod">
          <ac:chgData name="François GLEYZON" userId="a2d04f23f7faf3ef" providerId="LiveId" clId="{1D234A9C-22E0-43CD-8D54-3191A7902E4E}" dt="2025-02-28T19:32:23.577" v="6627" actId="20577"/>
          <ac:spMkLst>
            <pc:docMk/>
            <pc:sldMk cId="508563345" sldId="264"/>
            <ac:spMk id="4" creationId="{F6CA68CB-DA07-9D19-19A7-568713D60BFC}"/>
          </ac:spMkLst>
        </pc:spChg>
        <pc:spChg chg="add mod">
          <ac:chgData name="François GLEYZON" userId="a2d04f23f7faf3ef" providerId="LiveId" clId="{1D234A9C-22E0-43CD-8D54-3191A7902E4E}" dt="2025-02-28T19:34:51.402" v="6738" actId="20577"/>
          <ac:spMkLst>
            <pc:docMk/>
            <pc:sldMk cId="508563345" sldId="264"/>
            <ac:spMk id="6" creationId="{653D3E1D-7A19-A415-392E-32587AD4E7C8}"/>
          </ac:spMkLst>
        </pc:spChg>
      </pc:sldChg>
      <pc:sldChg chg="addSp delSp modSp mod">
        <pc:chgData name="François GLEYZON" userId="a2d04f23f7faf3ef" providerId="LiveId" clId="{1D234A9C-22E0-43CD-8D54-3191A7902E4E}" dt="2025-02-28T19:33:44.273" v="6658" actId="20577"/>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mod">
          <ac:chgData name="François GLEYZON" userId="a2d04f23f7faf3ef" providerId="LiveId" clId="{1D234A9C-22E0-43CD-8D54-3191A7902E4E}" dt="2025-02-28T19:33:44.273" v="6658" actId="20577"/>
          <ac:spMkLst>
            <pc:docMk/>
            <pc:sldMk cId="1966793551" sldId="265"/>
            <ac:spMk id="47" creationId="{287A1C12-99B6-721C-C413-14666A5B4D36}"/>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8T19:33:20.840" v="6648" actId="20577"/>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mod">
          <ac:chgData name="François GLEYZON" userId="a2d04f23f7faf3ef" providerId="LiveId" clId="{1D234A9C-22E0-43CD-8D54-3191A7902E4E}" dt="2025-02-28T19:33:20.840" v="6648" actId="20577"/>
          <ac:spMkLst>
            <pc:docMk/>
            <pc:sldMk cId="3013734229" sldId="266"/>
            <ac:spMk id="6" creationId="{EFF7D163-40AD-E242-C15E-A6E9259FCFCF}"/>
          </ac:spMkLst>
        </pc:spChg>
        <pc:spChg chg="add mod">
          <ac:chgData name="François GLEYZON" userId="a2d04f23f7faf3ef" providerId="LiveId" clId="{1D234A9C-22E0-43CD-8D54-3191A7902E4E}" dt="2025-02-28T18:48:11.436" v="6044" actId="14100"/>
          <ac:spMkLst>
            <pc:docMk/>
            <pc:sldMk cId="3013734229" sldId="266"/>
            <ac:spMk id="7" creationId="{4BA1455C-B171-B1C4-8DAB-3E682C459353}"/>
          </ac:spMkLst>
        </pc:spChg>
        <pc:spChg chg="add mod">
          <ac:chgData name="François GLEYZON" userId="a2d04f23f7faf3ef" providerId="LiveId" clId="{1D234A9C-22E0-43CD-8D54-3191A7902E4E}" dt="2025-02-28T15:55:47.610" v="5627" actId="20577"/>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8T15:52:12.665" v="5593" actId="1036"/>
          <ac:spMkLst>
            <pc:docMk/>
            <pc:sldMk cId="3013734229" sldId="266"/>
            <ac:spMk id="13" creationId="{F4AD90AC-48EE-AC1C-5D15-15AC694D49AF}"/>
          </ac:spMkLst>
        </pc:spChg>
        <pc:spChg chg="add mod">
          <ac:chgData name="François GLEYZON" userId="a2d04f23f7faf3ef" providerId="LiveId" clId="{1D234A9C-22E0-43CD-8D54-3191A7902E4E}" dt="2025-02-28T15:52:12.665" v="5593" actId="1036"/>
          <ac:spMkLst>
            <pc:docMk/>
            <pc:sldMk cId="3013734229" sldId="266"/>
            <ac:spMk id="14" creationId="{31C70A5E-D228-D529-8164-AB3E54EF024F}"/>
          </ac:spMkLst>
        </pc:spChg>
        <pc:spChg chg="add mod">
          <ac:chgData name="François GLEYZON" userId="a2d04f23f7faf3ef" providerId="LiveId" clId="{1D234A9C-22E0-43CD-8D54-3191A7902E4E}" dt="2025-02-28T15:52:12.665" v="5593" actId="1036"/>
          <ac:spMkLst>
            <pc:docMk/>
            <pc:sldMk cId="3013734229" sldId="266"/>
            <ac:spMk id="15" creationId="{B9C64A7C-BB38-5709-95B2-0514927091DE}"/>
          </ac:spMkLst>
        </pc:spChg>
        <pc:spChg chg="add mod">
          <ac:chgData name="François GLEYZON" userId="a2d04f23f7faf3ef" providerId="LiveId" clId="{1D234A9C-22E0-43CD-8D54-3191A7902E4E}" dt="2025-02-28T18:55:14.562" v="6241" actId="1076"/>
          <ac:spMkLst>
            <pc:docMk/>
            <pc:sldMk cId="3013734229" sldId="266"/>
            <ac:spMk id="16" creationId="{2566C583-320B-5098-B023-DE57E6F234BD}"/>
          </ac:spMkLst>
        </pc:spChg>
        <pc:spChg chg="add mod">
          <ac:chgData name="François GLEYZON" userId="a2d04f23f7faf3ef" providerId="LiveId" clId="{1D234A9C-22E0-43CD-8D54-3191A7902E4E}" dt="2025-02-28T18:48:32.616" v="6087" actId="1037"/>
          <ac:spMkLst>
            <pc:docMk/>
            <pc:sldMk cId="3013734229" sldId="266"/>
            <ac:spMk id="19" creationId="{3CCF0735-D454-D992-38F2-B2E5A65308FC}"/>
          </ac:spMkLst>
        </pc:spChg>
        <pc:spChg chg="add mod">
          <ac:chgData name="François GLEYZON" userId="a2d04f23f7faf3ef" providerId="LiveId" clId="{1D234A9C-22E0-43CD-8D54-3191A7902E4E}" dt="2025-02-28T16:00:04.398" v="5662" actId="207"/>
          <ac:spMkLst>
            <pc:docMk/>
            <pc:sldMk cId="3013734229" sldId="266"/>
            <ac:spMk id="20" creationId="{A159A099-FC06-3D2C-7ED0-7565EA80450F}"/>
          </ac:spMkLst>
        </pc:spChg>
        <pc:spChg chg="add mod">
          <ac:chgData name="François GLEYZON" userId="a2d04f23f7faf3ef" providerId="LiveId" clId="{1D234A9C-22E0-43CD-8D54-3191A7902E4E}" dt="2025-02-28T18:48:32.616" v="6087" actId="1037"/>
          <ac:spMkLst>
            <pc:docMk/>
            <pc:sldMk cId="3013734229" sldId="266"/>
            <ac:spMk id="21" creationId="{707B09DD-EF6A-F7E4-1C11-C79B3298769C}"/>
          </ac:spMkLst>
        </pc:spChg>
        <pc:spChg chg="add mod">
          <ac:chgData name="François GLEYZON" userId="a2d04f23f7faf3ef" providerId="LiveId" clId="{1D234A9C-22E0-43CD-8D54-3191A7902E4E}" dt="2025-02-28T18:48:32.616" v="6087" actId="1037"/>
          <ac:spMkLst>
            <pc:docMk/>
            <pc:sldMk cId="3013734229" sldId="266"/>
            <ac:spMk id="23" creationId="{574942A2-DB77-D65C-916E-EF0C28A3765E}"/>
          </ac:spMkLst>
        </pc:spChg>
        <pc:spChg chg="add mod">
          <ac:chgData name="François GLEYZON" userId="a2d04f23f7faf3ef" providerId="LiveId" clId="{1D234A9C-22E0-43CD-8D54-3191A7902E4E}" dt="2025-02-28T18:48:32.616" v="6087" actId="103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8T15:49:24.940" v="5411" actId="20577"/>
          <ac:spMkLst>
            <pc:docMk/>
            <pc:sldMk cId="3013734229" sldId="266"/>
            <ac:spMk id="29" creationId="{908B9A92-A373-1073-0BC1-C1328FD3B935}"/>
          </ac:spMkLst>
        </pc:spChg>
        <pc:picChg chg="add mod">
          <ac:chgData name="François GLEYZON" userId="a2d04f23f7faf3ef" providerId="LiveId" clId="{1D234A9C-22E0-43CD-8D54-3191A7902E4E}" dt="2025-02-28T18:48:46.592" v="6092" actId="1076"/>
          <ac:picMkLst>
            <pc:docMk/>
            <pc:sldMk cId="3013734229" sldId="266"/>
            <ac:picMk id="12" creationId="{76FC0F7D-1DB4-FA90-9447-EFE11C47F9FD}"/>
          </ac:picMkLst>
        </pc:picChg>
        <pc:cxnChg chg="add mod">
          <ac:chgData name="François GLEYZON" userId="a2d04f23f7faf3ef" providerId="LiveId" clId="{1D234A9C-22E0-43CD-8D54-3191A7902E4E}" dt="2025-02-28T18:48:37.745" v="6088" actId="14100"/>
          <ac:cxnSpMkLst>
            <pc:docMk/>
            <pc:sldMk cId="3013734229" sldId="266"/>
            <ac:cxnSpMk id="18" creationId="{19C5FC14-86D9-D182-FAA9-03B9ADA00502}"/>
          </ac:cxnSpMkLst>
        </pc:cxnChg>
        <pc:cxnChg chg="add mod">
          <ac:chgData name="François GLEYZON" userId="a2d04f23f7faf3ef" providerId="LiveId" clId="{1D234A9C-22E0-43CD-8D54-3191A7902E4E}" dt="2025-02-28T18:55:35.059" v="6244" actId="208"/>
          <ac:cxnSpMkLst>
            <pc:docMk/>
            <pc:sldMk cId="3013734229" sldId="266"/>
            <ac:cxnSpMk id="22" creationId="{83B40CDE-D3D8-F6C8-AEB9-F3F922BFEB6E}"/>
          </ac:cxnSpMkLst>
        </pc:cxnChg>
      </pc:sldChg>
      <pc:sldChg chg="addSp delSp modSp add mod">
        <pc:chgData name="François GLEYZON" userId="a2d04f23f7faf3ef" providerId="LiveId" clId="{1D234A9C-22E0-43CD-8D54-3191A7902E4E}" dt="2025-02-28T19:33:30.981" v="6652" actId="20577"/>
        <pc:sldMkLst>
          <pc:docMk/>
          <pc:sldMk cId="3012370290" sldId="267"/>
        </pc:sldMkLst>
        <pc:spChg chg="mod">
          <ac:chgData name="François GLEYZON" userId="a2d04f23f7faf3ef" providerId="LiveId" clId="{1D234A9C-22E0-43CD-8D54-3191A7902E4E}" dt="2025-02-28T19:33:30.981" v="6652" actId="20577"/>
          <ac:spMkLst>
            <pc:docMk/>
            <pc:sldMk cId="3012370290" sldId="267"/>
            <ac:spMk id="2" creationId="{4FA79B38-D3AB-4505-1979-87518BA4F11D}"/>
          </ac:spMkLst>
        </pc:spChg>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ord">
          <ac:chgData name="François GLEYZON" userId="a2d04f23f7faf3ef" providerId="LiveId" clId="{1D234A9C-22E0-43CD-8D54-3191A7902E4E}" dt="2025-02-28T18:56:28.986" v="6249" actId="167"/>
          <ac:spMkLst>
            <pc:docMk/>
            <pc:sldMk cId="3012370290" sldId="267"/>
            <ac:spMk id="4" creationId="{6D8734A9-8F30-9BA7-B84D-78C647197FF0}"/>
          </ac:spMkLst>
        </pc:spChg>
        <pc:spChg chg="add mod">
          <ac:chgData name="François GLEYZON" userId="a2d04f23f7faf3ef" providerId="LiveId" clId="{1D234A9C-22E0-43CD-8D54-3191A7902E4E}" dt="2025-02-28T15:06:48.865" v="4993" actId="20577"/>
          <ac:spMkLst>
            <pc:docMk/>
            <pc:sldMk cId="3012370290" sldId="267"/>
            <ac:spMk id="5" creationId="{05DF7E3C-E29C-775A-A847-44E4ECD75657}"/>
          </ac:spMkLst>
        </pc:spChg>
        <pc:spChg chg="add mod">
          <ac:chgData name="François GLEYZON" userId="a2d04f23f7faf3ef" providerId="LiveId" clId="{1D234A9C-22E0-43CD-8D54-3191A7902E4E}" dt="2025-02-28T15:07:17.503" v="5020" actId="20577"/>
          <ac:spMkLst>
            <pc:docMk/>
            <pc:sldMk cId="3012370290" sldId="267"/>
            <ac:spMk id="6" creationId="{56A53E3E-571F-8013-C3A7-A8E20BBB0B46}"/>
          </ac:spMkLst>
        </pc:spChg>
        <pc:spChg chg="add mod">
          <ac:chgData name="François GLEYZON" userId="a2d04f23f7faf3ef" providerId="LiveId" clId="{1D234A9C-22E0-43CD-8D54-3191A7902E4E}" dt="2025-02-28T15:07:42.220" v="5043" actId="20577"/>
          <ac:spMkLst>
            <pc:docMk/>
            <pc:sldMk cId="3012370290" sldId="267"/>
            <ac:spMk id="7" creationId="{90BB579E-0FD2-DC2E-16BF-7F27225CF288}"/>
          </ac:spMkLst>
        </pc:spChg>
        <pc:spChg chg="mod">
          <ac:chgData name="François GLEYZON" userId="a2d04f23f7faf3ef" providerId="LiveId" clId="{1D234A9C-22E0-43CD-8D54-3191A7902E4E}" dt="2025-02-28T15:06:25.760" v="4951" actId="1076"/>
          <ac:spMkLst>
            <pc:docMk/>
            <pc:sldMk cId="3012370290" sldId="267"/>
            <ac:spMk id="27" creationId="{A57D4E70-5F66-2847-4FB7-AFA893BB109A}"/>
          </ac:spMkLst>
        </pc:spChg>
        <pc:spChg chg="mod">
          <ac:chgData name="François GLEYZON" userId="a2d04f23f7faf3ef" providerId="LiveId" clId="{1D234A9C-22E0-43CD-8D54-3191A7902E4E}" dt="2025-02-28T15:06:31.620" v="4977" actId="1035"/>
          <ac:spMkLst>
            <pc:docMk/>
            <pc:sldMk cId="3012370290" sldId="267"/>
            <ac:spMk id="29" creationId="{2C39ECED-0550-6942-0A97-71191155A357}"/>
          </ac:spMkLst>
        </pc:spChg>
        <pc:spChg chg="mod">
          <ac:chgData name="François GLEYZON" userId="a2d04f23f7faf3ef" providerId="LiveId" clId="{1D234A9C-22E0-43CD-8D54-3191A7902E4E}" dt="2025-02-28T15:06:31.620" v="4977" actId="1035"/>
          <ac:spMkLst>
            <pc:docMk/>
            <pc:sldMk cId="3012370290" sldId="267"/>
            <ac:spMk id="30" creationId="{0A911727-5506-3DA4-DF10-5F641C407277}"/>
          </ac:spMkLst>
        </pc:spChg>
        <pc:spChg chg="mod">
          <ac:chgData name="François GLEYZON" userId="a2d04f23f7faf3ef" providerId="LiveId" clId="{1D234A9C-22E0-43CD-8D54-3191A7902E4E}" dt="2025-02-28T15:06:31.620" v="4977" actId="1035"/>
          <ac:spMkLst>
            <pc:docMk/>
            <pc:sldMk cId="3012370290" sldId="267"/>
            <ac:spMk id="31" creationId="{7078B181-A733-3D4F-B20C-0CC0E9220D91}"/>
          </ac:spMkLst>
        </pc:spChg>
        <pc:spChg chg="mod">
          <ac:chgData name="François GLEYZON" userId="a2d04f23f7faf3ef" providerId="LiveId" clId="{1D234A9C-22E0-43CD-8D54-3191A7902E4E}" dt="2025-02-28T15:06:00.660" v="4932" actId="1036"/>
          <ac:spMkLst>
            <pc:docMk/>
            <pc:sldMk cId="3012370290" sldId="267"/>
            <ac:spMk id="32" creationId="{8B41DDE2-A1FB-66DB-91EE-88672A3F4B87}"/>
          </ac:spMkLst>
        </pc:spChg>
        <pc:spChg chg="mod">
          <ac:chgData name="François GLEYZON" userId="a2d04f23f7faf3ef" providerId="LiveId" clId="{1D234A9C-22E0-43CD-8D54-3191A7902E4E}" dt="2025-02-28T15:06:00.660" v="4932" actId="1036"/>
          <ac:spMkLst>
            <pc:docMk/>
            <pc:sldMk cId="3012370290" sldId="267"/>
            <ac:spMk id="33" creationId="{F198ED22-56AE-6778-0AD2-869E09F6F164}"/>
          </ac:spMkLst>
        </pc:spChg>
        <pc:spChg chg="del mod">
          <ac:chgData name="François GLEYZON" userId="a2d04f23f7faf3ef" providerId="LiveId" clId="{1D234A9C-22E0-43CD-8D54-3191A7902E4E}" dt="2025-02-28T15:07:11.280" v="4996" actId="478"/>
          <ac:spMkLst>
            <pc:docMk/>
            <pc:sldMk cId="3012370290" sldId="267"/>
            <ac:spMk id="34" creationId="{75D58394-1CB9-7AF5-EB35-479E7717CC27}"/>
          </ac:spMkLst>
        </pc:spChg>
      </pc:sldChg>
      <pc:sldChg chg="addSp delSp modSp add mod">
        <pc:chgData name="François GLEYZON" userId="a2d04f23f7faf3ef" providerId="LiveId" clId="{1D234A9C-22E0-43CD-8D54-3191A7902E4E}" dt="2025-02-28T21:58:59.043" v="7497" actId="20577"/>
        <pc:sldMkLst>
          <pc:docMk/>
          <pc:sldMk cId="3862334454" sldId="268"/>
        </pc:sldMkLst>
        <pc:spChg chg="mod">
          <ac:chgData name="François GLEYZON" userId="a2d04f23f7faf3ef" providerId="LiveId" clId="{1D234A9C-22E0-43CD-8D54-3191A7902E4E}" dt="2025-02-28T19:33:24.898" v="6650"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mod">
          <ac:chgData name="François GLEYZON" userId="a2d04f23f7faf3ef" providerId="LiveId" clId="{1D234A9C-22E0-43CD-8D54-3191A7902E4E}" dt="2025-02-28T15:08:45.772" v="5052" actId="20577"/>
          <ac:spMkLst>
            <pc:docMk/>
            <pc:sldMk cId="3862334454" sldId="268"/>
            <ac:spMk id="4" creationId="{EADB7A49-C3D6-2E36-AA84-D62056BEB820}"/>
          </ac:spMkLst>
        </pc:spChg>
        <pc:spChg chg="add mod">
          <ac:chgData name="François GLEYZON" userId="a2d04f23f7faf3ef" providerId="LiveId" clId="{1D234A9C-22E0-43CD-8D54-3191A7902E4E}" dt="2025-02-23T19:11:05.672" v="3383" actId="14100"/>
          <ac:spMkLst>
            <pc:docMk/>
            <pc:sldMk cId="3862334454" sldId="268"/>
            <ac:spMk id="11" creationId="{A240AD1D-BF7B-D076-54CC-20292B1DCFD1}"/>
          </ac:spMkLst>
        </pc:spChg>
        <pc:spChg chg="add mod ord">
          <ac:chgData name="François GLEYZON" userId="a2d04f23f7faf3ef" providerId="LiveId" clId="{1D234A9C-22E0-43CD-8D54-3191A7902E4E}" dt="2025-02-28T18:57:01.204" v="6253" actId="167"/>
          <ac:spMkLst>
            <pc:docMk/>
            <pc:sldMk cId="3862334454" sldId="268"/>
            <ac:spMk id="20" creationId="{104841B9-0969-6E39-A4BF-D0ECA224CB20}"/>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8T21:58:59.043" v="7497" actId="20577"/>
          <ac:spMkLst>
            <pc:docMk/>
            <pc:sldMk cId="3862334454" sldId="268"/>
            <ac:spMk id="30" creationId="{B2250A9E-C5B1-BC30-4976-296632C2CB72}"/>
          </ac:spMkLst>
        </pc:spChg>
        <pc:picChg chg="add del mod">
          <ac:chgData name="François GLEYZON" userId="a2d04f23f7faf3ef" providerId="LiveId" clId="{1D234A9C-22E0-43CD-8D54-3191A7902E4E}" dt="2025-02-28T15:42:59.804" v="5063" actId="478"/>
          <ac:picMkLst>
            <pc:docMk/>
            <pc:sldMk cId="3862334454" sldId="268"/>
            <ac:picMk id="6" creationId="{E3731F75-6202-CF16-C496-D687FC8BB9B8}"/>
          </ac:picMkLst>
        </pc:picChg>
        <pc:picChg chg="add del mod">
          <ac:chgData name="François GLEYZON" userId="a2d04f23f7faf3ef" providerId="LiveId" clId="{1D234A9C-22E0-43CD-8D54-3191A7902E4E}" dt="2025-02-28T15:43:00.865" v="5064" actId="478"/>
          <ac:picMkLst>
            <pc:docMk/>
            <pc:sldMk cId="3862334454" sldId="268"/>
            <ac:picMk id="8" creationId="{000F85C6-BB1F-7302-D643-CDBE4D21870D}"/>
          </ac:picMkLst>
        </pc:picChg>
        <pc:picChg chg="add del mod ord">
          <ac:chgData name="François GLEYZON" userId="a2d04f23f7faf3ef" providerId="LiveId" clId="{1D234A9C-22E0-43CD-8D54-3191A7902E4E}" dt="2025-02-28T15:25:56.213" v="5055" actId="478"/>
          <ac:picMkLst>
            <pc:docMk/>
            <pc:sldMk cId="3862334454" sldId="268"/>
            <ac:picMk id="10" creationId="{AC6DD530-0AF9-B1D0-451B-C9E0F108AD0B}"/>
          </ac:picMkLst>
        </pc:picChg>
        <pc:picChg chg="add mod ord">
          <ac:chgData name="François GLEYZON" userId="a2d04f23f7faf3ef" providerId="LiveId" clId="{1D234A9C-22E0-43CD-8D54-3191A7902E4E}" dt="2025-02-28T21:27:50.765" v="7495" actId="167"/>
          <ac:picMkLst>
            <pc:docMk/>
            <pc:sldMk cId="3862334454" sldId="268"/>
            <ac:picMk id="12" creationId="{3EB205BC-E25D-E898-9804-5A973EAF9B91}"/>
          </ac:picMkLst>
        </pc:picChg>
        <pc:picChg chg="add del mod ord">
          <ac:chgData name="François GLEYZON" userId="a2d04f23f7faf3ef" providerId="LiveId" clId="{1D234A9C-22E0-43CD-8D54-3191A7902E4E}" dt="2025-02-28T15:25:56.990" v="5056" actId="478"/>
          <ac:picMkLst>
            <pc:docMk/>
            <pc:sldMk cId="3862334454" sldId="268"/>
            <ac:picMk id="13" creationId="{B9EE5A72-7A0D-A32F-F541-ED53CCCE41F1}"/>
          </ac:picMkLst>
        </pc:picChg>
        <pc:picChg chg="add del mod ord">
          <ac:chgData name="François GLEYZON" userId="a2d04f23f7faf3ef" providerId="LiveId" clId="{1D234A9C-22E0-43CD-8D54-3191A7902E4E}" dt="2025-02-28T15:25:57.505" v="5057" actId="478"/>
          <ac:picMkLst>
            <pc:docMk/>
            <pc:sldMk cId="3862334454" sldId="268"/>
            <ac:picMk id="16" creationId="{20D04E8D-8DE9-D92B-D7E6-F573568C7C29}"/>
          </ac:picMkLst>
        </pc:picChg>
        <pc:picChg chg="add mod ord">
          <ac:chgData name="François GLEYZON" userId="a2d04f23f7faf3ef" providerId="LiveId" clId="{1D234A9C-22E0-43CD-8D54-3191A7902E4E}" dt="2025-02-28T21:27:50.765" v="7495" actId="167"/>
          <ac:picMkLst>
            <pc:docMk/>
            <pc:sldMk cId="3862334454" sldId="268"/>
            <ac:picMk id="17" creationId="{4A36D779-665E-F892-5AD7-53C570EA5438}"/>
          </ac:picMkLst>
        </pc:picChg>
        <pc:picChg chg="add mod ord">
          <ac:chgData name="François GLEYZON" userId="a2d04f23f7faf3ef" providerId="LiveId" clId="{1D234A9C-22E0-43CD-8D54-3191A7902E4E}" dt="2025-02-28T15:48:26.653" v="5290" actId="1036"/>
          <ac:picMkLst>
            <pc:docMk/>
            <pc:sldMk cId="3862334454" sldId="268"/>
            <ac:picMk id="19" creationId="{44C5E423-9573-650B-357A-29FA53B069C3}"/>
          </ac:picMkLst>
        </pc:picChg>
      </pc:sldChg>
      <pc:sldChg chg="new del">
        <pc:chgData name="François GLEYZON" userId="a2d04f23f7faf3ef" providerId="LiveId" clId="{1D234A9C-22E0-43CD-8D54-3191A7902E4E}" dt="2025-02-22T19:38:26.169" v="2519" actId="680"/>
        <pc:sldMkLst>
          <pc:docMk/>
          <pc:sldMk cId="2581293795" sldId="269"/>
        </pc:sldMkLst>
      </pc:sldChg>
      <pc:sldChg chg="delSp modSp add mod">
        <pc:chgData name="François GLEYZON" userId="a2d04f23f7faf3ef" providerId="LiveId" clId="{1D234A9C-22E0-43CD-8D54-3191A7902E4E}" dt="2025-02-28T19:33:09.610" v="6644" actId="20577"/>
        <pc:sldMkLst>
          <pc:docMk/>
          <pc:sldMk cId="3239519359" sldId="269"/>
        </pc:sldMkLst>
        <pc:spChg chg="mod">
          <ac:chgData name="François GLEYZON" userId="a2d04f23f7faf3ef" providerId="LiveId" clId="{1D234A9C-22E0-43CD-8D54-3191A7902E4E}" dt="2025-02-28T19:33:09.610" v="6644" actId="20577"/>
          <ac:spMkLst>
            <pc:docMk/>
            <pc:sldMk cId="3239519359" sldId="269"/>
            <ac:spMk id="2" creationId="{23AF90DA-2034-1DEE-06D0-9A1454FEA349}"/>
          </ac:spMkLst>
        </pc:spChg>
        <pc:spChg chg="mod">
          <ac:chgData name="François GLEYZON" userId="a2d04f23f7faf3ef" providerId="LiveId" clId="{1D234A9C-22E0-43CD-8D54-3191A7902E4E}" dt="2025-02-28T16:02:31.801" v="5756" actId="1036"/>
          <ac:spMkLst>
            <pc:docMk/>
            <pc:sldMk cId="3239519359" sldId="269"/>
            <ac:spMk id="6" creationId="{B6E4E89F-DA3D-DBA4-75DD-7E2E4F270619}"/>
          </ac:spMkLst>
        </pc:spChg>
        <pc:spChg chg="mod">
          <ac:chgData name="François GLEYZON" userId="a2d04f23f7faf3ef" providerId="LiveId" clId="{1D234A9C-22E0-43CD-8D54-3191A7902E4E}" dt="2025-02-28T16:03:37.721" v="6038" actId="20577"/>
          <ac:spMkLst>
            <pc:docMk/>
            <pc:sldMk cId="3239519359" sldId="269"/>
            <ac:spMk id="7" creationId="{C09A58AA-8779-EE05-5DFD-6B44D02D2C22}"/>
          </ac:spMkLst>
        </pc:spChg>
        <pc:spChg chg="mod">
          <ac:chgData name="François GLEYZON" userId="a2d04f23f7faf3ef" providerId="LiveId" clId="{1D234A9C-22E0-43CD-8D54-3191A7902E4E}" dt="2025-02-28T18:58:32.294" v="6270" actId="20577"/>
          <ac:spMkLst>
            <pc:docMk/>
            <pc:sldMk cId="3239519359" sldId="269"/>
            <ac:spMk id="24" creationId="{39BEB853-637D-D23D-BA09-F503A011AEFB}"/>
          </ac:spMkLst>
        </pc:spChg>
        <pc:spChg chg="mod">
          <ac:chgData name="François GLEYZON" userId="a2d04f23f7faf3ef" providerId="LiveId" clId="{1D234A9C-22E0-43CD-8D54-3191A7902E4E}" dt="2025-02-28T16:00:53.194" v="5675" actId="14100"/>
          <ac:spMkLst>
            <pc:docMk/>
            <pc:sldMk cId="3239519359" sldId="269"/>
            <ac:spMk id="27" creationId="{EFBC5B56-3566-1B71-CCA9-E2600B9CF6F9}"/>
          </ac:spMkLst>
        </pc:spChg>
        <pc:spChg chg="mod">
          <ac:chgData name="François GLEYZON" userId="a2d04f23f7faf3ef" providerId="LiveId" clId="{1D234A9C-22E0-43CD-8D54-3191A7902E4E}" dt="2025-02-28T16:02:31.801" v="5756" actId="1036"/>
          <ac:spMkLst>
            <pc:docMk/>
            <pc:sldMk cId="3239519359" sldId="269"/>
            <ac:spMk id="29" creationId="{79AF9BD0-EF22-4C88-47C6-542B7CF8DFF9}"/>
          </ac:spMkLst>
        </pc:spChg>
        <pc:spChg chg="mod">
          <ac:chgData name="François GLEYZON" userId="a2d04f23f7faf3ef" providerId="LiveId" clId="{1D234A9C-22E0-43CD-8D54-3191A7902E4E}" dt="2025-02-28T16:02:31.801" v="5756" actId="1036"/>
          <ac:spMkLst>
            <pc:docMk/>
            <pc:sldMk cId="3239519359" sldId="269"/>
            <ac:spMk id="30" creationId="{EAE37C8C-9C34-4B7F-6E42-BA21ABC7F469}"/>
          </ac:spMkLst>
        </pc:spChg>
        <pc:spChg chg="mod">
          <ac:chgData name="François GLEYZON" userId="a2d04f23f7faf3ef" providerId="LiveId" clId="{1D234A9C-22E0-43CD-8D54-3191A7902E4E}" dt="2025-02-28T16:02:31.801" v="5756" actId="1036"/>
          <ac:spMkLst>
            <pc:docMk/>
            <pc:sldMk cId="3239519359" sldId="269"/>
            <ac:spMk id="31" creationId="{B3E8F8B3-248A-1B4E-5A69-4783E18E9EFE}"/>
          </ac:spMkLst>
        </pc:spChg>
        <pc:spChg chg="mod">
          <ac:chgData name="François GLEYZON" userId="a2d04f23f7faf3ef" providerId="LiveId" clId="{1D234A9C-22E0-43CD-8D54-3191A7902E4E}" dt="2025-02-28T16:02:31.801" v="5756" actId="1036"/>
          <ac:spMkLst>
            <pc:docMk/>
            <pc:sldMk cId="3239519359" sldId="269"/>
            <ac:spMk id="32" creationId="{2E2B2C9C-82E3-C206-A6B0-990D9A0F7051}"/>
          </ac:spMkLst>
        </pc:spChg>
        <pc:spChg chg="mod">
          <ac:chgData name="François GLEYZON" userId="a2d04f23f7faf3ef" providerId="LiveId" clId="{1D234A9C-22E0-43CD-8D54-3191A7902E4E}" dt="2025-02-28T16:02:31.801" v="5756" actId="1036"/>
          <ac:spMkLst>
            <pc:docMk/>
            <pc:sldMk cId="3239519359" sldId="269"/>
            <ac:spMk id="33" creationId="{AB58D180-8CFC-C76D-51E9-E77F20DF9CA6}"/>
          </ac:spMkLst>
        </pc:spChg>
        <pc:spChg chg="mod">
          <ac:chgData name="François GLEYZON" userId="a2d04f23f7faf3ef" providerId="LiveId" clId="{1D234A9C-22E0-43CD-8D54-3191A7902E4E}" dt="2025-02-28T16:02:31.801" v="5756" actId="1036"/>
          <ac:spMkLst>
            <pc:docMk/>
            <pc:sldMk cId="3239519359" sldId="269"/>
            <ac:spMk id="34" creationId="{9FDDEC99-834C-DB72-A1C8-C14CF4B41635}"/>
          </ac:spMkLst>
        </pc:spChg>
      </pc:sldChg>
      <pc:sldChg chg="addSp delSp modSp add mod">
        <pc:chgData name="François GLEYZON" userId="a2d04f23f7faf3ef" providerId="LiveId" clId="{1D234A9C-22E0-43CD-8D54-3191A7902E4E}" dt="2025-02-28T19:33:39.248" v="6656" actId="20577"/>
        <pc:sldMkLst>
          <pc:docMk/>
          <pc:sldMk cId="2070928200" sldId="270"/>
        </pc:sldMkLst>
        <pc:spChg chg="del">
          <ac:chgData name="François GLEYZON" userId="a2d04f23f7faf3ef" providerId="LiveId" clId="{1D234A9C-22E0-43CD-8D54-3191A7902E4E}" dt="2025-02-28T14:52:42.749" v="3874" actId="478"/>
          <ac:spMkLst>
            <pc:docMk/>
            <pc:sldMk cId="2070928200" sldId="270"/>
            <ac:spMk id="2" creationId="{E143367D-093C-176C-0FE6-410C69118948}"/>
          </ac:spMkLst>
        </pc:spChg>
        <pc:spChg chg="del">
          <ac:chgData name="François GLEYZON" userId="a2d04f23f7faf3ef" providerId="LiveId" clId="{1D234A9C-22E0-43CD-8D54-3191A7902E4E}" dt="2025-02-28T14:52:42.749" v="3874" actId="478"/>
          <ac:spMkLst>
            <pc:docMk/>
            <pc:sldMk cId="2070928200" sldId="270"/>
            <ac:spMk id="3" creationId="{3020BCF6-8759-4DC7-E000-DCAC7AD14FAD}"/>
          </ac:spMkLst>
        </pc:spChg>
        <pc:spChg chg="del">
          <ac:chgData name="François GLEYZON" userId="a2d04f23f7faf3ef" providerId="LiveId" clId="{1D234A9C-22E0-43CD-8D54-3191A7902E4E}" dt="2025-02-28T14:52:38.343" v="3873" actId="478"/>
          <ac:spMkLst>
            <pc:docMk/>
            <pc:sldMk cId="2070928200" sldId="270"/>
            <ac:spMk id="4" creationId="{EA26DAE1-BE36-75CC-723E-5A5955059A3C}"/>
          </ac:spMkLst>
        </pc:spChg>
        <pc:spChg chg="del">
          <ac:chgData name="François GLEYZON" userId="a2d04f23f7faf3ef" providerId="LiveId" clId="{1D234A9C-22E0-43CD-8D54-3191A7902E4E}" dt="2025-02-28T14:52:42.749" v="3874" actId="478"/>
          <ac:spMkLst>
            <pc:docMk/>
            <pc:sldMk cId="2070928200" sldId="270"/>
            <ac:spMk id="5" creationId="{83779FAC-395D-7041-FC46-78EE1A32DE22}"/>
          </ac:spMkLst>
        </pc:spChg>
        <pc:spChg chg="add mod">
          <ac:chgData name="François GLEYZON" userId="a2d04f23f7faf3ef" providerId="LiveId" clId="{1D234A9C-22E0-43CD-8D54-3191A7902E4E}" dt="2025-02-28T15:04:27.720" v="4884" actId="207"/>
          <ac:spMkLst>
            <pc:docMk/>
            <pc:sldMk cId="2070928200" sldId="270"/>
            <ac:spMk id="6" creationId="{F45FC7D2-9728-436D-3256-EE56BDE4D0D1}"/>
          </ac:spMkLst>
        </pc:spChg>
        <pc:spChg chg="add mod">
          <ac:chgData name="François GLEYZON" userId="a2d04f23f7faf3ef" providerId="LiveId" clId="{1D234A9C-22E0-43CD-8D54-3191A7902E4E}" dt="2025-02-28T15:04:38.320" v="4887" actId="207"/>
          <ac:spMkLst>
            <pc:docMk/>
            <pc:sldMk cId="2070928200" sldId="270"/>
            <ac:spMk id="7" creationId="{21F8C97E-BBA3-950E-D261-E0BC94B3CF0B}"/>
          </ac:spMkLst>
        </pc:spChg>
        <pc:spChg chg="del">
          <ac:chgData name="François GLEYZON" userId="a2d04f23f7faf3ef" providerId="LiveId" clId="{1D234A9C-22E0-43CD-8D54-3191A7902E4E}" dt="2025-02-28T14:52:38.343" v="3873" actId="478"/>
          <ac:spMkLst>
            <pc:docMk/>
            <pc:sldMk cId="2070928200" sldId="270"/>
            <ac:spMk id="8" creationId="{F493E56C-64C0-DC70-A656-0F34D5EE7F29}"/>
          </ac:spMkLst>
        </pc:spChg>
        <pc:spChg chg="add mod">
          <ac:chgData name="François GLEYZON" userId="a2d04f23f7faf3ef" providerId="LiveId" clId="{1D234A9C-22E0-43CD-8D54-3191A7902E4E}" dt="2025-02-28T15:04:21.423" v="4882" actId="207"/>
          <ac:spMkLst>
            <pc:docMk/>
            <pc:sldMk cId="2070928200" sldId="270"/>
            <ac:spMk id="10" creationId="{58B81BC5-D8B4-6B52-AD12-1AC91813A0B3}"/>
          </ac:spMkLst>
        </pc:spChg>
        <pc:spChg chg="mod">
          <ac:chgData name="François GLEYZON" userId="a2d04f23f7faf3ef" providerId="LiveId" clId="{1D234A9C-22E0-43CD-8D54-3191A7902E4E}" dt="2025-02-28T15:04:35.964" v="4886" actId="207"/>
          <ac:spMkLst>
            <pc:docMk/>
            <pc:sldMk cId="2070928200" sldId="270"/>
            <ac:spMk id="11" creationId="{42D33AFB-B234-0778-B8EF-D8F0F4F86A10}"/>
          </ac:spMkLst>
        </pc:spChg>
        <pc:spChg chg="del">
          <ac:chgData name="François GLEYZON" userId="a2d04f23f7faf3ef" providerId="LiveId" clId="{1D234A9C-22E0-43CD-8D54-3191A7902E4E}" dt="2025-02-28T14:52:38.343" v="3873" actId="478"/>
          <ac:spMkLst>
            <pc:docMk/>
            <pc:sldMk cId="2070928200" sldId="270"/>
            <ac:spMk id="12" creationId="{7E59FCC9-AEA5-DC63-A29A-3C085C8A7533}"/>
          </ac:spMkLst>
        </pc:spChg>
        <pc:spChg chg="del">
          <ac:chgData name="François GLEYZON" userId="a2d04f23f7faf3ef" providerId="LiveId" clId="{1D234A9C-22E0-43CD-8D54-3191A7902E4E}" dt="2025-02-28T14:52:42.749" v="3874" actId="478"/>
          <ac:spMkLst>
            <pc:docMk/>
            <pc:sldMk cId="2070928200" sldId="270"/>
            <ac:spMk id="13" creationId="{3547C409-14E8-DD3D-60B0-765D4C3BA67E}"/>
          </ac:spMkLst>
        </pc:spChg>
        <pc:spChg chg="del">
          <ac:chgData name="François GLEYZON" userId="a2d04f23f7faf3ef" providerId="LiveId" clId="{1D234A9C-22E0-43CD-8D54-3191A7902E4E}" dt="2025-02-28T14:52:42.749" v="3874" actId="478"/>
          <ac:spMkLst>
            <pc:docMk/>
            <pc:sldMk cId="2070928200" sldId="270"/>
            <ac:spMk id="14" creationId="{112E07F9-6CCA-F5AA-0F42-B37FA5DEBF2E}"/>
          </ac:spMkLst>
        </pc:spChg>
        <pc:spChg chg="del">
          <ac:chgData name="François GLEYZON" userId="a2d04f23f7faf3ef" providerId="LiveId" clId="{1D234A9C-22E0-43CD-8D54-3191A7902E4E}" dt="2025-02-28T14:52:42.749" v="3874" actId="478"/>
          <ac:spMkLst>
            <pc:docMk/>
            <pc:sldMk cId="2070928200" sldId="270"/>
            <ac:spMk id="15" creationId="{D18AECDC-805B-5279-6A6A-FB6CC79DACAF}"/>
          </ac:spMkLst>
        </pc:spChg>
        <pc:spChg chg="mod">
          <ac:chgData name="François GLEYZON" userId="a2d04f23f7faf3ef" providerId="LiveId" clId="{1D234A9C-22E0-43CD-8D54-3191A7902E4E}" dt="2025-02-28T14:53:02.950" v="3909" actId="1076"/>
          <ac:spMkLst>
            <pc:docMk/>
            <pc:sldMk cId="2070928200" sldId="270"/>
            <ac:spMk id="16" creationId="{CBFEF0A0-E981-F60F-31C4-D2AA58EA2B7B}"/>
          </ac:spMkLst>
        </pc:spChg>
        <pc:spChg chg="del">
          <ac:chgData name="François GLEYZON" userId="a2d04f23f7faf3ef" providerId="LiveId" clId="{1D234A9C-22E0-43CD-8D54-3191A7902E4E}" dt="2025-02-28T14:52:42.749" v="3874" actId="478"/>
          <ac:spMkLst>
            <pc:docMk/>
            <pc:sldMk cId="2070928200" sldId="270"/>
            <ac:spMk id="17" creationId="{0CED1E0D-E769-E6BC-5083-6F48EF2F5A40}"/>
          </ac:spMkLst>
        </pc:spChg>
        <pc:spChg chg="del">
          <ac:chgData name="François GLEYZON" userId="a2d04f23f7faf3ef" providerId="LiveId" clId="{1D234A9C-22E0-43CD-8D54-3191A7902E4E}" dt="2025-02-28T14:52:42.749" v="3874" actId="478"/>
          <ac:spMkLst>
            <pc:docMk/>
            <pc:sldMk cId="2070928200" sldId="270"/>
            <ac:spMk id="18" creationId="{359B1C77-5E38-8E57-C3C8-1987E0BBA0F0}"/>
          </ac:spMkLst>
        </pc:spChg>
        <pc:spChg chg="add mod">
          <ac:chgData name="François GLEYZON" userId="a2d04f23f7faf3ef" providerId="LiveId" clId="{1D234A9C-22E0-43CD-8D54-3191A7902E4E}" dt="2025-02-28T15:05:03.291" v="4898" actId="1076"/>
          <ac:spMkLst>
            <pc:docMk/>
            <pc:sldMk cId="2070928200" sldId="270"/>
            <ac:spMk id="19" creationId="{4ED50F54-8F82-0732-A2BC-B5B4942BBFD3}"/>
          </ac:spMkLst>
        </pc:spChg>
        <pc:spChg chg="mod">
          <ac:chgData name="François GLEYZON" userId="a2d04f23f7faf3ef" providerId="LiveId" clId="{1D234A9C-22E0-43CD-8D54-3191A7902E4E}" dt="2025-02-28T14:53:02.950" v="3909" actId="1076"/>
          <ac:spMkLst>
            <pc:docMk/>
            <pc:sldMk cId="2070928200" sldId="270"/>
            <ac:spMk id="20" creationId="{98EC9EA8-1AC0-3AB3-961B-14B077C35A0F}"/>
          </ac:spMkLst>
        </pc:spChg>
        <pc:spChg chg="add mod">
          <ac:chgData name="François GLEYZON" userId="a2d04f23f7faf3ef" providerId="LiveId" clId="{1D234A9C-22E0-43CD-8D54-3191A7902E4E}" dt="2025-02-28T15:04:52.280" v="4890" actId="14100"/>
          <ac:spMkLst>
            <pc:docMk/>
            <pc:sldMk cId="2070928200" sldId="270"/>
            <ac:spMk id="21" creationId="{752A195A-3CC5-5B49-CAA7-4DA66F9F0B64}"/>
          </ac:spMkLst>
        </pc:spChg>
        <pc:spChg chg="add mod">
          <ac:chgData name="François GLEYZON" userId="a2d04f23f7faf3ef" providerId="LiveId" clId="{1D234A9C-22E0-43CD-8D54-3191A7902E4E}" dt="2025-02-28T15:05:01.245" v="4895" actId="14100"/>
          <ac:spMkLst>
            <pc:docMk/>
            <pc:sldMk cId="2070928200" sldId="270"/>
            <ac:spMk id="22" creationId="{43CCEC17-5A09-6292-0D3D-6172BB6420B5}"/>
          </ac:spMkLst>
        </pc:spChg>
        <pc:spChg chg="mod">
          <ac:chgData name="François GLEYZON" userId="a2d04f23f7faf3ef" providerId="LiveId" clId="{1D234A9C-22E0-43CD-8D54-3191A7902E4E}" dt="2025-02-28T14:55:33.434" v="4242" actId="14100"/>
          <ac:spMkLst>
            <pc:docMk/>
            <pc:sldMk cId="2070928200" sldId="270"/>
            <ac:spMk id="23" creationId="{B175D7F9-25F9-08E9-660B-849E548014BB}"/>
          </ac:spMkLst>
        </pc:spChg>
        <pc:spChg chg="add mod">
          <ac:chgData name="François GLEYZON" userId="a2d04f23f7faf3ef" providerId="LiveId" clId="{1D234A9C-22E0-43CD-8D54-3191A7902E4E}" dt="2025-02-28T15:05:18.040" v="4901" actId="14100"/>
          <ac:spMkLst>
            <pc:docMk/>
            <pc:sldMk cId="2070928200" sldId="270"/>
            <ac:spMk id="24" creationId="{FDEA1201-8E20-9E71-92AC-0D72D9F8F082}"/>
          </ac:spMkLst>
        </pc:spChg>
        <pc:spChg chg="del">
          <ac:chgData name="François GLEYZON" userId="a2d04f23f7faf3ef" providerId="LiveId" clId="{1D234A9C-22E0-43CD-8D54-3191A7902E4E}" dt="2025-02-28T14:52:36.360" v="3872" actId="478"/>
          <ac:spMkLst>
            <pc:docMk/>
            <pc:sldMk cId="2070928200" sldId="270"/>
            <ac:spMk id="25" creationId="{F843E68E-DB39-76D6-89F8-4FB708AEF419}"/>
          </ac:spMkLst>
        </pc:spChg>
        <pc:spChg chg="del">
          <ac:chgData name="François GLEYZON" userId="a2d04f23f7faf3ef" providerId="LiveId" clId="{1D234A9C-22E0-43CD-8D54-3191A7902E4E}" dt="2025-02-28T14:52:42.749" v="3874" actId="478"/>
          <ac:spMkLst>
            <pc:docMk/>
            <pc:sldMk cId="2070928200" sldId="270"/>
            <ac:spMk id="35" creationId="{CF046C16-B507-E6CD-ACDD-3C7400792C73}"/>
          </ac:spMkLst>
        </pc:spChg>
        <pc:spChg chg="mod">
          <ac:chgData name="François GLEYZON" userId="a2d04f23f7faf3ef" providerId="LiveId" clId="{1D234A9C-22E0-43CD-8D54-3191A7902E4E}" dt="2025-02-28T19:33:39.248" v="6656" actId="20577"/>
          <ac:spMkLst>
            <pc:docMk/>
            <pc:sldMk cId="2070928200" sldId="270"/>
            <ac:spMk id="47" creationId="{FCCDDF59-C25B-C53B-D6FB-1C4457030BB8}"/>
          </ac:spMkLst>
        </pc:spChg>
        <pc:grpChg chg="del">
          <ac:chgData name="François GLEYZON" userId="a2d04f23f7faf3ef" providerId="LiveId" clId="{1D234A9C-22E0-43CD-8D54-3191A7902E4E}" dt="2025-02-28T14:52:45.475" v="3875" actId="478"/>
          <ac:grpSpMkLst>
            <pc:docMk/>
            <pc:sldMk cId="2070928200" sldId="270"/>
            <ac:grpSpMk id="33" creationId="{39FA3E62-2881-6929-8DC8-54F75D79DC61}"/>
          </ac:grpSpMkLst>
        </pc:grpChg>
        <pc:picChg chg="add mod">
          <ac:chgData name="François GLEYZON" userId="a2d04f23f7faf3ef" providerId="LiveId" clId="{1D234A9C-22E0-43CD-8D54-3191A7902E4E}" dt="2025-02-28T15:03:37.022" v="4735" actId="1076"/>
          <ac:picMkLst>
            <pc:docMk/>
            <pc:sldMk cId="2070928200" sldId="270"/>
            <ac:picMk id="1026" creationId="{91D9C3EF-BAF4-CF69-E1D2-CF90D4067D2B}"/>
          </ac:picMkLst>
        </pc:picChg>
        <pc:cxnChg chg="mod">
          <ac:chgData name="François GLEYZON" userId="a2d04f23f7faf3ef" providerId="LiveId" clId="{1D234A9C-22E0-43CD-8D54-3191A7902E4E}" dt="2025-02-28T14:52:45.475" v="3875" actId="478"/>
          <ac:cxnSpMkLst>
            <pc:docMk/>
            <pc:sldMk cId="2070928200" sldId="270"/>
            <ac:cxnSpMk id="42" creationId="{028657B1-1F4B-D977-A4F7-DFC7447DAEFB}"/>
          </ac:cxnSpMkLst>
        </pc:cxnChg>
        <pc:cxnChg chg="mod">
          <ac:chgData name="François GLEYZON" userId="a2d04f23f7faf3ef" providerId="LiveId" clId="{1D234A9C-22E0-43CD-8D54-3191A7902E4E}" dt="2025-02-28T14:52:45.475" v="3875" actId="478"/>
          <ac:cxnSpMkLst>
            <pc:docMk/>
            <pc:sldMk cId="2070928200" sldId="270"/>
            <ac:cxnSpMk id="43" creationId="{48362472-2525-7A38-6853-779564763EA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28/02/2025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28/02/2025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viennent l’emporter. Malgré nos efforts, nous avons décidé de ne pas passer en dessous d’un incrément de temps de 1 mois. Cela influence la convergence asymptotique et ne nous sommes pas en mesure de retrouver un ordre de convergence numérique de 2 comme attendu.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al pente.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3"/>
                <a:stretch>
                  <a:fillRect l="-440" t="-9836" b="-24590"/>
                </a:stretch>
              </a:blipFill>
            </p:spPr>
            <p:txBody>
              <a:bodyPr/>
              <a:lstStyle/>
              <a:p>
                <a:r>
                  <a:rPr lang="en-GB">
                    <a:noFill/>
                  </a:rPr>
                  <a:t> </a:t>
                </a:r>
              </a:p>
            </p:txBody>
          </p:sp>
        </mc:Fallback>
      </mc:AlternateContent>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15" y="1234435"/>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676533"/>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34435"/>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676533"/>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Tree>
    <p:extLst>
      <p:ext uri="{BB962C8B-B14F-4D97-AF65-F5344CB8AC3E}">
        <p14:creationId xmlns:p14="http://schemas.microsoft.com/office/powerpoint/2010/main" val="217477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passé à la suite du devoir, nous allons essayé de donner du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qu’au devoir un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m:t>
                      </m:r>
                      <m:r>
                        <a:rPr lang="fr-FR" sz="1600" b="0" i="1" smtClean="0">
                          <a:latin typeface="Cambria Math" panose="02040503050406030204" pitchFamily="18" charset="0"/>
                        </a:rPr>
                        <m:t>0</m:t>
                      </m:r>
                      <m:r>
                        <a:rPr lang="fr-FR" sz="1600" b="0" i="1" smtClean="0">
                          <a:latin typeface="Cambria Math" panose="02040503050406030204" pitchFamily="18" charset="0"/>
                        </a:rPr>
                        <m:t>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m:t>
                          </m:r>
                          <m:r>
                            <a:rPr lang="fr-FR" sz="1600" b="0" i="1" smtClean="0">
                              <a:latin typeface="Cambria Math" panose="02040503050406030204" pitchFamily="18" charset="0"/>
                            </a:rPr>
                            <m:t>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527111"/>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522005"/>
            <a:ext cx="4203779" cy="3090654"/>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4841B9-0969-6E39-A4BF-D0ECA224CB20}"/>
                  </a:ext>
                </a:extLst>
              </p:cNvPr>
              <p:cNvSpPr txBox="1"/>
              <p:nvPr/>
            </p:nvSpPr>
            <p:spPr>
              <a:xfrm>
                <a:off x="8096250" y="5860071"/>
                <a:ext cx="4121027" cy="94558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096250" y="5860071"/>
                <a:ext cx="4121027" cy="945580"/>
              </a:xfrm>
              <a:prstGeom prst="rect">
                <a:avLst/>
              </a:prstGeom>
              <a:blipFill>
                <a:blip r:embed="rId4"/>
                <a:stretch>
                  <a:fillRect l="-1183" t="-3226" r="-1331" b="-7097"/>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489383"/>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40AD1D-BF7B-D076-54CC-20292B1DCFD1}"/>
                  </a:ext>
                </a:extLst>
              </p:cNvPr>
              <p:cNvSpPr txBox="1"/>
              <p:nvPr/>
            </p:nvSpPr>
            <p:spPr>
              <a:xfrm>
                <a:off x="-1" y="3258100"/>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3258100"/>
                <a:ext cx="12000011" cy="454355"/>
              </a:xfrm>
              <a:prstGeom prst="rect">
                <a:avLst/>
              </a:prstGeom>
              <a:blipFill>
                <a:blip r:embed="rId8"/>
                <a:stretch>
                  <a:fillRect l="-406" t="-6667" b="-1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DB7A49-C3D6-2E36-AA84-D62056BEB820}"/>
                  </a:ext>
                </a:extLst>
              </p:cNvPr>
              <p:cNvSpPr txBox="1"/>
              <p:nvPr/>
            </p:nvSpPr>
            <p:spPr>
              <a:xfrm>
                <a:off x="95994" y="2762031"/>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2</m:t>
                              </m:r>
                            </m:den>
                          </m:f>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f>
                            <m:fPr>
                              <m:ctrlPr>
                                <a:rPr lang="fr-FR" sz="1100" b="0" i="1" smtClean="0">
                                  <a:latin typeface="Cambria Math" panose="02040503050406030204" pitchFamily="18" charset="0"/>
                                </a:rPr>
                              </m:ctrlPr>
                            </m:fPr>
                            <m:num>
                              <m:r>
                                <a:rPr lang="fr-FR" sz="1100" i="1">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2</m:t>
                              </m:r>
                            </m:den>
                          </m:f>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p:sp>
            <p:nvSpPr>
              <p:cNvPr id="4" name="TextBox 3">
                <a:extLst>
                  <a:ext uri="{FF2B5EF4-FFF2-40B4-BE49-F238E27FC236}">
                    <a16:creationId xmlns:a16="http://schemas.microsoft.com/office/drawing/2014/main" id="{EADB7A49-C3D6-2E36-AA84-D62056BEB820}"/>
                  </a:ext>
                </a:extLst>
              </p:cNvPr>
              <p:cNvSpPr txBox="1">
                <a:spLocks noRot="1" noChangeAspect="1" noMove="1" noResize="1" noEditPoints="1" noAdjustHandles="1" noChangeArrowheads="1" noChangeShapeType="1" noTextEdit="1"/>
              </p:cNvSpPr>
              <p:nvPr/>
            </p:nvSpPr>
            <p:spPr>
              <a:xfrm>
                <a:off x="95994" y="2762031"/>
                <a:ext cx="12000012" cy="38036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365263"/>
            <a:ext cx="9694333" cy="399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m:t>
                      </m:r>
                      <m:r>
                        <a:rPr lang="fr-FR" sz="1400" b="0" i="1" smtClean="0">
                          <a:latin typeface="Cambria Math" panose="02040503050406030204" pitchFamily="18" charset="0"/>
                        </a:rPr>
                        <m:t>0 </m:t>
                      </m:r>
                      <m:r>
                        <a:rPr lang="fr-FR" sz="1400" b="0" i="1" smtClean="0">
                          <a:latin typeface="Cambria Math" panose="02040503050406030204" pitchFamily="18" charset="0"/>
                        </a:rPr>
                        <m:t>: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terme source et de l’incrément en temps.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a:t>
                </a:r>
              </a:p>
            </p:txBody>
          </p:sp>
        </mc:Choice>
        <mc:Fallback>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1672</Words>
  <Application>Microsoft Office PowerPoint</Application>
  <PresentationFormat>Widescreen</PresentationFormat>
  <Paragraphs>149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2025-03-01T01:12:24Z</dcterms:modified>
</cp:coreProperties>
</file>