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65" r:id="rId3"/>
    <p:sldId id="270" r:id="rId4"/>
    <p:sldId id="257" r:id="rId5"/>
    <p:sldId id="267" r:id="rId6"/>
    <p:sldId id="268" r:id="rId7"/>
    <p:sldId id="266" r:id="rId8"/>
    <p:sldId id="260" r:id="rId9"/>
    <p:sldId id="269" r:id="rId10"/>
    <p:sldId id="261"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234A9C-22E0-43CD-8D54-3191A7902E4E}" v="3231" dt="2025-03-01T20:44:47.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01" d="100"/>
          <a:sy n="101" d="100"/>
        </p:scale>
        <p:origin x="25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8625411A-B743-4065-8137-36E899DC5753}"/>
    <pc:docChg chg="undo custSel addSld delSld modSld">
      <pc:chgData name="François GLEYZON" userId="a2d04f23f7faf3ef" providerId="LiveId" clId="{8625411A-B743-4065-8137-36E899DC5753}" dt="2025-02-15T18:58:39.562" v="10910" actId="108"/>
      <pc:docMkLst>
        <pc:docMk/>
      </pc:docMkLst>
      <pc:sldChg chg="addSp delSp modSp mod">
        <pc:chgData name="François GLEYZON" userId="a2d04f23f7faf3ef" providerId="LiveId" clId="{8625411A-B743-4065-8137-36E899DC5753}" dt="2025-02-14T00:29:59.019" v="10862" actId="790"/>
        <pc:sldMkLst>
          <pc:docMk/>
          <pc:sldMk cId="2801290844" sldId="256"/>
        </pc:sldMkLst>
        <pc:spChg chg="add mod">
          <ac:chgData name="François GLEYZON" userId="a2d04f23f7faf3ef" providerId="LiveId" clId="{8625411A-B743-4065-8137-36E899DC5753}" dt="2025-02-14T00:29:59.019" v="10862" actId="790"/>
          <ac:spMkLst>
            <pc:docMk/>
            <pc:sldMk cId="2801290844" sldId="256"/>
            <ac:spMk id="2" creationId="{1C671FC3-1B2C-746A-F6A8-77FA9A8DC743}"/>
          </ac:spMkLst>
        </pc:spChg>
        <pc:spChg chg="add mod">
          <ac:chgData name="François GLEYZON" userId="a2d04f23f7faf3ef" providerId="LiveId" clId="{8625411A-B743-4065-8137-36E899DC5753}" dt="2025-02-14T00:29:59.019" v="10862" actId="790"/>
          <ac:spMkLst>
            <pc:docMk/>
            <pc:sldMk cId="2801290844" sldId="256"/>
            <ac:spMk id="3" creationId="{568554F7-B174-79F4-DC46-68D2FF64134D}"/>
          </ac:spMkLst>
        </pc:spChg>
        <pc:spChg chg="add mod">
          <ac:chgData name="François GLEYZON" userId="a2d04f23f7faf3ef" providerId="LiveId" clId="{8625411A-B743-4065-8137-36E899DC5753}" dt="2025-02-14T00:29:59.019" v="10862" actId="790"/>
          <ac:spMkLst>
            <pc:docMk/>
            <pc:sldMk cId="2801290844" sldId="256"/>
            <ac:spMk id="4" creationId="{95E7F9AA-F423-8939-0562-C60D980C1651}"/>
          </ac:spMkLst>
        </pc:spChg>
        <pc:spChg chg="add mod">
          <ac:chgData name="François GLEYZON" userId="a2d04f23f7faf3ef" providerId="LiveId" clId="{8625411A-B743-4065-8137-36E899DC5753}" dt="2025-02-14T00:29:59.019" v="10862" actId="790"/>
          <ac:spMkLst>
            <pc:docMk/>
            <pc:sldMk cId="2801290844" sldId="256"/>
            <ac:spMk id="5" creationId="{CCB64622-7D99-EF9C-E64A-6B7A68B130E7}"/>
          </ac:spMkLst>
        </pc:spChg>
        <pc:spChg chg="add mod">
          <ac:chgData name="François GLEYZON" userId="a2d04f23f7faf3ef" providerId="LiveId" clId="{8625411A-B743-4065-8137-36E899DC5753}" dt="2025-02-14T00:29:59.019" v="10862" actId="790"/>
          <ac:spMkLst>
            <pc:docMk/>
            <pc:sldMk cId="2801290844" sldId="256"/>
            <ac:spMk id="6" creationId="{57048EEB-143A-0EB0-AB6E-49FD65A632CE}"/>
          </ac:spMkLst>
        </pc:spChg>
        <pc:spChg chg="add mod">
          <ac:chgData name="François GLEYZON" userId="a2d04f23f7faf3ef" providerId="LiveId" clId="{8625411A-B743-4065-8137-36E899DC5753}" dt="2025-02-14T00:29:59.019" v="10862" actId="790"/>
          <ac:spMkLst>
            <pc:docMk/>
            <pc:sldMk cId="2801290844" sldId="256"/>
            <ac:spMk id="7" creationId="{230C37D5-1433-52B7-0A78-180B08205F17}"/>
          </ac:spMkLst>
        </pc:spChg>
        <pc:spChg chg="add mod">
          <ac:chgData name="François GLEYZON" userId="a2d04f23f7faf3ef" providerId="LiveId" clId="{8625411A-B743-4065-8137-36E899DC5753}" dt="2025-02-14T00:29:59.019" v="10862" actId="790"/>
          <ac:spMkLst>
            <pc:docMk/>
            <pc:sldMk cId="2801290844" sldId="256"/>
            <ac:spMk id="8" creationId="{C9F42401-7236-E1BF-C86A-2AA6084B3FAA}"/>
          </ac:spMkLst>
        </pc:spChg>
        <pc:spChg chg="add mod">
          <ac:chgData name="François GLEYZON" userId="a2d04f23f7faf3ef" providerId="LiveId" clId="{8625411A-B743-4065-8137-36E899DC5753}" dt="2025-02-14T00:29:59.019" v="10862" actId="790"/>
          <ac:spMkLst>
            <pc:docMk/>
            <pc:sldMk cId="2801290844" sldId="256"/>
            <ac:spMk id="9" creationId="{D5471492-F85C-788A-940F-DC5DE2D8F51E}"/>
          </ac:spMkLst>
        </pc:spChg>
        <pc:spChg chg="add mod">
          <ac:chgData name="François GLEYZON" userId="a2d04f23f7faf3ef" providerId="LiveId" clId="{8625411A-B743-4065-8137-36E899DC5753}" dt="2025-02-14T00:29:59.019" v="10862" actId="790"/>
          <ac:spMkLst>
            <pc:docMk/>
            <pc:sldMk cId="2801290844" sldId="256"/>
            <ac:spMk id="11" creationId="{ADA3B4ED-F9F9-8357-018A-C931A9829ED9}"/>
          </ac:spMkLst>
        </pc:spChg>
        <pc:spChg chg="add mod">
          <ac:chgData name="François GLEYZON" userId="a2d04f23f7faf3ef" providerId="LiveId" clId="{8625411A-B743-4065-8137-36E899DC5753}" dt="2025-02-14T00:29:59.019" v="10862" actId="790"/>
          <ac:spMkLst>
            <pc:docMk/>
            <pc:sldMk cId="2801290844" sldId="256"/>
            <ac:spMk id="13" creationId="{2A150A6C-B8B3-44CE-8884-B81C5AD95D13}"/>
          </ac:spMkLst>
        </pc:spChg>
      </pc:sldChg>
      <pc:sldChg chg="addSp delSp modSp mod">
        <pc:chgData name="François GLEYZON" userId="a2d04f23f7faf3ef" providerId="LiveId" clId="{8625411A-B743-4065-8137-36E899DC5753}" dt="2025-02-14T00:29:59.019" v="10862" actId="790"/>
        <pc:sldMkLst>
          <pc:docMk/>
          <pc:sldMk cId="2487955664" sldId="257"/>
        </pc:sldMkLst>
        <pc:spChg chg="add mod">
          <ac:chgData name="François GLEYZON" userId="a2d04f23f7faf3ef" providerId="LiveId" clId="{8625411A-B743-4065-8137-36E899DC5753}" dt="2025-02-14T00:29:59.019" v="10862" actId="790"/>
          <ac:spMkLst>
            <pc:docMk/>
            <pc:sldMk cId="2487955664" sldId="257"/>
            <ac:spMk id="2" creationId="{0DD9D8E2-6A02-3C17-6B4A-972E3FEF8B78}"/>
          </ac:spMkLst>
        </pc:spChg>
        <pc:spChg chg="add mod">
          <ac:chgData name="François GLEYZON" userId="a2d04f23f7faf3ef" providerId="LiveId" clId="{8625411A-B743-4065-8137-36E899DC5753}" dt="2025-02-14T00:29:59.019" v="10862" actId="790"/>
          <ac:spMkLst>
            <pc:docMk/>
            <pc:sldMk cId="2487955664" sldId="257"/>
            <ac:spMk id="3" creationId="{C6304A20-79B7-2C12-19AC-070605972BB4}"/>
          </ac:spMkLst>
        </pc:spChg>
        <pc:spChg chg="add mod">
          <ac:chgData name="François GLEYZON" userId="a2d04f23f7faf3ef" providerId="LiveId" clId="{8625411A-B743-4065-8137-36E899DC5753}" dt="2025-02-14T00:29:59.019" v="10862" actId="790"/>
          <ac:spMkLst>
            <pc:docMk/>
            <pc:sldMk cId="2487955664" sldId="257"/>
            <ac:spMk id="4" creationId="{6C8DEBA5-DA61-1066-6DD5-9ED99B65BDE2}"/>
          </ac:spMkLst>
        </pc:spChg>
        <pc:spChg chg="add mod">
          <ac:chgData name="François GLEYZON" userId="a2d04f23f7faf3ef" providerId="LiveId" clId="{8625411A-B743-4065-8137-36E899DC5753}" dt="2025-02-06T23:31:11.565" v="5377" actId="20577"/>
          <ac:spMkLst>
            <pc:docMk/>
            <pc:sldMk cId="2487955664" sldId="257"/>
            <ac:spMk id="5" creationId="{23191802-DDDD-42A4-5146-C9137EA1E7FC}"/>
          </ac:spMkLst>
        </pc:spChg>
        <pc:spChg chg="add mod">
          <ac:chgData name="François GLEYZON" userId="a2d04f23f7faf3ef" providerId="LiveId" clId="{8625411A-B743-4065-8137-36E899DC5753}" dt="2025-02-14T00:29:59.019" v="10862" actId="790"/>
          <ac:spMkLst>
            <pc:docMk/>
            <pc:sldMk cId="2487955664" sldId="257"/>
            <ac:spMk id="6" creationId="{5BBDB4D0-9A92-6089-6661-C0A341FDEA0B}"/>
          </ac:spMkLst>
        </pc:spChg>
        <pc:spChg chg="add mod">
          <ac:chgData name="François GLEYZON" userId="a2d04f23f7faf3ef" providerId="LiveId" clId="{8625411A-B743-4065-8137-36E899DC5753}" dt="2025-02-06T23:28:25.372" v="5329" actId="1035"/>
          <ac:spMkLst>
            <pc:docMk/>
            <pc:sldMk cId="2487955664" sldId="257"/>
            <ac:spMk id="7" creationId="{6B2A08AA-F960-DA16-2E29-6E16E7EF6D86}"/>
          </ac:spMkLst>
        </pc:spChg>
        <pc:spChg chg="add mod">
          <ac:chgData name="François GLEYZON" userId="a2d04f23f7faf3ef" providerId="LiveId" clId="{8625411A-B743-4065-8137-36E899DC5753}" dt="2025-02-06T23:28:25.372" v="5329" actId="1035"/>
          <ac:spMkLst>
            <pc:docMk/>
            <pc:sldMk cId="2487955664" sldId="257"/>
            <ac:spMk id="8" creationId="{CDBBDA96-548C-5311-ADC2-47F677ACF600}"/>
          </ac:spMkLst>
        </pc:spChg>
        <pc:spChg chg="add mod">
          <ac:chgData name="François GLEYZON" userId="a2d04f23f7faf3ef" providerId="LiveId" clId="{8625411A-B743-4065-8137-36E899DC5753}" dt="2025-02-04T18:52:07.462" v="1909"/>
          <ac:spMkLst>
            <pc:docMk/>
            <pc:sldMk cId="2487955664" sldId="257"/>
            <ac:spMk id="9" creationId="{12F42263-6065-A83C-E411-4ED7173E4338}"/>
          </ac:spMkLst>
        </pc:spChg>
        <pc:spChg chg="add mod">
          <ac:chgData name="François GLEYZON" userId="a2d04f23f7faf3ef" providerId="LiveId" clId="{8625411A-B743-4065-8137-36E899DC5753}" dt="2025-02-04T18:52:07.462" v="1909"/>
          <ac:spMkLst>
            <pc:docMk/>
            <pc:sldMk cId="2487955664" sldId="257"/>
            <ac:spMk id="10" creationId="{FE65A178-E024-8E58-B6D0-9640B4670699}"/>
          </ac:spMkLst>
        </pc:spChg>
        <pc:spChg chg="add mod">
          <ac:chgData name="François GLEYZON" userId="a2d04f23f7faf3ef" providerId="LiveId" clId="{8625411A-B743-4065-8137-36E899DC5753}" dt="2025-02-14T00:29:59.019" v="10862" actId="790"/>
          <ac:spMkLst>
            <pc:docMk/>
            <pc:sldMk cId="2487955664" sldId="257"/>
            <ac:spMk id="11" creationId="{C368F3E9-43F6-9985-334E-21C88E71758D}"/>
          </ac:spMkLst>
        </pc:spChg>
        <pc:spChg chg="add mod">
          <ac:chgData name="François GLEYZON" userId="a2d04f23f7faf3ef" providerId="LiveId" clId="{8625411A-B743-4065-8137-36E899DC5753}" dt="2025-02-06T23:23:30.511" v="4925" actId="1035"/>
          <ac:spMkLst>
            <pc:docMk/>
            <pc:sldMk cId="2487955664" sldId="257"/>
            <ac:spMk id="12" creationId="{CD555B3B-1273-B030-5A00-48B9923A6D1D}"/>
          </ac:spMkLst>
        </pc:spChg>
        <pc:spChg chg="add mod">
          <ac:chgData name="François GLEYZON" userId="a2d04f23f7faf3ef" providerId="LiveId" clId="{8625411A-B743-4065-8137-36E899DC5753}" dt="2025-02-06T23:23:30.511" v="4925" actId="1035"/>
          <ac:spMkLst>
            <pc:docMk/>
            <pc:sldMk cId="2487955664" sldId="257"/>
            <ac:spMk id="16" creationId="{2DC757D9-32CE-64B4-6E3D-3D217D7E5F46}"/>
          </ac:spMkLst>
        </pc:spChg>
        <pc:spChg chg="add mod">
          <ac:chgData name="François GLEYZON" userId="a2d04f23f7faf3ef" providerId="LiveId" clId="{8625411A-B743-4065-8137-36E899DC5753}" dt="2025-02-06T23:23:30.511" v="4925" actId="1035"/>
          <ac:spMkLst>
            <pc:docMk/>
            <pc:sldMk cId="2487955664" sldId="257"/>
            <ac:spMk id="21" creationId="{3EC77938-36F5-9BEC-0F4B-506822FDA0D7}"/>
          </ac:spMkLst>
        </pc:spChg>
        <pc:spChg chg="add mod">
          <ac:chgData name="François GLEYZON" userId="a2d04f23f7faf3ef" providerId="LiveId" clId="{8625411A-B743-4065-8137-36E899DC5753}" dt="2025-02-14T00:29:59.019" v="10862" actId="790"/>
          <ac:spMkLst>
            <pc:docMk/>
            <pc:sldMk cId="2487955664" sldId="257"/>
            <ac:spMk id="22" creationId="{076029C1-43EB-D64D-D844-7C346AFBB080}"/>
          </ac:spMkLst>
        </pc:spChg>
        <pc:spChg chg="mod">
          <ac:chgData name="François GLEYZON" userId="a2d04f23f7faf3ef" providerId="LiveId" clId="{8625411A-B743-4065-8137-36E899DC5753}" dt="2025-02-06T23:27:42.206" v="5242" actId="1036"/>
          <ac:spMkLst>
            <pc:docMk/>
            <pc:sldMk cId="2487955664" sldId="257"/>
            <ac:spMk id="27" creationId="{07EBCD55-934E-A1D6-843D-1695B2FD8ECB}"/>
          </ac:spMkLst>
        </pc:spChg>
        <pc:spChg chg="add mod">
          <ac:chgData name="François GLEYZON" userId="a2d04f23f7faf3ef" providerId="LiveId" clId="{8625411A-B743-4065-8137-36E899DC5753}" dt="2025-02-06T23:23:30.511" v="4925" actId="1035"/>
          <ac:spMkLst>
            <pc:docMk/>
            <pc:sldMk cId="2487955664" sldId="257"/>
            <ac:spMk id="28" creationId="{80F08257-A450-5C04-241D-1002B4DA1E8B}"/>
          </ac:spMkLst>
        </pc:spChg>
        <pc:spChg chg="add mod">
          <ac:chgData name="François GLEYZON" userId="a2d04f23f7faf3ef" providerId="LiveId" clId="{8625411A-B743-4065-8137-36E899DC5753}" dt="2025-02-14T00:29:59.019" v="10862" actId="790"/>
          <ac:spMkLst>
            <pc:docMk/>
            <pc:sldMk cId="2487955664" sldId="257"/>
            <ac:spMk id="29" creationId="{CF2D0C7F-4528-1D12-5632-7B96F6D67486}"/>
          </ac:spMkLst>
        </pc:spChg>
        <pc:spChg chg="add mod">
          <ac:chgData name="François GLEYZON" userId="a2d04f23f7faf3ef" providerId="LiveId" clId="{8625411A-B743-4065-8137-36E899DC5753}" dt="2025-02-14T00:29:59.019" v="10862" actId="790"/>
          <ac:spMkLst>
            <pc:docMk/>
            <pc:sldMk cId="2487955664" sldId="257"/>
            <ac:spMk id="30" creationId="{B95AA804-9E2B-DDFF-2C53-F06543210144}"/>
          </ac:spMkLst>
        </pc:spChg>
        <pc:spChg chg="mod">
          <ac:chgData name="François GLEYZON" userId="a2d04f23f7faf3ef" providerId="LiveId" clId="{8625411A-B743-4065-8137-36E899DC5753}" dt="2025-02-14T00:29:59.019" v="10862" actId="790"/>
          <ac:spMkLst>
            <pc:docMk/>
            <pc:sldMk cId="2487955664" sldId="257"/>
            <ac:spMk id="31" creationId="{B702B995-55B0-6F3A-DB50-C2AAA6DF1383}"/>
          </ac:spMkLst>
        </pc:spChg>
        <pc:spChg chg="add mod">
          <ac:chgData name="François GLEYZON" userId="a2d04f23f7faf3ef" providerId="LiveId" clId="{8625411A-B743-4065-8137-36E899DC5753}" dt="2025-02-14T00:29:59.019" v="10862" actId="790"/>
          <ac:spMkLst>
            <pc:docMk/>
            <pc:sldMk cId="2487955664" sldId="257"/>
            <ac:spMk id="34" creationId="{FFB0AD25-EAC1-F45C-A5E3-3E651AE94BA5}"/>
          </ac:spMkLst>
        </pc:spChg>
        <pc:cxnChg chg="mod">
          <ac:chgData name="François GLEYZON" userId="a2d04f23f7faf3ef" providerId="LiveId" clId="{8625411A-B743-4065-8137-36E899DC5753}" dt="2025-02-06T23:27:42.206" v="5242" actId="1036"/>
          <ac:cxnSpMkLst>
            <pc:docMk/>
            <pc:sldMk cId="2487955664" sldId="257"/>
            <ac:cxnSpMk id="26" creationId="{8913117D-71DC-16F9-2BD3-DA9D3BA1721B}"/>
          </ac:cxnSpMkLst>
        </pc:cxnChg>
        <pc:cxnChg chg="mod">
          <ac:chgData name="François GLEYZON" userId="a2d04f23f7faf3ef" providerId="LiveId" clId="{8625411A-B743-4065-8137-36E899DC5753}" dt="2025-02-06T23:27:42.206" v="5242" actId="1036"/>
          <ac:cxnSpMkLst>
            <pc:docMk/>
            <pc:sldMk cId="2487955664" sldId="257"/>
            <ac:cxnSpMk id="32" creationId="{E7582D37-C97C-B041-C9D4-64A63AD497FB}"/>
          </ac:cxnSpMkLst>
        </pc:cxnChg>
      </pc:sldChg>
      <pc:sldChg chg="addSp delSp modSp mod">
        <pc:chgData name="François GLEYZON" userId="a2d04f23f7faf3ef" providerId="LiveId" clId="{8625411A-B743-4065-8137-36E899DC5753}" dt="2025-02-14T00:29:59.019" v="10862" actId="790"/>
        <pc:sldMkLst>
          <pc:docMk/>
          <pc:sldMk cId="3497435959" sldId="258"/>
        </pc:sldMkLst>
      </pc:sldChg>
      <pc:sldChg chg="addSp modSp mod">
        <pc:chgData name="François GLEYZON" userId="a2d04f23f7faf3ef" providerId="LiveId" clId="{8625411A-B743-4065-8137-36E899DC5753}" dt="2025-02-14T00:29:59.019" v="10862" actId="790"/>
        <pc:sldMkLst>
          <pc:docMk/>
          <pc:sldMk cId="415248" sldId="259"/>
        </pc:sldMkLst>
      </pc:sldChg>
      <pc:sldChg chg="addSp delSp modSp mod">
        <pc:chgData name="François GLEYZON" userId="a2d04f23f7faf3ef" providerId="LiveId" clId="{8625411A-B743-4065-8137-36E899DC5753}" dt="2025-02-14T00:29:59.019" v="10862" actId="790"/>
        <pc:sldMkLst>
          <pc:docMk/>
          <pc:sldMk cId="1063259523" sldId="260"/>
        </pc:sldMkLst>
        <pc:spChg chg="add mod">
          <ac:chgData name="François GLEYZON" userId="a2d04f23f7faf3ef" providerId="LiveId" clId="{8625411A-B743-4065-8137-36E899DC5753}" dt="2025-02-14T00:29:59.019" v="10862" actId="790"/>
          <ac:spMkLst>
            <pc:docMk/>
            <pc:sldMk cId="1063259523" sldId="260"/>
            <ac:spMk id="2" creationId="{D4D11120-046A-B879-F48F-AA4B97B885CE}"/>
          </ac:spMkLst>
        </pc:spChg>
        <pc:spChg chg="add mod">
          <ac:chgData name="François GLEYZON" userId="a2d04f23f7faf3ef" providerId="LiveId" clId="{8625411A-B743-4065-8137-36E899DC5753}" dt="2025-02-14T00:29:59.019" v="10862" actId="790"/>
          <ac:spMkLst>
            <pc:docMk/>
            <pc:sldMk cId="1063259523" sldId="260"/>
            <ac:spMk id="3" creationId="{DA380A89-ACCE-21D7-8570-DC0B7DBD979C}"/>
          </ac:spMkLst>
        </pc:spChg>
        <pc:spChg chg="add mod">
          <ac:chgData name="François GLEYZON" userId="a2d04f23f7faf3ef" providerId="LiveId" clId="{8625411A-B743-4065-8137-36E899DC5753}" dt="2025-02-14T00:29:59.019" v="10862" actId="790"/>
          <ac:spMkLst>
            <pc:docMk/>
            <pc:sldMk cId="1063259523" sldId="260"/>
            <ac:spMk id="4" creationId="{FC70D617-18DE-E581-E946-0A074FF29DC2}"/>
          </ac:spMkLst>
        </pc:spChg>
        <pc:spChg chg="add mod">
          <ac:chgData name="François GLEYZON" userId="a2d04f23f7faf3ef" providerId="LiveId" clId="{8625411A-B743-4065-8137-36E899DC5753}" dt="2025-02-14T00:29:59.019" v="10862" actId="790"/>
          <ac:spMkLst>
            <pc:docMk/>
            <pc:sldMk cId="1063259523" sldId="260"/>
            <ac:spMk id="5" creationId="{5E5B943B-90A9-465F-97D4-8F6E6FF06177}"/>
          </ac:spMkLst>
        </pc:spChg>
        <pc:spChg chg="add mod">
          <ac:chgData name="François GLEYZON" userId="a2d04f23f7faf3ef" providerId="LiveId" clId="{8625411A-B743-4065-8137-36E899DC5753}" dt="2025-02-14T00:29:59.019" v="10862" actId="790"/>
          <ac:spMkLst>
            <pc:docMk/>
            <pc:sldMk cId="1063259523" sldId="260"/>
            <ac:spMk id="6" creationId="{A00EC9BE-9081-B130-BAED-D85EE92F344B}"/>
          </ac:spMkLst>
        </pc:spChg>
      </pc:sldChg>
      <pc:sldChg chg="addSp delSp modSp mod">
        <pc:chgData name="François GLEYZON" userId="a2d04f23f7faf3ef" providerId="LiveId" clId="{8625411A-B743-4065-8137-36E899DC5753}" dt="2025-02-14T00:29:59.019" v="10862" actId="790"/>
        <pc:sldMkLst>
          <pc:docMk/>
          <pc:sldMk cId="1452944335" sldId="261"/>
        </pc:sldMkLst>
        <pc:spChg chg="add mod">
          <ac:chgData name="François GLEYZON" userId="a2d04f23f7faf3ef" providerId="LiveId" clId="{8625411A-B743-4065-8137-36E899DC5753}" dt="2025-02-05T21:03:08.663" v="4147"/>
          <ac:spMkLst>
            <pc:docMk/>
            <pc:sldMk cId="1452944335" sldId="261"/>
            <ac:spMk id="2" creationId="{0ED4C262-ADCF-AE6F-3CBC-6A388E77DD6D}"/>
          </ac:spMkLst>
        </pc:spChg>
        <pc:spChg chg="add mod">
          <ac:chgData name="François GLEYZON" userId="a2d04f23f7faf3ef" providerId="LiveId" clId="{8625411A-B743-4065-8137-36E899DC5753}" dt="2025-02-05T21:03:10.680" v="4149" actId="20577"/>
          <ac:spMkLst>
            <pc:docMk/>
            <pc:sldMk cId="1452944335" sldId="261"/>
            <ac:spMk id="3" creationId="{CECDEB89-FD89-A4AD-837C-99F0CAD8BC0E}"/>
          </ac:spMkLst>
        </pc:spChg>
        <pc:spChg chg="add mod">
          <ac:chgData name="François GLEYZON" userId="a2d04f23f7faf3ef" providerId="LiveId" clId="{8625411A-B743-4065-8137-36E899DC5753}" dt="2025-02-05T21:03:08.663" v="4147"/>
          <ac:spMkLst>
            <pc:docMk/>
            <pc:sldMk cId="1452944335" sldId="261"/>
            <ac:spMk id="4" creationId="{F7C7A1CB-DE34-AD40-E16D-6AA4F785CAE1}"/>
          </ac:spMkLst>
        </pc:spChg>
        <pc:spChg chg="add mod">
          <ac:chgData name="François GLEYZON" userId="a2d04f23f7faf3ef" providerId="LiveId" clId="{8625411A-B743-4065-8137-36E899DC5753}" dt="2025-02-14T00:29:59.019" v="10862" actId="790"/>
          <ac:spMkLst>
            <pc:docMk/>
            <pc:sldMk cId="1452944335" sldId="261"/>
            <ac:spMk id="13" creationId="{B7F086DE-1FC4-C625-C46F-7162AFC5DB60}"/>
          </ac:spMkLst>
        </pc:spChg>
      </pc:sldChg>
      <pc:sldChg chg="del">
        <pc:chgData name="François GLEYZON" userId="a2d04f23f7faf3ef" providerId="LiveId" clId="{8625411A-B743-4065-8137-36E899DC5753}" dt="2025-02-05T20:27:22.032" v="3304" actId="2696"/>
        <pc:sldMkLst>
          <pc:docMk/>
          <pc:sldMk cId="3272513737" sldId="262"/>
        </pc:sldMkLst>
      </pc:sldChg>
      <pc:sldChg chg="addSp delSp modSp mod">
        <pc:chgData name="François GLEYZON" userId="a2d04f23f7faf3ef" providerId="LiveId" clId="{8625411A-B743-4065-8137-36E899DC5753}" dt="2025-02-14T00:36:09.326" v="10909" actId="20577"/>
        <pc:sldMkLst>
          <pc:docMk/>
          <pc:sldMk cId="2174773392" sldId="263"/>
        </pc:sldMkLst>
        <pc:spChg chg="add mod">
          <ac:chgData name="François GLEYZON" userId="a2d04f23f7faf3ef" providerId="LiveId" clId="{8625411A-B743-4065-8137-36E899DC5753}" dt="2025-02-14T00:29:59.019" v="10862" actId="790"/>
          <ac:spMkLst>
            <pc:docMk/>
            <pc:sldMk cId="2174773392" sldId="263"/>
            <ac:spMk id="2" creationId="{925022B4-230C-8FA2-0518-C2E8AFFB6489}"/>
          </ac:spMkLst>
        </pc:spChg>
        <pc:spChg chg="add mod">
          <ac:chgData name="François GLEYZON" userId="a2d04f23f7faf3ef" providerId="LiveId" clId="{8625411A-B743-4065-8137-36E899DC5753}" dt="2025-02-14T00:29:59.019" v="10862" actId="790"/>
          <ac:spMkLst>
            <pc:docMk/>
            <pc:sldMk cId="2174773392" sldId="263"/>
            <ac:spMk id="3" creationId="{D915C169-08CC-8E5B-81AB-578EC8D11F35}"/>
          </ac:spMkLst>
        </pc:spChg>
        <pc:spChg chg="add mod">
          <ac:chgData name="François GLEYZON" userId="a2d04f23f7faf3ef" providerId="LiveId" clId="{8625411A-B743-4065-8137-36E899DC5753}" dt="2025-02-14T00:29:59.019" v="10862" actId="790"/>
          <ac:spMkLst>
            <pc:docMk/>
            <pc:sldMk cId="2174773392" sldId="263"/>
            <ac:spMk id="4" creationId="{8FE9FC21-9C8A-1D90-E870-039EFD96A39D}"/>
          </ac:spMkLst>
        </pc:spChg>
        <pc:spChg chg="add mod">
          <ac:chgData name="François GLEYZON" userId="a2d04f23f7faf3ef" providerId="LiveId" clId="{8625411A-B743-4065-8137-36E899DC5753}" dt="2025-02-14T00:29:59.019" v="10862" actId="790"/>
          <ac:spMkLst>
            <pc:docMk/>
            <pc:sldMk cId="2174773392" sldId="263"/>
            <ac:spMk id="5" creationId="{A1169C53-176F-E0EA-C65C-D36F96EBBFEE}"/>
          </ac:spMkLst>
        </pc:spChg>
      </pc:sldChg>
      <pc:sldChg chg="addSp modSp mod">
        <pc:chgData name="François GLEYZON" userId="a2d04f23f7faf3ef" providerId="LiveId" clId="{8625411A-B743-4065-8137-36E899DC5753}" dt="2025-02-15T18:58:39.562" v="10910" actId="108"/>
        <pc:sldMkLst>
          <pc:docMk/>
          <pc:sldMk cId="508563345" sldId="264"/>
        </pc:sldMkLst>
        <pc:spChg chg="add mod">
          <ac:chgData name="François GLEYZON" userId="a2d04f23f7faf3ef" providerId="LiveId" clId="{8625411A-B743-4065-8137-36E899DC5753}" dt="2025-02-14T00:29:59.019" v="10862" actId="790"/>
          <ac:spMkLst>
            <pc:docMk/>
            <pc:sldMk cId="508563345" sldId="264"/>
            <ac:spMk id="2" creationId="{B899300B-16B9-2AA1-42EF-D7A03458C2E6}"/>
          </ac:spMkLst>
        </pc:spChg>
        <pc:spChg chg="add mod">
          <ac:chgData name="François GLEYZON" userId="a2d04f23f7faf3ef" providerId="LiveId" clId="{8625411A-B743-4065-8137-36E899DC5753}" dt="2025-02-14T00:29:59.019" v="10862" actId="790"/>
          <ac:spMkLst>
            <pc:docMk/>
            <pc:sldMk cId="508563345" sldId="264"/>
            <ac:spMk id="3" creationId="{EAF0A628-343C-FBA6-4F88-4768C17AB397}"/>
          </ac:spMkLst>
        </pc:spChg>
        <pc:spChg chg="add mod">
          <ac:chgData name="François GLEYZON" userId="a2d04f23f7faf3ef" providerId="LiveId" clId="{8625411A-B743-4065-8137-36E899DC5753}" dt="2025-02-14T00:29:59.019" v="10862" actId="790"/>
          <ac:spMkLst>
            <pc:docMk/>
            <pc:sldMk cId="508563345" sldId="264"/>
            <ac:spMk id="4" creationId="{F6CA68CB-DA07-9D19-19A7-568713D60BFC}"/>
          </ac:spMkLst>
        </pc:spChg>
        <pc:spChg chg="add mod">
          <ac:chgData name="François GLEYZON" userId="a2d04f23f7faf3ef" providerId="LiveId" clId="{8625411A-B743-4065-8137-36E899DC5753}" dt="2025-02-14T00:29:59.019" v="10862" actId="790"/>
          <ac:spMkLst>
            <pc:docMk/>
            <pc:sldMk cId="508563345" sldId="264"/>
            <ac:spMk id="5" creationId="{D2E50873-3ABD-E877-EB14-EB6279F4EA4F}"/>
          </ac:spMkLst>
        </pc:spChg>
      </pc:sldChg>
      <pc:sldChg chg="addSp delSp modSp mod">
        <pc:chgData name="François GLEYZON" userId="a2d04f23f7faf3ef" providerId="LiveId" clId="{8625411A-B743-4065-8137-36E899DC5753}" dt="2025-02-14T00:29:59.019" v="10862" actId="790"/>
        <pc:sldMkLst>
          <pc:docMk/>
          <pc:sldMk cId="1966793551" sldId="265"/>
        </pc:sldMkLst>
        <pc:spChg chg="mod">
          <ac:chgData name="François GLEYZON" userId="a2d04f23f7faf3ef" providerId="LiveId" clId="{8625411A-B743-4065-8137-36E899DC5753}" dt="2025-02-06T23:24:05.045" v="5058" actId="1035"/>
          <ac:spMkLst>
            <pc:docMk/>
            <pc:sldMk cId="1966793551" sldId="265"/>
            <ac:spMk id="2" creationId="{293F0418-B279-4C4B-1DEA-C69ECA2E05ED}"/>
          </ac:spMkLst>
        </pc:spChg>
        <pc:spChg chg="mod">
          <ac:chgData name="François GLEYZON" userId="a2d04f23f7faf3ef" providerId="LiveId" clId="{8625411A-B743-4065-8137-36E899DC5753}" dt="2025-02-06T23:24:05.045" v="5058" actId="1035"/>
          <ac:spMkLst>
            <pc:docMk/>
            <pc:sldMk cId="1966793551" sldId="265"/>
            <ac:spMk id="3" creationId="{A5C24A31-19A6-337D-E656-6090CC92BE94}"/>
          </ac:spMkLst>
        </pc:spChg>
        <pc:spChg chg="mod">
          <ac:chgData name="François GLEYZON" userId="a2d04f23f7faf3ef" providerId="LiveId" clId="{8625411A-B743-4065-8137-36E899DC5753}" dt="2025-02-06T23:24:05.045" v="5058" actId="1035"/>
          <ac:spMkLst>
            <pc:docMk/>
            <pc:sldMk cId="1966793551" sldId="265"/>
            <ac:spMk id="4" creationId="{D73D10D0-D0CE-5684-4A39-361407C27D1A}"/>
          </ac:spMkLst>
        </pc:spChg>
        <pc:spChg chg="mod">
          <ac:chgData name="François GLEYZON" userId="a2d04f23f7faf3ef" providerId="LiveId" clId="{8625411A-B743-4065-8137-36E899DC5753}" dt="2025-02-14T00:29:59.019" v="10862" actId="790"/>
          <ac:spMkLst>
            <pc:docMk/>
            <pc:sldMk cId="1966793551" sldId="265"/>
            <ac:spMk id="5" creationId="{966EEB2D-AD16-27A2-ECFE-15577C4EDB26}"/>
          </ac:spMkLst>
        </pc:spChg>
        <pc:spChg chg="mod">
          <ac:chgData name="François GLEYZON" userId="a2d04f23f7faf3ef" providerId="LiveId" clId="{8625411A-B743-4065-8137-36E899DC5753}" dt="2025-02-06T23:27:21.170" v="5233" actId="1035"/>
          <ac:spMkLst>
            <pc:docMk/>
            <pc:sldMk cId="1966793551" sldId="265"/>
            <ac:spMk id="8" creationId="{1E18C6D8-2662-6CC5-2BE7-F1DDE9107D03}"/>
          </ac:spMkLst>
        </pc:spChg>
        <pc:spChg chg="add mod">
          <ac:chgData name="François GLEYZON" userId="a2d04f23f7faf3ef" providerId="LiveId" clId="{8625411A-B743-4065-8137-36E899DC5753}" dt="2025-02-14T00:29:59.019" v="10862" actId="790"/>
          <ac:spMkLst>
            <pc:docMk/>
            <pc:sldMk cId="1966793551" sldId="265"/>
            <ac:spMk id="9" creationId="{6E9846D3-47A3-2AE6-6383-AB77CC5B517E}"/>
          </ac:spMkLst>
        </pc:spChg>
        <pc:spChg chg="mod">
          <ac:chgData name="François GLEYZON" userId="a2d04f23f7faf3ef" providerId="LiveId" clId="{8625411A-B743-4065-8137-36E899DC5753}" dt="2025-02-14T00:29:59.019" v="10862" actId="790"/>
          <ac:spMkLst>
            <pc:docMk/>
            <pc:sldMk cId="1966793551" sldId="265"/>
            <ac:spMk id="13" creationId="{420BC2C4-CEB9-97AE-8462-8BBABA109D44}"/>
          </ac:spMkLst>
        </pc:spChg>
        <pc:spChg chg="mod">
          <ac:chgData name="François GLEYZON" userId="a2d04f23f7faf3ef" providerId="LiveId" clId="{8625411A-B743-4065-8137-36E899DC5753}" dt="2025-02-14T00:29:59.019" v="10862" actId="790"/>
          <ac:spMkLst>
            <pc:docMk/>
            <pc:sldMk cId="1966793551" sldId="265"/>
            <ac:spMk id="14" creationId="{12E173B7-47AD-375C-5F99-FE5C48EF7E9A}"/>
          </ac:spMkLst>
        </pc:spChg>
        <pc:spChg chg="mod">
          <ac:chgData name="François GLEYZON" userId="a2d04f23f7faf3ef" providerId="LiveId" clId="{8625411A-B743-4065-8137-36E899DC5753}" dt="2025-02-06T23:27:21.170" v="5233" actId="1035"/>
          <ac:spMkLst>
            <pc:docMk/>
            <pc:sldMk cId="1966793551" sldId="265"/>
            <ac:spMk id="15" creationId="{7A3EA391-AC61-60F2-E3E1-534BD1D887A1}"/>
          </ac:spMkLst>
        </pc:spChg>
        <pc:spChg chg="mod">
          <ac:chgData name="François GLEYZON" userId="a2d04f23f7faf3ef" providerId="LiveId" clId="{8625411A-B743-4065-8137-36E899DC5753}" dt="2025-02-06T23:27:21.170" v="5233" actId="1035"/>
          <ac:spMkLst>
            <pc:docMk/>
            <pc:sldMk cId="1966793551" sldId="265"/>
            <ac:spMk id="17" creationId="{D14B89D1-D1AC-EE60-CD8F-B42A57D5E4D0}"/>
          </ac:spMkLst>
        </pc:spChg>
        <pc:spChg chg="mod">
          <ac:chgData name="François GLEYZON" userId="a2d04f23f7faf3ef" providerId="LiveId" clId="{8625411A-B743-4065-8137-36E899DC5753}" dt="2025-02-06T23:27:21.170" v="5233" actId="1035"/>
          <ac:spMkLst>
            <pc:docMk/>
            <pc:sldMk cId="1966793551" sldId="265"/>
            <ac:spMk id="18" creationId="{64B8CA2B-34B6-E843-AB8E-12298B99EA0F}"/>
          </ac:spMkLst>
        </pc:spChg>
        <pc:spChg chg="mod">
          <ac:chgData name="François GLEYZON" userId="a2d04f23f7faf3ef" providerId="LiveId" clId="{8625411A-B743-4065-8137-36E899DC5753}" dt="2025-02-06T23:27:21.170" v="5233" actId="1035"/>
          <ac:spMkLst>
            <pc:docMk/>
            <pc:sldMk cId="1966793551" sldId="265"/>
            <ac:spMk id="20" creationId="{0A9073FB-1A65-43D2-A613-9EB3B1169DC4}"/>
          </ac:spMkLst>
        </pc:spChg>
        <pc:spChg chg="add mod">
          <ac:chgData name="François GLEYZON" userId="a2d04f23f7faf3ef" providerId="LiveId" clId="{8625411A-B743-4065-8137-36E899DC5753}" dt="2025-02-06T23:23:51.567" v="5001"/>
          <ac:spMkLst>
            <pc:docMk/>
            <pc:sldMk cId="1966793551" sldId="265"/>
            <ac:spMk id="23" creationId="{96F8C1F7-33DA-2A88-BE56-2E0648A83928}"/>
          </ac:spMkLst>
        </pc:spChg>
        <pc:spChg chg="add mod">
          <ac:chgData name="François GLEYZON" userId="a2d04f23f7faf3ef" providerId="LiveId" clId="{8625411A-B743-4065-8137-36E899DC5753}" dt="2025-02-06T23:24:12.862" v="5059" actId="1076"/>
          <ac:spMkLst>
            <pc:docMk/>
            <pc:sldMk cId="1966793551" sldId="265"/>
            <ac:spMk id="25" creationId="{B0251520-F500-2B22-A0CF-416CA59E6ED4}"/>
          </ac:spMkLst>
        </pc:spChg>
        <pc:spChg chg="add mod">
          <ac:chgData name="François GLEYZON" userId="a2d04f23f7faf3ef" providerId="LiveId" clId="{8625411A-B743-4065-8137-36E899DC5753}" dt="2025-02-04T18:26:27.915" v="413" actId="313"/>
          <ac:spMkLst>
            <pc:docMk/>
            <pc:sldMk cId="1966793551" sldId="265"/>
            <ac:spMk id="35" creationId="{7A5412B6-0B42-D404-C987-4E69804FE7EA}"/>
          </ac:spMkLst>
        </pc:spChg>
        <pc:spChg chg="add mod ord">
          <ac:chgData name="François GLEYZON" userId="a2d04f23f7faf3ef" providerId="LiveId" clId="{8625411A-B743-4065-8137-36E899DC5753}" dt="2025-02-14T00:29:59.019" v="10862" actId="790"/>
          <ac:spMkLst>
            <pc:docMk/>
            <pc:sldMk cId="1966793551" sldId="265"/>
            <ac:spMk id="36" creationId="{2C2B60A1-0B89-3546-D8C8-0D44097F35C2}"/>
          </ac:spMkLst>
        </pc:spChg>
        <pc:spChg chg="mod">
          <ac:chgData name="François GLEYZON" userId="a2d04f23f7faf3ef" providerId="LiveId" clId="{8625411A-B743-4065-8137-36E899DC5753}" dt="2025-02-06T23:23:54.380" v="5002"/>
          <ac:spMkLst>
            <pc:docMk/>
            <pc:sldMk cId="1966793551" sldId="265"/>
            <ac:spMk id="37" creationId="{B52B966E-57FC-DB50-66D6-EB4B26CB7279}"/>
          </ac:spMkLst>
        </pc:spChg>
        <pc:spChg chg="mod">
          <ac:chgData name="François GLEYZON" userId="a2d04f23f7faf3ef" providerId="LiveId" clId="{8625411A-B743-4065-8137-36E899DC5753}" dt="2025-02-06T23:23:54.380" v="5002"/>
          <ac:spMkLst>
            <pc:docMk/>
            <pc:sldMk cId="1966793551" sldId="265"/>
            <ac:spMk id="38" creationId="{EE437401-84E7-8168-5921-CAAC38C4A143}"/>
          </ac:spMkLst>
        </pc:spChg>
        <pc:spChg chg="add mod">
          <ac:chgData name="François GLEYZON" userId="a2d04f23f7faf3ef" providerId="LiveId" clId="{8625411A-B743-4065-8137-36E899DC5753}" dt="2025-02-04T18:51:49.469" v="1905" actId="207"/>
          <ac:spMkLst>
            <pc:docMk/>
            <pc:sldMk cId="1966793551" sldId="265"/>
            <ac:spMk id="39" creationId="{AECA565B-75E5-1F68-434E-112D93E38360}"/>
          </ac:spMkLst>
        </pc:spChg>
        <pc:spChg chg="mod">
          <ac:chgData name="François GLEYZON" userId="a2d04f23f7faf3ef" providerId="LiveId" clId="{8625411A-B743-4065-8137-36E899DC5753}" dt="2025-02-06T23:23:54.380" v="5002"/>
          <ac:spMkLst>
            <pc:docMk/>
            <pc:sldMk cId="1966793551" sldId="265"/>
            <ac:spMk id="40" creationId="{1BFACD9C-A7F3-00B4-67DE-6EAEFD967F1D}"/>
          </ac:spMkLst>
        </pc:spChg>
        <pc:spChg chg="mod">
          <ac:chgData name="François GLEYZON" userId="a2d04f23f7faf3ef" providerId="LiveId" clId="{8625411A-B743-4065-8137-36E899DC5753}" dt="2025-02-06T23:23:54.380" v="5002"/>
          <ac:spMkLst>
            <pc:docMk/>
            <pc:sldMk cId="1966793551" sldId="265"/>
            <ac:spMk id="41" creationId="{FEF0EBDF-EEDF-576E-EF80-6F6D90BCBCC6}"/>
          </ac:spMkLst>
        </pc:spChg>
        <pc:spChg chg="add mod">
          <ac:chgData name="François GLEYZON" userId="a2d04f23f7faf3ef" providerId="LiveId" clId="{8625411A-B743-4065-8137-36E899DC5753}" dt="2025-02-14T00:29:59.019" v="10862" actId="790"/>
          <ac:spMkLst>
            <pc:docMk/>
            <pc:sldMk cId="1966793551" sldId="265"/>
            <ac:spMk id="47" creationId="{287A1C12-99B6-721C-C413-14666A5B4D36}"/>
          </ac:spMkLst>
        </pc:spChg>
        <pc:grpChg chg="add mod">
          <ac:chgData name="François GLEYZON" userId="a2d04f23f7faf3ef" providerId="LiveId" clId="{8625411A-B743-4065-8137-36E899DC5753}" dt="2025-02-06T23:23:56.859" v="5019" actId="1035"/>
          <ac:grpSpMkLst>
            <pc:docMk/>
            <pc:sldMk cId="1966793551" sldId="265"/>
            <ac:grpSpMk id="33" creationId="{B0B3F136-5CA0-E7B9-BDC9-436116304C59}"/>
          </ac:grpSpMkLst>
        </pc:grpChg>
        <pc:cxnChg chg="mod">
          <ac:chgData name="François GLEYZON" userId="a2d04f23f7faf3ef" providerId="LiveId" clId="{8625411A-B743-4065-8137-36E899DC5753}" dt="2025-02-06T23:23:54.380" v="5002"/>
          <ac:cxnSpMkLst>
            <pc:docMk/>
            <pc:sldMk cId="1966793551" sldId="265"/>
            <ac:cxnSpMk id="42" creationId="{6FDB5A4C-13F3-0375-7990-F0AD11248568}"/>
          </ac:cxnSpMkLst>
        </pc:cxnChg>
        <pc:cxnChg chg="mod">
          <ac:chgData name="François GLEYZON" userId="a2d04f23f7faf3ef" providerId="LiveId" clId="{8625411A-B743-4065-8137-36E899DC5753}" dt="2025-02-06T23:23:54.380" v="5002"/>
          <ac:cxnSpMkLst>
            <pc:docMk/>
            <pc:sldMk cId="1966793551" sldId="265"/>
            <ac:cxnSpMk id="43" creationId="{D98DEB6E-57BC-7702-41B5-01A457912C65}"/>
          </ac:cxnSpMkLst>
        </pc:cxnChg>
      </pc:sldChg>
      <pc:sldChg chg="new del">
        <pc:chgData name="François GLEYZON" userId="a2d04f23f7faf3ef" providerId="LiveId" clId="{8625411A-B743-4065-8137-36E899DC5753}" dt="2025-02-04T19:00:36.481" v="2380" actId="680"/>
        <pc:sldMkLst>
          <pc:docMk/>
          <pc:sldMk cId="340820215" sldId="266"/>
        </pc:sldMkLst>
      </pc:sldChg>
      <pc:sldChg chg="new del">
        <pc:chgData name="François GLEYZON" userId="a2d04f23f7faf3ef" providerId="LiveId" clId="{8625411A-B743-4065-8137-36E899DC5753}" dt="2025-02-04T18:37:03.903" v="1162" actId="680"/>
        <pc:sldMkLst>
          <pc:docMk/>
          <pc:sldMk cId="856272587" sldId="266"/>
        </pc:sldMkLst>
      </pc:sldChg>
      <pc:sldChg chg="addSp delSp modSp add mod">
        <pc:chgData name="François GLEYZON" userId="a2d04f23f7faf3ef" providerId="LiveId" clId="{8625411A-B743-4065-8137-36E899DC5753}" dt="2025-02-14T00:33:54.989" v="10892" actId="20577"/>
        <pc:sldMkLst>
          <pc:docMk/>
          <pc:sldMk cId="3013734229" sldId="266"/>
        </pc:sldMkLst>
        <pc:spChg chg="mod">
          <ac:chgData name="François GLEYZON" userId="a2d04f23f7faf3ef" providerId="LiveId" clId="{8625411A-B743-4065-8137-36E899DC5753}" dt="2025-02-14T00:29:59.019" v="10862" actId="790"/>
          <ac:spMkLst>
            <pc:docMk/>
            <pc:sldMk cId="3013734229" sldId="266"/>
            <ac:spMk id="2" creationId="{C9E00D78-DC6F-B3E5-4EE1-57B17573A042}"/>
          </ac:spMkLst>
        </pc:spChg>
        <pc:spChg chg="mod">
          <ac:chgData name="François GLEYZON" userId="a2d04f23f7faf3ef" providerId="LiveId" clId="{8625411A-B743-4065-8137-36E899DC5753}" dt="2025-02-14T00:29:59.019" v="10862" actId="790"/>
          <ac:spMkLst>
            <pc:docMk/>
            <pc:sldMk cId="3013734229" sldId="266"/>
            <ac:spMk id="3" creationId="{0D204C9D-C124-A4B2-CA14-D7E07F23E83A}"/>
          </ac:spMkLst>
        </pc:spChg>
        <pc:spChg chg="mod">
          <ac:chgData name="François GLEYZON" userId="a2d04f23f7faf3ef" providerId="LiveId" clId="{8625411A-B743-4065-8137-36E899DC5753}" dt="2025-02-14T00:29:59.019" v="10862" actId="790"/>
          <ac:spMkLst>
            <pc:docMk/>
            <pc:sldMk cId="3013734229" sldId="266"/>
            <ac:spMk id="4" creationId="{1852E0AB-15C7-963A-94A1-AF3CA0D6A0A8}"/>
          </ac:spMkLst>
        </pc:spChg>
        <pc:spChg chg="mod">
          <ac:chgData name="François GLEYZON" userId="a2d04f23f7faf3ef" providerId="LiveId" clId="{8625411A-B743-4065-8137-36E899DC5753}" dt="2025-02-14T00:33:54.989" v="10892" actId="20577"/>
          <ac:spMkLst>
            <pc:docMk/>
            <pc:sldMk cId="3013734229" sldId="266"/>
            <ac:spMk id="5" creationId="{12FC6A74-40DA-DC90-686B-24F2DCFDC298}"/>
          </ac:spMkLst>
        </pc:spChg>
        <pc:spChg chg="add mod">
          <ac:chgData name="François GLEYZON" userId="a2d04f23f7faf3ef" providerId="LiveId" clId="{8625411A-B743-4065-8137-36E899DC5753}" dt="2025-02-14T00:29:59.019" v="10862" actId="790"/>
          <ac:spMkLst>
            <pc:docMk/>
            <pc:sldMk cId="3013734229" sldId="266"/>
            <ac:spMk id="6" creationId="{EFF7D163-40AD-E242-C15E-A6E9259FCFCF}"/>
          </ac:spMkLst>
        </pc:spChg>
      </pc:sldChg>
      <pc:sldChg chg="addSp modSp add del mod">
        <pc:chgData name="François GLEYZON" userId="a2d04f23f7faf3ef" providerId="LiveId" clId="{8625411A-B743-4065-8137-36E899DC5753}" dt="2025-02-06T23:27:25.798" v="5234" actId="2696"/>
        <pc:sldMkLst>
          <pc:docMk/>
          <pc:sldMk cId="2780066755" sldId="267"/>
        </pc:sldMkLst>
      </pc:sldChg>
    </pc:docChg>
  </pc:docChgLst>
  <pc:docChgLst>
    <pc:chgData name="François GLEYZON" userId="a2d04f23f7faf3ef" providerId="LiveId" clId="{1D234A9C-22E0-43CD-8D54-3191A7902E4E}"/>
    <pc:docChg chg="undo redo custSel addSld delSld modSld">
      <pc:chgData name="François GLEYZON" userId="a2d04f23f7faf3ef" providerId="LiveId" clId="{1D234A9C-22E0-43CD-8D54-3191A7902E4E}" dt="2025-03-01T20:46:58.500" v="8978" actId="1582"/>
      <pc:docMkLst>
        <pc:docMk/>
      </pc:docMkLst>
      <pc:sldChg chg="delSp modSp mod">
        <pc:chgData name="François GLEYZON" userId="a2d04f23f7faf3ef" providerId="LiveId" clId="{1D234A9C-22E0-43CD-8D54-3191A7902E4E}" dt="2025-02-28T19:33:49.896" v="6659" actId="478"/>
        <pc:sldMkLst>
          <pc:docMk/>
          <pc:sldMk cId="2801290844" sldId="256"/>
        </pc:sldMkLst>
        <pc:spChg chg="mod">
          <ac:chgData name="François GLEYZON" userId="a2d04f23f7faf3ef" providerId="LiveId" clId="{1D234A9C-22E0-43CD-8D54-3191A7902E4E}" dt="2025-02-22T17:37:24.022" v="1" actId="20577"/>
          <ac:spMkLst>
            <pc:docMk/>
            <pc:sldMk cId="2801290844" sldId="256"/>
            <ac:spMk id="5" creationId="{CCB64622-7D99-EF9C-E64A-6B7A68B130E7}"/>
          </ac:spMkLst>
        </pc:spChg>
        <pc:spChg chg="del">
          <ac:chgData name="François GLEYZON" userId="a2d04f23f7faf3ef" providerId="LiveId" clId="{1D234A9C-22E0-43CD-8D54-3191A7902E4E}" dt="2025-02-28T19:33:49.896" v="6659" actId="478"/>
          <ac:spMkLst>
            <pc:docMk/>
            <pc:sldMk cId="2801290844" sldId="256"/>
            <ac:spMk id="10" creationId="{8C55F6B5-A972-7032-5631-C5F15CB2F398}"/>
          </ac:spMkLst>
        </pc:spChg>
        <pc:spChg chg="mod">
          <ac:chgData name="François GLEYZON" userId="a2d04f23f7faf3ef" providerId="LiveId" clId="{1D234A9C-22E0-43CD-8D54-3191A7902E4E}" dt="2025-02-22T17:37:26.565" v="3" actId="20577"/>
          <ac:spMkLst>
            <pc:docMk/>
            <pc:sldMk cId="2801290844" sldId="256"/>
            <ac:spMk id="13" creationId="{2A150A6C-B8B3-44CE-8884-B81C5AD95D13}"/>
          </ac:spMkLst>
        </pc:spChg>
      </pc:sldChg>
      <pc:sldChg chg="addSp delSp modSp mod">
        <pc:chgData name="François GLEYZON" userId="a2d04f23f7faf3ef" providerId="LiveId" clId="{1D234A9C-22E0-43CD-8D54-3191A7902E4E}" dt="2025-02-28T19:33:35.196" v="6654" actId="20577"/>
        <pc:sldMkLst>
          <pc:docMk/>
          <pc:sldMk cId="2487955664" sldId="257"/>
        </pc:sldMkLst>
        <pc:spChg chg="mod">
          <ac:chgData name="François GLEYZON" userId="a2d04f23f7faf3ef" providerId="LiveId" clId="{1D234A9C-22E0-43CD-8D54-3191A7902E4E}" dt="2025-02-22T17:42:44.697" v="424" actId="1035"/>
          <ac:spMkLst>
            <pc:docMk/>
            <pc:sldMk cId="2487955664" sldId="257"/>
            <ac:spMk id="2" creationId="{0DD9D8E2-6A02-3C17-6B4A-972E3FEF8B78}"/>
          </ac:spMkLst>
        </pc:spChg>
        <pc:spChg chg="mod">
          <ac:chgData name="François GLEYZON" userId="a2d04f23f7faf3ef" providerId="LiveId" clId="{1D234A9C-22E0-43CD-8D54-3191A7902E4E}" dt="2025-02-28T19:33:35.196" v="6654" actId="20577"/>
          <ac:spMkLst>
            <pc:docMk/>
            <pc:sldMk cId="2487955664" sldId="257"/>
            <ac:spMk id="5" creationId="{23191802-DDDD-42A4-5146-C9137EA1E7FC}"/>
          </ac:spMkLst>
        </pc:spChg>
        <pc:spChg chg="mod">
          <ac:chgData name="François GLEYZON" userId="a2d04f23f7faf3ef" providerId="LiveId" clId="{1D234A9C-22E0-43CD-8D54-3191A7902E4E}" dt="2025-02-22T17:42:44.697" v="424" actId="1035"/>
          <ac:spMkLst>
            <pc:docMk/>
            <pc:sldMk cId="2487955664" sldId="257"/>
            <ac:spMk id="6" creationId="{5BBDB4D0-9A92-6089-6661-C0A341FDEA0B}"/>
          </ac:spMkLst>
        </pc:spChg>
        <pc:spChg chg="mod">
          <ac:chgData name="François GLEYZON" userId="a2d04f23f7faf3ef" providerId="LiveId" clId="{1D234A9C-22E0-43CD-8D54-3191A7902E4E}" dt="2025-02-22T17:42:44.697" v="424" actId="1035"/>
          <ac:spMkLst>
            <pc:docMk/>
            <pc:sldMk cId="2487955664" sldId="257"/>
            <ac:spMk id="7" creationId="{6B2A08AA-F960-DA16-2E29-6E16E7EF6D86}"/>
          </ac:spMkLst>
        </pc:spChg>
        <pc:spChg chg="mod">
          <ac:chgData name="François GLEYZON" userId="a2d04f23f7faf3ef" providerId="LiveId" clId="{1D234A9C-22E0-43CD-8D54-3191A7902E4E}" dt="2025-02-22T17:42:44.697" v="424" actId="1035"/>
          <ac:spMkLst>
            <pc:docMk/>
            <pc:sldMk cId="2487955664" sldId="257"/>
            <ac:spMk id="8" creationId="{CDBBDA96-548C-5311-ADC2-47F677ACF600}"/>
          </ac:spMkLst>
        </pc:spChg>
        <pc:spChg chg="add mod">
          <ac:chgData name="François GLEYZON" userId="a2d04f23f7faf3ef" providerId="LiveId" clId="{1D234A9C-22E0-43CD-8D54-3191A7902E4E}" dt="2025-02-22T17:42:44.697" v="424" actId="1035"/>
          <ac:spMkLst>
            <pc:docMk/>
            <pc:sldMk cId="2487955664" sldId="257"/>
            <ac:spMk id="13" creationId="{98EA529C-E744-4BAF-8E47-BD0975789A0B}"/>
          </ac:spMkLst>
        </pc:spChg>
        <pc:spChg chg="add mod">
          <ac:chgData name="François GLEYZON" userId="a2d04f23f7faf3ef" providerId="LiveId" clId="{1D234A9C-22E0-43CD-8D54-3191A7902E4E}" dt="2025-02-22T17:42:44.697" v="424" actId="1035"/>
          <ac:spMkLst>
            <pc:docMk/>
            <pc:sldMk cId="2487955664" sldId="257"/>
            <ac:spMk id="14" creationId="{40DB695B-2F30-2E12-BD8A-E89A0F654758}"/>
          </ac:spMkLst>
        </pc:spChg>
        <pc:spChg chg="add mod">
          <ac:chgData name="François GLEYZON" userId="a2d04f23f7faf3ef" providerId="LiveId" clId="{1D234A9C-22E0-43CD-8D54-3191A7902E4E}" dt="2025-02-22T17:42:44.697" v="424" actId="1035"/>
          <ac:spMkLst>
            <pc:docMk/>
            <pc:sldMk cId="2487955664" sldId="257"/>
            <ac:spMk id="15" creationId="{CCF23DCD-A481-894A-771C-84260225CB02}"/>
          </ac:spMkLst>
        </pc:spChg>
        <pc:spChg chg="add mod">
          <ac:chgData name="François GLEYZON" userId="a2d04f23f7faf3ef" providerId="LiveId" clId="{1D234A9C-22E0-43CD-8D54-3191A7902E4E}" dt="2025-02-22T17:42:44.697" v="424" actId="1035"/>
          <ac:spMkLst>
            <pc:docMk/>
            <pc:sldMk cId="2487955664" sldId="257"/>
            <ac:spMk id="17" creationId="{DB511BFB-E97C-E434-8F6C-EAEA1ABCE60D}"/>
          </ac:spMkLst>
        </pc:spChg>
        <pc:spChg chg="add mod">
          <ac:chgData name="François GLEYZON" userId="a2d04f23f7faf3ef" providerId="LiveId" clId="{1D234A9C-22E0-43CD-8D54-3191A7902E4E}" dt="2025-02-22T17:41:54.387" v="368" actId="1038"/>
          <ac:spMkLst>
            <pc:docMk/>
            <pc:sldMk cId="2487955664" sldId="257"/>
            <ac:spMk id="18" creationId="{084AB1FD-7605-A391-EC23-98B73DCD8FD2}"/>
          </ac:spMkLst>
        </pc:spChg>
        <pc:spChg chg="add mod">
          <ac:chgData name="François GLEYZON" userId="a2d04f23f7faf3ef" providerId="LiveId" clId="{1D234A9C-22E0-43CD-8D54-3191A7902E4E}" dt="2025-02-22T17:42:44.697" v="424" actId="1035"/>
          <ac:spMkLst>
            <pc:docMk/>
            <pc:sldMk cId="2487955664" sldId="257"/>
            <ac:spMk id="23" creationId="{F78D0179-8290-FC15-59F6-EF431C557003}"/>
          </ac:spMkLst>
        </pc:spChg>
        <pc:spChg chg="add mod">
          <ac:chgData name="François GLEYZON" userId="a2d04f23f7faf3ef" providerId="LiveId" clId="{1D234A9C-22E0-43CD-8D54-3191A7902E4E}" dt="2025-02-22T17:42:44.697" v="424" actId="1035"/>
          <ac:spMkLst>
            <pc:docMk/>
            <pc:sldMk cId="2487955664" sldId="257"/>
            <ac:spMk id="25" creationId="{6B677DCA-3107-4B03-731F-A5CA43DC76BD}"/>
          </ac:spMkLst>
        </pc:spChg>
        <pc:spChg chg="add mod">
          <ac:chgData name="François GLEYZON" userId="a2d04f23f7faf3ef" providerId="LiveId" clId="{1D234A9C-22E0-43CD-8D54-3191A7902E4E}" dt="2025-02-22T17:50:28.282" v="945" actId="113"/>
          <ac:spMkLst>
            <pc:docMk/>
            <pc:sldMk cId="2487955664" sldId="257"/>
            <ac:spMk id="33" creationId="{306278AB-779B-27FE-3AB8-3F82CA3AB0DB}"/>
          </ac:spMkLst>
        </pc:spChg>
        <pc:spChg chg="add mod">
          <ac:chgData name="François GLEYZON" userId="a2d04f23f7faf3ef" providerId="LiveId" clId="{1D234A9C-22E0-43CD-8D54-3191A7902E4E}" dt="2025-02-22T17:56:24.384" v="1094" actId="1035"/>
          <ac:spMkLst>
            <pc:docMk/>
            <pc:sldMk cId="2487955664" sldId="257"/>
            <ac:spMk id="37" creationId="{2C9564CE-F341-B781-0CE9-DB7D830EB775}"/>
          </ac:spMkLst>
        </pc:spChg>
        <pc:spChg chg="add mod">
          <ac:chgData name="François GLEYZON" userId="a2d04f23f7faf3ef" providerId="LiveId" clId="{1D234A9C-22E0-43CD-8D54-3191A7902E4E}" dt="2025-02-22T17:58:00.307" v="1140" actId="20577"/>
          <ac:spMkLst>
            <pc:docMk/>
            <pc:sldMk cId="2487955664" sldId="257"/>
            <ac:spMk id="38" creationId="{DFEB765A-EAC9-F3DA-8926-28A8F4479072}"/>
          </ac:spMkLst>
        </pc:spChg>
        <pc:spChg chg="add mod">
          <ac:chgData name="François GLEYZON" userId="a2d04f23f7faf3ef" providerId="LiveId" clId="{1D234A9C-22E0-43CD-8D54-3191A7902E4E}" dt="2025-02-22T17:55:33.161" v="1039" actId="113"/>
          <ac:spMkLst>
            <pc:docMk/>
            <pc:sldMk cId="2487955664" sldId="257"/>
            <ac:spMk id="39" creationId="{F60055F9-A3CD-6CAA-01CF-ABB1AB329D0F}"/>
          </ac:spMkLst>
        </pc:spChg>
        <pc:spChg chg="add mod">
          <ac:chgData name="François GLEYZON" userId="a2d04f23f7faf3ef" providerId="LiveId" clId="{1D234A9C-22E0-43CD-8D54-3191A7902E4E}" dt="2025-02-22T17:55:59.886" v="1074" actId="20577"/>
          <ac:spMkLst>
            <pc:docMk/>
            <pc:sldMk cId="2487955664" sldId="257"/>
            <ac:spMk id="40" creationId="{D7E3EACB-E1FE-064C-EE58-B264BA9FBDDD}"/>
          </ac:spMkLst>
        </pc:spChg>
        <pc:spChg chg="add mod">
          <ac:chgData name="François GLEYZON" userId="a2d04f23f7faf3ef" providerId="LiveId" clId="{1D234A9C-22E0-43CD-8D54-3191A7902E4E}" dt="2025-02-22T17:59:20.348" v="1197" actId="1076"/>
          <ac:spMkLst>
            <pc:docMk/>
            <pc:sldMk cId="2487955664" sldId="257"/>
            <ac:spMk id="42" creationId="{3BFB7DBA-05F3-17B0-D65B-3A74FED17DD4}"/>
          </ac:spMkLst>
        </pc:spChg>
        <pc:spChg chg="add mod">
          <ac:chgData name="François GLEYZON" userId="a2d04f23f7faf3ef" providerId="LiveId" clId="{1D234A9C-22E0-43CD-8D54-3191A7902E4E}" dt="2025-02-22T17:59:17.706" v="1196" actId="1076"/>
          <ac:spMkLst>
            <pc:docMk/>
            <pc:sldMk cId="2487955664" sldId="257"/>
            <ac:spMk id="44" creationId="{D28DF491-181B-9391-5F73-7A51F79E0E05}"/>
          </ac:spMkLst>
        </pc:spChg>
        <pc:cxnChg chg="add mod">
          <ac:chgData name="François GLEYZON" userId="a2d04f23f7faf3ef" providerId="LiveId" clId="{1D234A9C-22E0-43CD-8D54-3191A7902E4E}" dt="2025-02-22T17:59:13.954" v="1195" actId="14100"/>
          <ac:cxnSpMkLst>
            <pc:docMk/>
            <pc:sldMk cId="2487955664" sldId="257"/>
            <ac:cxnSpMk id="36" creationId="{F6037464-CF49-C20E-DBB9-EAAA9EA384F2}"/>
          </ac:cxnSpMkLst>
        </pc:cxnChg>
      </pc:sldChg>
      <pc:sldChg chg="addSp delSp modSp del mod">
        <pc:chgData name="François GLEYZON" userId="a2d04f23f7faf3ef" providerId="LiveId" clId="{1D234A9C-22E0-43CD-8D54-3191A7902E4E}" dt="2025-02-22T19:11:41.209" v="1811" actId="2696"/>
        <pc:sldMkLst>
          <pc:docMk/>
          <pc:sldMk cId="3497435959" sldId="258"/>
        </pc:sldMkLst>
      </pc:sldChg>
      <pc:sldChg chg="del">
        <pc:chgData name="François GLEYZON" userId="a2d04f23f7faf3ef" providerId="LiveId" clId="{1D234A9C-22E0-43CD-8D54-3191A7902E4E}" dt="2025-02-22T19:24:02.594" v="2023" actId="2696"/>
        <pc:sldMkLst>
          <pc:docMk/>
          <pc:sldMk cId="415248" sldId="259"/>
        </pc:sldMkLst>
      </pc:sldChg>
      <pc:sldChg chg="addSp delSp modSp mod">
        <pc:chgData name="François GLEYZON" userId="a2d04f23f7faf3ef" providerId="LiveId" clId="{1D234A9C-22E0-43CD-8D54-3191A7902E4E}" dt="2025-03-01T20:43:54.556" v="8492" actId="1076"/>
        <pc:sldMkLst>
          <pc:docMk/>
          <pc:sldMk cId="1063259523" sldId="260"/>
        </pc:sldMkLst>
        <pc:spChg chg="mod">
          <ac:chgData name="François GLEYZON" userId="a2d04f23f7faf3ef" providerId="LiveId" clId="{1D234A9C-22E0-43CD-8D54-3191A7902E4E}" dt="2025-02-22T19:48:58.234" v="2562"/>
          <ac:spMkLst>
            <pc:docMk/>
            <pc:sldMk cId="1063259523" sldId="260"/>
            <ac:spMk id="3" creationId="{DA380A89-ACCE-21D7-8570-DC0B7DBD979C}"/>
          </ac:spMkLst>
        </pc:spChg>
        <pc:spChg chg="mod">
          <ac:chgData name="François GLEYZON" userId="a2d04f23f7faf3ef" providerId="LiveId" clId="{1D234A9C-22E0-43CD-8D54-3191A7902E4E}" dt="2025-02-28T19:33:16.171" v="6646" actId="20577"/>
          <ac:spMkLst>
            <pc:docMk/>
            <pc:sldMk cId="1063259523" sldId="260"/>
            <ac:spMk id="5" creationId="{5E5B943B-90A9-465F-97D4-8F6E6FF06177}"/>
          </ac:spMkLst>
        </pc:spChg>
        <pc:spChg chg="mod">
          <ac:chgData name="François GLEYZON" userId="a2d04f23f7faf3ef" providerId="LiveId" clId="{1D234A9C-22E0-43CD-8D54-3191A7902E4E}" dt="2025-02-23T01:42:45.890" v="3219" actId="20577"/>
          <ac:spMkLst>
            <pc:docMk/>
            <pc:sldMk cId="1063259523" sldId="260"/>
            <ac:spMk id="6" creationId="{A00EC9BE-9081-B130-BAED-D85EE92F344B}"/>
          </ac:spMkLst>
        </pc:spChg>
        <pc:spChg chg="add mod">
          <ac:chgData name="François GLEYZON" userId="a2d04f23f7faf3ef" providerId="LiveId" clId="{1D234A9C-22E0-43CD-8D54-3191A7902E4E}" dt="2025-02-28T16:00:16.258" v="5665" actId="1076"/>
          <ac:spMkLst>
            <pc:docMk/>
            <pc:sldMk cId="1063259523" sldId="260"/>
            <ac:spMk id="7" creationId="{1862FEC3-64A1-C191-A286-CA41950E3380}"/>
          </ac:spMkLst>
        </pc:spChg>
        <pc:spChg chg="add mod">
          <ac:chgData name="François GLEYZON" userId="a2d04f23f7faf3ef" providerId="LiveId" clId="{1D234A9C-22E0-43CD-8D54-3191A7902E4E}" dt="2025-03-01T20:43:54.556" v="8492" actId="1076"/>
          <ac:spMkLst>
            <pc:docMk/>
            <pc:sldMk cId="1063259523" sldId="260"/>
            <ac:spMk id="8" creationId="{D2407391-3F64-37C1-0C4B-C18562B745CB}"/>
          </ac:spMkLst>
        </pc:spChg>
        <pc:spChg chg="add mod">
          <ac:chgData name="François GLEYZON" userId="a2d04f23f7faf3ef" providerId="LiveId" clId="{1D234A9C-22E0-43CD-8D54-3191A7902E4E}" dt="2025-02-28T16:00:12.908" v="5664" actId="1076"/>
          <ac:spMkLst>
            <pc:docMk/>
            <pc:sldMk cId="1063259523" sldId="260"/>
            <ac:spMk id="11" creationId="{CEE01445-5110-B067-DED9-8FFB49916167}"/>
          </ac:spMkLst>
        </pc:spChg>
        <pc:picChg chg="add mod">
          <ac:chgData name="François GLEYZON" userId="a2d04f23f7faf3ef" providerId="LiveId" clId="{1D234A9C-22E0-43CD-8D54-3191A7902E4E}" dt="2025-03-01T20:42:52.741" v="8279" actId="1035"/>
          <ac:picMkLst>
            <pc:docMk/>
            <pc:sldMk cId="1063259523" sldId="260"/>
            <ac:picMk id="2050" creationId="{A13C5023-9846-1EDA-6EAF-8A5B5697CD30}"/>
          </ac:picMkLst>
        </pc:picChg>
      </pc:sldChg>
      <pc:sldChg chg="addSp delSp modSp mod">
        <pc:chgData name="François GLEYZON" userId="a2d04f23f7faf3ef" providerId="LiveId" clId="{1D234A9C-22E0-43CD-8D54-3191A7902E4E}" dt="2025-03-01T20:44:13.016" v="8494" actId="20577"/>
        <pc:sldMkLst>
          <pc:docMk/>
          <pc:sldMk cId="1452944335" sldId="261"/>
        </pc:sldMkLst>
        <pc:spChg chg="mod">
          <ac:chgData name="François GLEYZON" userId="a2d04f23f7faf3ef" providerId="LiveId" clId="{1D234A9C-22E0-43CD-8D54-3191A7902E4E}" dt="2025-02-22T19:53:29.969" v="2713" actId="20577"/>
          <ac:spMkLst>
            <pc:docMk/>
            <pc:sldMk cId="1452944335" sldId="261"/>
            <ac:spMk id="3" creationId="{CECDEB89-FD89-A4AD-837C-99F0CAD8BC0E}"/>
          </ac:spMkLst>
        </pc:spChg>
        <pc:spChg chg="add mod">
          <ac:chgData name="François GLEYZON" userId="a2d04f23f7faf3ef" providerId="LiveId" clId="{1D234A9C-22E0-43CD-8D54-3191A7902E4E}" dt="2025-02-28T20:09:35.706" v="6833"/>
          <ac:spMkLst>
            <pc:docMk/>
            <pc:sldMk cId="1452944335" sldId="261"/>
            <ac:spMk id="5" creationId="{E0B49F87-7ED7-F297-6B2B-9C4772F607BB}"/>
          </ac:spMkLst>
        </pc:spChg>
        <pc:spChg chg="add mod">
          <ac:chgData name="François GLEYZON" userId="a2d04f23f7faf3ef" providerId="LiveId" clId="{1D234A9C-22E0-43CD-8D54-3191A7902E4E}" dt="2025-02-28T19:29:57.450" v="6455"/>
          <ac:spMkLst>
            <pc:docMk/>
            <pc:sldMk cId="1452944335" sldId="261"/>
            <ac:spMk id="6" creationId="{31D25352-09FB-2B31-AE8C-1CA6DE4416DD}"/>
          </ac:spMkLst>
        </pc:spChg>
        <pc:spChg chg="add mod">
          <ac:chgData name="François GLEYZON" userId="a2d04f23f7faf3ef" providerId="LiveId" clId="{1D234A9C-22E0-43CD-8D54-3191A7902E4E}" dt="2025-02-28T20:13:23.586" v="7313" actId="20577"/>
          <ac:spMkLst>
            <pc:docMk/>
            <pc:sldMk cId="1452944335" sldId="261"/>
            <ac:spMk id="11" creationId="{95D2E598-47B4-0150-AFF7-6ECE9DBA81E0}"/>
          </ac:spMkLst>
        </pc:spChg>
        <pc:spChg chg="add mod">
          <ac:chgData name="François GLEYZON" userId="a2d04f23f7faf3ef" providerId="LiveId" clId="{1D234A9C-22E0-43CD-8D54-3191A7902E4E}" dt="2025-03-01T01:03:28.087" v="7861" actId="20577"/>
          <ac:spMkLst>
            <pc:docMk/>
            <pc:sldMk cId="1452944335" sldId="261"/>
            <ac:spMk id="12" creationId="{B22D1757-7E85-87DB-D1B2-0EFCF6078DED}"/>
          </ac:spMkLst>
        </pc:spChg>
        <pc:spChg chg="mod">
          <ac:chgData name="François GLEYZON" userId="a2d04f23f7faf3ef" providerId="LiveId" clId="{1D234A9C-22E0-43CD-8D54-3191A7902E4E}" dt="2025-02-28T19:33:03.309" v="6642" actId="20577"/>
          <ac:spMkLst>
            <pc:docMk/>
            <pc:sldMk cId="1452944335" sldId="261"/>
            <ac:spMk id="13" creationId="{B7F086DE-1FC4-C625-C46F-7162AFC5DB60}"/>
          </ac:spMkLst>
        </pc:spChg>
        <pc:spChg chg="add mod">
          <ac:chgData name="François GLEYZON" userId="a2d04f23f7faf3ef" providerId="LiveId" clId="{1D234A9C-22E0-43CD-8D54-3191A7902E4E}" dt="2025-03-01T20:44:13.016" v="8494" actId="20577"/>
          <ac:spMkLst>
            <pc:docMk/>
            <pc:sldMk cId="1452944335" sldId="261"/>
            <ac:spMk id="18" creationId="{7C1242B3-B0F5-BA0F-2EE8-1415E7E4C199}"/>
          </ac:spMkLst>
        </pc:spChg>
        <pc:picChg chg="add del mod">
          <ac:chgData name="François GLEYZON" userId="a2d04f23f7faf3ef" providerId="LiveId" clId="{1D234A9C-22E0-43CD-8D54-3191A7902E4E}" dt="2025-03-01T01:01:44.218" v="7511" actId="478"/>
          <ac:picMkLst>
            <pc:docMk/>
            <pc:sldMk cId="1452944335" sldId="261"/>
            <ac:picMk id="8" creationId="{83FE6BF6-362E-D2F2-0D0F-F14D71D9894B}"/>
          </ac:picMkLst>
        </pc:picChg>
        <pc:picChg chg="add del mod">
          <ac:chgData name="François GLEYZON" userId="a2d04f23f7faf3ef" providerId="LiveId" clId="{1D234A9C-22E0-43CD-8D54-3191A7902E4E}" dt="2025-03-01T01:01:56.924" v="7516" actId="478"/>
          <ac:picMkLst>
            <pc:docMk/>
            <pc:sldMk cId="1452944335" sldId="261"/>
            <ac:picMk id="10" creationId="{4EDAE5C1-4052-3EAC-DD7F-83FE23E9B8A2}"/>
          </ac:picMkLst>
        </pc:picChg>
        <pc:picChg chg="add mod ord">
          <ac:chgData name="François GLEYZON" userId="a2d04f23f7faf3ef" providerId="LiveId" clId="{1D234A9C-22E0-43CD-8D54-3191A7902E4E}" dt="2025-03-01T01:01:55.815" v="7515" actId="167"/>
          <ac:picMkLst>
            <pc:docMk/>
            <pc:sldMk cId="1452944335" sldId="261"/>
            <ac:picMk id="15" creationId="{4F98FC1B-89AC-386D-FCB9-B93BD496958F}"/>
          </ac:picMkLst>
        </pc:picChg>
        <pc:picChg chg="add mod ord">
          <ac:chgData name="François GLEYZON" userId="a2d04f23f7faf3ef" providerId="LiveId" clId="{1D234A9C-22E0-43CD-8D54-3191A7902E4E}" dt="2025-03-01T01:01:43.094" v="7510" actId="167"/>
          <ac:picMkLst>
            <pc:docMk/>
            <pc:sldMk cId="1452944335" sldId="261"/>
            <ac:picMk id="17" creationId="{B79CB08F-3FFD-6F92-DA0F-448C149672EF}"/>
          </ac:picMkLst>
        </pc:picChg>
      </pc:sldChg>
      <pc:sldChg chg="addSp delSp modSp mod">
        <pc:chgData name="François GLEYZON" userId="a2d04f23f7faf3ef" providerId="LiveId" clId="{1D234A9C-22E0-43CD-8D54-3191A7902E4E}" dt="2025-03-01T20:46:25.553" v="8974" actId="1035"/>
        <pc:sldMkLst>
          <pc:docMk/>
          <pc:sldMk cId="2174773392" sldId="263"/>
        </pc:sldMkLst>
        <pc:spChg chg="mod">
          <ac:chgData name="François GLEYZON" userId="a2d04f23f7faf3ef" providerId="LiveId" clId="{1D234A9C-22E0-43CD-8D54-3191A7902E4E}" dt="2025-02-28T19:32:57.439" v="6639" actId="20577"/>
          <ac:spMkLst>
            <pc:docMk/>
            <pc:sldMk cId="2174773392" sldId="263"/>
            <ac:spMk id="2" creationId="{925022B4-230C-8FA2-0518-C2E8AFFB6489}"/>
          </ac:spMkLst>
        </pc:spChg>
        <pc:spChg chg="mod">
          <ac:chgData name="François GLEYZON" userId="a2d04f23f7faf3ef" providerId="LiveId" clId="{1D234A9C-22E0-43CD-8D54-3191A7902E4E}" dt="2025-02-28T19:32:00.401" v="6601" actId="20577"/>
          <ac:spMkLst>
            <pc:docMk/>
            <pc:sldMk cId="2174773392" sldId="263"/>
            <ac:spMk id="4" creationId="{8FE9FC21-9C8A-1D90-E870-039EFD96A39D}"/>
          </ac:spMkLst>
        </pc:spChg>
        <pc:spChg chg="add mod">
          <ac:chgData name="François GLEYZON" userId="a2d04f23f7faf3ef" providerId="LiveId" clId="{1D234A9C-22E0-43CD-8D54-3191A7902E4E}" dt="2025-02-28T19:36:18.603" v="6819" actId="20577"/>
          <ac:spMkLst>
            <pc:docMk/>
            <pc:sldMk cId="2174773392" sldId="263"/>
            <ac:spMk id="6" creationId="{957CD4DB-A5AE-F4D7-A326-D2F1BF8D05BB}"/>
          </ac:spMkLst>
        </pc:spChg>
        <pc:spChg chg="add mod">
          <ac:chgData name="François GLEYZON" userId="a2d04f23f7faf3ef" providerId="LiveId" clId="{1D234A9C-22E0-43CD-8D54-3191A7902E4E}" dt="2025-03-01T20:46:25.553" v="8974" actId="1035"/>
          <ac:spMkLst>
            <pc:docMk/>
            <pc:sldMk cId="2174773392" sldId="263"/>
            <ac:spMk id="7" creationId="{2CF957A5-2C07-ADC2-66BC-58AED43ABF68}"/>
          </ac:spMkLst>
        </pc:spChg>
        <pc:spChg chg="add mod ord">
          <ac:chgData name="François GLEYZON" userId="a2d04f23f7faf3ef" providerId="LiveId" clId="{1D234A9C-22E0-43CD-8D54-3191A7902E4E}" dt="2025-03-01T20:46:21.333" v="8953" actId="1035"/>
          <ac:spMkLst>
            <pc:docMk/>
            <pc:sldMk cId="2174773392" sldId="263"/>
            <ac:spMk id="9" creationId="{95302B67-9A92-878D-BEA9-FD86A8936C81}"/>
          </ac:spMkLst>
        </pc:spChg>
        <pc:spChg chg="del mod">
          <ac:chgData name="François GLEYZON" userId="a2d04f23f7faf3ef" providerId="LiveId" clId="{1D234A9C-22E0-43CD-8D54-3191A7902E4E}" dt="2025-02-28T19:32:54.731" v="6636" actId="478"/>
          <ac:spMkLst>
            <pc:docMk/>
            <pc:sldMk cId="2174773392" sldId="263"/>
            <ac:spMk id="11" creationId="{35DD8227-809D-06CE-9270-2CC91121E055}"/>
          </ac:spMkLst>
        </pc:spChg>
        <pc:spChg chg="add mod ord">
          <ac:chgData name="François GLEYZON" userId="a2d04f23f7faf3ef" providerId="LiveId" clId="{1D234A9C-22E0-43CD-8D54-3191A7902E4E}" dt="2025-03-01T20:46:21.333" v="8953" actId="1035"/>
          <ac:spMkLst>
            <pc:docMk/>
            <pc:sldMk cId="2174773392" sldId="263"/>
            <ac:spMk id="13" creationId="{CC16B7AA-DFA4-249E-8EB9-B0456782D7C6}"/>
          </ac:spMkLst>
        </pc:spChg>
        <pc:picChg chg="add mod ord">
          <ac:chgData name="François GLEYZON" userId="a2d04f23f7faf3ef" providerId="LiveId" clId="{1D234A9C-22E0-43CD-8D54-3191A7902E4E}" dt="2025-03-01T20:46:21.333" v="8953" actId="1035"/>
          <ac:picMkLst>
            <pc:docMk/>
            <pc:sldMk cId="2174773392" sldId="263"/>
            <ac:picMk id="8" creationId="{6B77C190-E3DA-7935-7EB2-08BC1F38B936}"/>
          </ac:picMkLst>
        </pc:picChg>
        <pc:picChg chg="add mod ord">
          <ac:chgData name="François GLEYZON" userId="a2d04f23f7faf3ef" providerId="LiveId" clId="{1D234A9C-22E0-43CD-8D54-3191A7902E4E}" dt="2025-03-01T20:46:21.333" v="8953" actId="1035"/>
          <ac:picMkLst>
            <pc:docMk/>
            <pc:sldMk cId="2174773392" sldId="263"/>
            <ac:picMk id="12" creationId="{E4CB02A7-9D81-8B69-AE76-515EF2C50AF0}"/>
          </ac:picMkLst>
        </pc:picChg>
      </pc:sldChg>
      <pc:sldChg chg="addSp delSp modSp mod">
        <pc:chgData name="François GLEYZON" userId="a2d04f23f7faf3ef" providerId="LiveId" clId="{1D234A9C-22E0-43CD-8D54-3191A7902E4E}" dt="2025-03-01T20:46:58.500" v="8978" actId="1582"/>
        <pc:sldMkLst>
          <pc:docMk/>
          <pc:sldMk cId="508563345" sldId="264"/>
        </pc:sldMkLst>
        <pc:spChg chg="mod">
          <ac:chgData name="François GLEYZON" userId="a2d04f23f7faf3ef" providerId="LiveId" clId="{1D234A9C-22E0-43CD-8D54-3191A7902E4E}" dt="2025-02-28T19:32:45.898" v="6634" actId="20577"/>
          <ac:spMkLst>
            <pc:docMk/>
            <pc:sldMk cId="508563345" sldId="264"/>
            <ac:spMk id="2" creationId="{B899300B-16B9-2AA1-42EF-D7A03458C2E6}"/>
          </ac:spMkLst>
        </pc:spChg>
        <pc:spChg chg="mod">
          <ac:chgData name="François GLEYZON" userId="a2d04f23f7faf3ef" providerId="LiveId" clId="{1D234A9C-22E0-43CD-8D54-3191A7902E4E}" dt="2025-02-28T19:32:23.577" v="6627" actId="20577"/>
          <ac:spMkLst>
            <pc:docMk/>
            <pc:sldMk cId="508563345" sldId="264"/>
            <ac:spMk id="4" creationId="{F6CA68CB-DA07-9D19-19A7-568713D60BFC}"/>
          </ac:spMkLst>
        </pc:spChg>
        <pc:spChg chg="add mod">
          <ac:chgData name="François GLEYZON" userId="a2d04f23f7faf3ef" providerId="LiveId" clId="{1D234A9C-22E0-43CD-8D54-3191A7902E4E}" dt="2025-02-28T19:34:51.402" v="6738" actId="20577"/>
          <ac:spMkLst>
            <pc:docMk/>
            <pc:sldMk cId="508563345" sldId="264"/>
            <ac:spMk id="6" creationId="{653D3E1D-7A19-A415-392E-32587AD4E7C8}"/>
          </ac:spMkLst>
        </pc:spChg>
        <pc:spChg chg="add del">
          <ac:chgData name="François GLEYZON" userId="a2d04f23f7faf3ef" providerId="LiveId" clId="{1D234A9C-22E0-43CD-8D54-3191A7902E4E}" dt="2025-03-01T18:34:46.247" v="8005" actId="22"/>
          <ac:spMkLst>
            <pc:docMk/>
            <pc:sldMk cId="508563345" sldId="264"/>
            <ac:spMk id="8" creationId="{D1727593-155B-4C30-5E54-86B4FC53A1E7}"/>
          </ac:spMkLst>
        </pc:spChg>
        <pc:spChg chg="add mod">
          <ac:chgData name="François GLEYZON" userId="a2d04f23f7faf3ef" providerId="LiveId" clId="{1D234A9C-22E0-43CD-8D54-3191A7902E4E}" dt="2025-03-01T18:43:38.726" v="8121" actId="255"/>
          <ac:spMkLst>
            <pc:docMk/>
            <pc:sldMk cId="508563345" sldId="264"/>
            <ac:spMk id="9" creationId="{B6FD1CA9-A1D7-1E1E-0A76-A5021EA51F09}"/>
          </ac:spMkLst>
        </pc:spChg>
        <pc:spChg chg="add mod">
          <ac:chgData name="François GLEYZON" userId="a2d04f23f7faf3ef" providerId="LiveId" clId="{1D234A9C-22E0-43CD-8D54-3191A7902E4E}" dt="2025-03-01T18:43:44.882" v="8122" actId="1076"/>
          <ac:spMkLst>
            <pc:docMk/>
            <pc:sldMk cId="508563345" sldId="264"/>
            <ac:spMk id="11" creationId="{04B2F023-3341-03A2-F5E8-A0F83E1794FC}"/>
          </ac:spMkLst>
        </pc:spChg>
        <pc:spChg chg="add mod">
          <ac:chgData name="François GLEYZON" userId="a2d04f23f7faf3ef" providerId="LiveId" clId="{1D234A9C-22E0-43CD-8D54-3191A7902E4E}" dt="2025-03-01T18:43:49.322" v="8123" actId="1076"/>
          <ac:spMkLst>
            <pc:docMk/>
            <pc:sldMk cId="508563345" sldId="264"/>
            <ac:spMk id="13" creationId="{087493EB-7CFC-C59E-CC72-80717549BCB4}"/>
          </ac:spMkLst>
        </pc:spChg>
        <pc:spChg chg="add mod">
          <ac:chgData name="François GLEYZON" userId="a2d04f23f7faf3ef" providerId="LiveId" clId="{1D234A9C-22E0-43CD-8D54-3191A7902E4E}" dt="2025-03-01T18:43:24.356" v="8117" actId="14100"/>
          <ac:spMkLst>
            <pc:docMk/>
            <pc:sldMk cId="508563345" sldId="264"/>
            <ac:spMk id="14" creationId="{BFA67BFF-C706-BEF9-2FC2-374656D276AD}"/>
          </ac:spMkLst>
        </pc:spChg>
        <pc:cxnChg chg="add mod">
          <ac:chgData name="François GLEYZON" userId="a2d04f23f7faf3ef" providerId="LiveId" clId="{1D234A9C-22E0-43CD-8D54-3191A7902E4E}" dt="2025-03-01T20:46:58.500" v="8978" actId="1582"/>
          <ac:cxnSpMkLst>
            <pc:docMk/>
            <pc:sldMk cId="508563345" sldId="264"/>
            <ac:cxnSpMk id="8" creationId="{49212591-5723-1030-3495-AE544000D493}"/>
          </ac:cxnSpMkLst>
        </pc:cxnChg>
        <pc:cxnChg chg="add del mod">
          <ac:chgData name="François GLEYZON" userId="a2d04f23f7faf3ef" providerId="LiveId" clId="{1D234A9C-22E0-43CD-8D54-3191A7902E4E}" dt="2025-03-01T20:46:46.205" v="8975" actId="478"/>
          <ac:cxnSpMkLst>
            <pc:docMk/>
            <pc:sldMk cId="508563345" sldId="264"/>
            <ac:cxnSpMk id="16" creationId="{2E07F9FC-4B09-AFD8-4611-5F2DB4614DC4}"/>
          </ac:cxnSpMkLst>
        </pc:cxnChg>
      </pc:sldChg>
      <pc:sldChg chg="addSp delSp modSp mod">
        <pc:chgData name="François GLEYZON" userId="a2d04f23f7faf3ef" providerId="LiveId" clId="{1D234A9C-22E0-43CD-8D54-3191A7902E4E}" dt="2025-03-01T20:40:13.825" v="8127" actId="113"/>
        <pc:sldMkLst>
          <pc:docMk/>
          <pc:sldMk cId="1966793551" sldId="265"/>
        </pc:sldMkLst>
        <pc:spChg chg="mod">
          <ac:chgData name="François GLEYZON" userId="a2d04f23f7faf3ef" providerId="LiveId" clId="{1D234A9C-22E0-43CD-8D54-3191A7902E4E}" dt="2025-02-22T17:44:51.723" v="467" actId="1038"/>
          <ac:spMkLst>
            <pc:docMk/>
            <pc:sldMk cId="1966793551" sldId="265"/>
            <ac:spMk id="2" creationId="{293F0418-B279-4C4B-1DEA-C69ECA2E05ED}"/>
          </ac:spMkLst>
        </pc:spChg>
        <pc:spChg chg="mod">
          <ac:chgData name="François GLEYZON" userId="a2d04f23f7faf3ef" providerId="LiveId" clId="{1D234A9C-22E0-43CD-8D54-3191A7902E4E}" dt="2025-02-22T17:45:53.189" v="539" actId="20577"/>
          <ac:spMkLst>
            <pc:docMk/>
            <pc:sldMk cId="1966793551" sldId="265"/>
            <ac:spMk id="3" creationId="{A5C24A31-19A6-337D-E656-6090CC92BE94}"/>
          </ac:spMkLst>
        </pc:spChg>
        <pc:spChg chg="mod">
          <ac:chgData name="François GLEYZON" userId="a2d04f23f7faf3ef" providerId="LiveId" clId="{1D234A9C-22E0-43CD-8D54-3191A7902E4E}" dt="2025-03-01T20:40:13.825" v="8127" actId="113"/>
          <ac:spMkLst>
            <pc:docMk/>
            <pc:sldMk cId="1966793551" sldId="265"/>
            <ac:spMk id="5" creationId="{966EEB2D-AD16-27A2-ECFE-15577C4EDB26}"/>
          </ac:spMkLst>
        </pc:spChg>
        <pc:spChg chg="mod">
          <ac:chgData name="François GLEYZON" userId="a2d04f23f7faf3ef" providerId="LiveId" clId="{1D234A9C-22E0-43CD-8D54-3191A7902E4E}" dt="2025-02-22T17:46:06.345" v="591" actId="1035"/>
          <ac:spMkLst>
            <pc:docMk/>
            <pc:sldMk cId="1966793551" sldId="265"/>
            <ac:spMk id="8" creationId="{1E18C6D8-2662-6CC5-2BE7-F1DDE9107D03}"/>
          </ac:spMkLst>
        </pc:spChg>
        <pc:spChg chg="add mod">
          <ac:chgData name="François GLEYZON" userId="a2d04f23f7faf3ef" providerId="LiveId" clId="{1D234A9C-22E0-43CD-8D54-3191A7902E4E}" dt="2025-02-22T17:47:08.137" v="605"/>
          <ac:spMkLst>
            <pc:docMk/>
            <pc:sldMk cId="1966793551" sldId="265"/>
            <ac:spMk id="11" creationId="{CFBB9004-C0F4-2D25-260E-6A323590B0FE}"/>
          </ac:spMkLst>
        </pc:spChg>
        <pc:spChg chg="add mod">
          <ac:chgData name="François GLEYZON" userId="a2d04f23f7faf3ef" providerId="LiveId" clId="{1D234A9C-22E0-43CD-8D54-3191A7902E4E}" dt="2025-02-22T17:48:01.523" v="655" actId="1076"/>
          <ac:spMkLst>
            <pc:docMk/>
            <pc:sldMk cId="1966793551" sldId="265"/>
            <ac:spMk id="12" creationId="{80D26D4B-0DA4-BDB2-1E29-08FF8B68B040}"/>
          </ac:spMkLst>
        </pc:spChg>
        <pc:spChg chg="mod">
          <ac:chgData name="François GLEYZON" userId="a2d04f23f7faf3ef" providerId="LiveId" clId="{1D234A9C-22E0-43CD-8D54-3191A7902E4E}" dt="2025-02-22T17:46:06.345" v="591" actId="1035"/>
          <ac:spMkLst>
            <pc:docMk/>
            <pc:sldMk cId="1966793551" sldId="265"/>
            <ac:spMk id="13" creationId="{420BC2C4-CEB9-97AE-8462-8BBABA109D44}"/>
          </ac:spMkLst>
        </pc:spChg>
        <pc:spChg chg="mod">
          <ac:chgData name="François GLEYZON" userId="a2d04f23f7faf3ef" providerId="LiveId" clId="{1D234A9C-22E0-43CD-8D54-3191A7902E4E}" dt="2025-02-22T17:46:06.345" v="591" actId="1035"/>
          <ac:spMkLst>
            <pc:docMk/>
            <pc:sldMk cId="1966793551" sldId="265"/>
            <ac:spMk id="14" creationId="{12E173B7-47AD-375C-5F99-FE5C48EF7E9A}"/>
          </ac:spMkLst>
        </pc:spChg>
        <pc:spChg chg="mod">
          <ac:chgData name="François GLEYZON" userId="a2d04f23f7faf3ef" providerId="LiveId" clId="{1D234A9C-22E0-43CD-8D54-3191A7902E4E}" dt="2025-02-22T17:46:06.345" v="591" actId="1035"/>
          <ac:spMkLst>
            <pc:docMk/>
            <pc:sldMk cId="1966793551" sldId="265"/>
            <ac:spMk id="15" creationId="{7A3EA391-AC61-60F2-E3E1-534BD1D887A1}"/>
          </ac:spMkLst>
        </pc:spChg>
        <pc:spChg chg="add mod">
          <ac:chgData name="François GLEYZON" userId="a2d04f23f7faf3ef" providerId="LiveId" clId="{1D234A9C-22E0-43CD-8D54-3191A7902E4E}" dt="2025-02-22T17:48:46.668" v="682" actId="1076"/>
          <ac:spMkLst>
            <pc:docMk/>
            <pc:sldMk cId="1966793551" sldId="265"/>
            <ac:spMk id="16" creationId="{ED1F1C2A-6201-7D98-71C7-E6837F08E008}"/>
          </ac:spMkLst>
        </pc:spChg>
        <pc:spChg chg="mod">
          <ac:chgData name="François GLEYZON" userId="a2d04f23f7faf3ef" providerId="LiveId" clId="{1D234A9C-22E0-43CD-8D54-3191A7902E4E}" dt="2025-02-22T17:47:24.658" v="608"/>
          <ac:spMkLst>
            <pc:docMk/>
            <pc:sldMk cId="1966793551" sldId="265"/>
            <ac:spMk id="17" creationId="{D14B89D1-D1AC-EE60-CD8F-B42A57D5E4D0}"/>
          </ac:spMkLst>
        </pc:spChg>
        <pc:spChg chg="mod">
          <ac:chgData name="François GLEYZON" userId="a2d04f23f7faf3ef" providerId="LiveId" clId="{1D234A9C-22E0-43CD-8D54-3191A7902E4E}" dt="2025-02-22T17:47:35.463" v="612" actId="6549"/>
          <ac:spMkLst>
            <pc:docMk/>
            <pc:sldMk cId="1966793551" sldId="265"/>
            <ac:spMk id="18" creationId="{64B8CA2B-34B6-E843-AB8E-12298B99EA0F}"/>
          </ac:spMkLst>
        </pc:spChg>
        <pc:spChg chg="mod">
          <ac:chgData name="François GLEYZON" userId="a2d04f23f7faf3ef" providerId="LiveId" clId="{1D234A9C-22E0-43CD-8D54-3191A7902E4E}" dt="2025-02-22T17:47:17.675" v="607" actId="14100"/>
          <ac:spMkLst>
            <pc:docMk/>
            <pc:sldMk cId="1966793551" sldId="265"/>
            <ac:spMk id="20" creationId="{0A9073FB-1A65-43D2-A613-9EB3B1169DC4}"/>
          </ac:spMkLst>
        </pc:spChg>
        <pc:spChg chg="mod">
          <ac:chgData name="François GLEYZON" userId="a2d04f23f7faf3ef" providerId="LiveId" clId="{1D234A9C-22E0-43CD-8D54-3191A7902E4E}" dt="2025-02-22T17:46:06.345" v="591" actId="1035"/>
          <ac:spMkLst>
            <pc:docMk/>
            <pc:sldMk cId="1966793551" sldId="265"/>
            <ac:spMk id="35" creationId="{7A5412B6-0B42-D404-C987-4E69804FE7EA}"/>
          </ac:spMkLst>
        </pc:spChg>
        <pc:spChg chg="mod">
          <ac:chgData name="François GLEYZON" userId="a2d04f23f7faf3ef" providerId="LiveId" clId="{1D234A9C-22E0-43CD-8D54-3191A7902E4E}" dt="2025-02-28T19:33:44.273" v="6658" actId="20577"/>
          <ac:spMkLst>
            <pc:docMk/>
            <pc:sldMk cId="1966793551" sldId="265"/>
            <ac:spMk id="47" creationId="{287A1C12-99B6-721C-C413-14666A5B4D36}"/>
          </ac:spMkLst>
        </pc:spChg>
        <pc:grpChg chg="mod">
          <ac:chgData name="François GLEYZON" userId="a2d04f23f7faf3ef" providerId="LiveId" clId="{1D234A9C-22E0-43CD-8D54-3191A7902E4E}" dt="2025-02-22T17:45:32.767" v="535" actId="1038"/>
          <ac:grpSpMkLst>
            <pc:docMk/>
            <pc:sldMk cId="1966793551" sldId="265"/>
            <ac:grpSpMk id="33" creationId="{B0B3F136-5CA0-E7B9-BDC9-436116304C59}"/>
          </ac:grpSpMkLst>
        </pc:grpChg>
      </pc:sldChg>
      <pc:sldChg chg="addSp delSp modSp mod">
        <pc:chgData name="François GLEYZON" userId="a2d04f23f7faf3ef" providerId="LiveId" clId="{1D234A9C-22E0-43CD-8D54-3191A7902E4E}" dt="2025-02-28T19:33:20.840" v="6648" actId="20577"/>
        <pc:sldMkLst>
          <pc:docMk/>
          <pc:sldMk cId="3013734229" sldId="266"/>
        </pc:sldMkLst>
        <pc:spChg chg="mod">
          <ac:chgData name="François GLEYZON" userId="a2d04f23f7faf3ef" providerId="LiveId" clId="{1D234A9C-22E0-43CD-8D54-3191A7902E4E}" dt="2025-02-22T19:48:54.047" v="2561" actId="20577"/>
          <ac:spMkLst>
            <pc:docMk/>
            <pc:sldMk cId="3013734229" sldId="266"/>
            <ac:spMk id="3" creationId="{0D204C9D-C124-A4B2-CA14-D7E07F23E83A}"/>
          </ac:spMkLst>
        </pc:spChg>
        <pc:spChg chg="mod">
          <ac:chgData name="François GLEYZON" userId="a2d04f23f7faf3ef" providerId="LiveId" clId="{1D234A9C-22E0-43CD-8D54-3191A7902E4E}" dt="2025-02-22T19:24:20.929" v="2121" actId="20577"/>
          <ac:spMkLst>
            <pc:docMk/>
            <pc:sldMk cId="3013734229" sldId="266"/>
            <ac:spMk id="5" creationId="{12FC6A74-40DA-DC90-686B-24F2DCFDC298}"/>
          </ac:spMkLst>
        </pc:spChg>
        <pc:spChg chg="mod">
          <ac:chgData name="François GLEYZON" userId="a2d04f23f7faf3ef" providerId="LiveId" clId="{1D234A9C-22E0-43CD-8D54-3191A7902E4E}" dt="2025-02-28T19:33:20.840" v="6648" actId="20577"/>
          <ac:spMkLst>
            <pc:docMk/>
            <pc:sldMk cId="3013734229" sldId="266"/>
            <ac:spMk id="6" creationId="{EFF7D163-40AD-E242-C15E-A6E9259FCFCF}"/>
          </ac:spMkLst>
        </pc:spChg>
        <pc:spChg chg="add mod">
          <ac:chgData name="François GLEYZON" userId="a2d04f23f7faf3ef" providerId="LiveId" clId="{1D234A9C-22E0-43CD-8D54-3191A7902E4E}" dt="2025-02-28T18:48:11.436" v="6044" actId="14100"/>
          <ac:spMkLst>
            <pc:docMk/>
            <pc:sldMk cId="3013734229" sldId="266"/>
            <ac:spMk id="7" creationId="{4BA1455C-B171-B1C4-8DAB-3E682C459353}"/>
          </ac:spMkLst>
        </pc:spChg>
        <pc:spChg chg="add mod">
          <ac:chgData name="François GLEYZON" userId="a2d04f23f7faf3ef" providerId="LiveId" clId="{1D234A9C-22E0-43CD-8D54-3191A7902E4E}" dt="2025-02-28T15:55:47.610" v="5627" actId="20577"/>
          <ac:spMkLst>
            <pc:docMk/>
            <pc:sldMk cId="3013734229" sldId="266"/>
            <ac:spMk id="10" creationId="{87F2A118-10E1-86BB-BB17-40A968E84E21}"/>
          </ac:spMkLst>
        </pc:spChg>
        <pc:spChg chg="add mod">
          <ac:chgData name="François GLEYZON" userId="a2d04f23f7faf3ef" providerId="LiveId" clId="{1D234A9C-22E0-43CD-8D54-3191A7902E4E}" dt="2025-02-22T19:29:33.453" v="2255" actId="1076"/>
          <ac:spMkLst>
            <pc:docMk/>
            <pc:sldMk cId="3013734229" sldId="266"/>
            <ac:spMk id="11" creationId="{8411718F-83A7-FC79-AD4D-3B5DC8E1789F}"/>
          </ac:spMkLst>
        </pc:spChg>
        <pc:spChg chg="add mod">
          <ac:chgData name="François GLEYZON" userId="a2d04f23f7faf3ef" providerId="LiveId" clId="{1D234A9C-22E0-43CD-8D54-3191A7902E4E}" dt="2025-02-28T15:52:12.665" v="5593" actId="1036"/>
          <ac:spMkLst>
            <pc:docMk/>
            <pc:sldMk cId="3013734229" sldId="266"/>
            <ac:spMk id="13" creationId="{F4AD90AC-48EE-AC1C-5D15-15AC694D49AF}"/>
          </ac:spMkLst>
        </pc:spChg>
        <pc:spChg chg="add mod">
          <ac:chgData name="François GLEYZON" userId="a2d04f23f7faf3ef" providerId="LiveId" clId="{1D234A9C-22E0-43CD-8D54-3191A7902E4E}" dt="2025-02-28T15:52:12.665" v="5593" actId="1036"/>
          <ac:spMkLst>
            <pc:docMk/>
            <pc:sldMk cId="3013734229" sldId="266"/>
            <ac:spMk id="14" creationId="{31C70A5E-D228-D529-8164-AB3E54EF024F}"/>
          </ac:spMkLst>
        </pc:spChg>
        <pc:spChg chg="add mod">
          <ac:chgData name="François GLEYZON" userId="a2d04f23f7faf3ef" providerId="LiveId" clId="{1D234A9C-22E0-43CD-8D54-3191A7902E4E}" dt="2025-02-28T15:52:12.665" v="5593" actId="1036"/>
          <ac:spMkLst>
            <pc:docMk/>
            <pc:sldMk cId="3013734229" sldId="266"/>
            <ac:spMk id="15" creationId="{B9C64A7C-BB38-5709-95B2-0514927091DE}"/>
          </ac:spMkLst>
        </pc:spChg>
        <pc:spChg chg="add mod">
          <ac:chgData name="François GLEYZON" userId="a2d04f23f7faf3ef" providerId="LiveId" clId="{1D234A9C-22E0-43CD-8D54-3191A7902E4E}" dt="2025-02-28T18:55:14.562" v="6241" actId="1076"/>
          <ac:spMkLst>
            <pc:docMk/>
            <pc:sldMk cId="3013734229" sldId="266"/>
            <ac:spMk id="16" creationId="{2566C583-320B-5098-B023-DE57E6F234BD}"/>
          </ac:spMkLst>
        </pc:spChg>
        <pc:spChg chg="add mod">
          <ac:chgData name="François GLEYZON" userId="a2d04f23f7faf3ef" providerId="LiveId" clId="{1D234A9C-22E0-43CD-8D54-3191A7902E4E}" dt="2025-02-28T18:48:32.616" v="6087" actId="1037"/>
          <ac:spMkLst>
            <pc:docMk/>
            <pc:sldMk cId="3013734229" sldId="266"/>
            <ac:spMk id="19" creationId="{3CCF0735-D454-D992-38F2-B2E5A65308FC}"/>
          </ac:spMkLst>
        </pc:spChg>
        <pc:spChg chg="add mod">
          <ac:chgData name="François GLEYZON" userId="a2d04f23f7faf3ef" providerId="LiveId" clId="{1D234A9C-22E0-43CD-8D54-3191A7902E4E}" dt="2025-02-28T16:00:04.398" v="5662" actId="207"/>
          <ac:spMkLst>
            <pc:docMk/>
            <pc:sldMk cId="3013734229" sldId="266"/>
            <ac:spMk id="20" creationId="{A159A099-FC06-3D2C-7ED0-7565EA80450F}"/>
          </ac:spMkLst>
        </pc:spChg>
        <pc:spChg chg="add mod">
          <ac:chgData name="François GLEYZON" userId="a2d04f23f7faf3ef" providerId="LiveId" clId="{1D234A9C-22E0-43CD-8D54-3191A7902E4E}" dt="2025-02-28T18:48:32.616" v="6087" actId="1037"/>
          <ac:spMkLst>
            <pc:docMk/>
            <pc:sldMk cId="3013734229" sldId="266"/>
            <ac:spMk id="21" creationId="{707B09DD-EF6A-F7E4-1C11-C79B3298769C}"/>
          </ac:spMkLst>
        </pc:spChg>
        <pc:spChg chg="add mod">
          <ac:chgData name="François GLEYZON" userId="a2d04f23f7faf3ef" providerId="LiveId" clId="{1D234A9C-22E0-43CD-8D54-3191A7902E4E}" dt="2025-02-28T18:48:32.616" v="6087" actId="1037"/>
          <ac:spMkLst>
            <pc:docMk/>
            <pc:sldMk cId="3013734229" sldId="266"/>
            <ac:spMk id="23" creationId="{574942A2-DB77-D65C-916E-EF0C28A3765E}"/>
          </ac:spMkLst>
        </pc:spChg>
        <pc:spChg chg="add mod">
          <ac:chgData name="François GLEYZON" userId="a2d04f23f7faf3ef" providerId="LiveId" clId="{1D234A9C-22E0-43CD-8D54-3191A7902E4E}" dt="2025-02-28T18:48:32.616" v="6087" actId="1037"/>
          <ac:spMkLst>
            <pc:docMk/>
            <pc:sldMk cId="3013734229" sldId="266"/>
            <ac:spMk id="26" creationId="{B2EA4FDC-1D8F-584E-E8E5-396019B0F5D1}"/>
          </ac:spMkLst>
        </pc:spChg>
        <pc:spChg chg="add mod">
          <ac:chgData name="François GLEYZON" userId="a2d04f23f7faf3ef" providerId="LiveId" clId="{1D234A9C-22E0-43CD-8D54-3191A7902E4E}" dt="2025-02-22T19:40:40.329" v="2555"/>
          <ac:spMkLst>
            <pc:docMk/>
            <pc:sldMk cId="3013734229" sldId="266"/>
            <ac:spMk id="27" creationId="{1FBC4ABF-D7F7-E2A0-E432-21E77D25FEB5}"/>
          </ac:spMkLst>
        </pc:spChg>
        <pc:spChg chg="add mod">
          <ac:chgData name="François GLEYZON" userId="a2d04f23f7faf3ef" providerId="LiveId" clId="{1D234A9C-22E0-43CD-8D54-3191A7902E4E}" dt="2025-02-22T19:52:52.339" v="2662" actId="14100"/>
          <ac:spMkLst>
            <pc:docMk/>
            <pc:sldMk cId="3013734229" sldId="266"/>
            <ac:spMk id="28" creationId="{B8351343-8599-5922-442A-220E37FCB5F7}"/>
          </ac:spMkLst>
        </pc:spChg>
        <pc:spChg chg="add mod">
          <ac:chgData name="François GLEYZON" userId="a2d04f23f7faf3ef" providerId="LiveId" clId="{1D234A9C-22E0-43CD-8D54-3191A7902E4E}" dt="2025-02-28T15:49:24.940" v="5411" actId="20577"/>
          <ac:spMkLst>
            <pc:docMk/>
            <pc:sldMk cId="3013734229" sldId="266"/>
            <ac:spMk id="29" creationId="{908B9A92-A373-1073-0BC1-C1328FD3B935}"/>
          </ac:spMkLst>
        </pc:spChg>
        <pc:picChg chg="add mod">
          <ac:chgData name="François GLEYZON" userId="a2d04f23f7faf3ef" providerId="LiveId" clId="{1D234A9C-22E0-43CD-8D54-3191A7902E4E}" dt="2025-02-28T18:48:46.592" v="6092" actId="1076"/>
          <ac:picMkLst>
            <pc:docMk/>
            <pc:sldMk cId="3013734229" sldId="266"/>
            <ac:picMk id="12" creationId="{76FC0F7D-1DB4-FA90-9447-EFE11C47F9FD}"/>
          </ac:picMkLst>
        </pc:picChg>
        <pc:cxnChg chg="add mod">
          <ac:chgData name="François GLEYZON" userId="a2d04f23f7faf3ef" providerId="LiveId" clId="{1D234A9C-22E0-43CD-8D54-3191A7902E4E}" dt="2025-02-28T18:48:37.745" v="6088" actId="14100"/>
          <ac:cxnSpMkLst>
            <pc:docMk/>
            <pc:sldMk cId="3013734229" sldId="266"/>
            <ac:cxnSpMk id="18" creationId="{19C5FC14-86D9-D182-FAA9-03B9ADA00502}"/>
          </ac:cxnSpMkLst>
        </pc:cxnChg>
        <pc:cxnChg chg="add mod">
          <ac:chgData name="François GLEYZON" userId="a2d04f23f7faf3ef" providerId="LiveId" clId="{1D234A9C-22E0-43CD-8D54-3191A7902E4E}" dt="2025-02-28T18:55:35.059" v="6244" actId="208"/>
          <ac:cxnSpMkLst>
            <pc:docMk/>
            <pc:sldMk cId="3013734229" sldId="266"/>
            <ac:cxnSpMk id="22" creationId="{83B40CDE-D3D8-F6C8-AEB9-F3F922BFEB6E}"/>
          </ac:cxnSpMkLst>
        </pc:cxnChg>
      </pc:sldChg>
      <pc:sldChg chg="addSp delSp modSp add mod">
        <pc:chgData name="François GLEYZON" userId="a2d04f23f7faf3ef" providerId="LiveId" clId="{1D234A9C-22E0-43CD-8D54-3191A7902E4E}" dt="2025-02-28T19:33:30.981" v="6652" actId="20577"/>
        <pc:sldMkLst>
          <pc:docMk/>
          <pc:sldMk cId="3012370290" sldId="267"/>
        </pc:sldMkLst>
        <pc:spChg chg="mod">
          <ac:chgData name="François GLEYZON" userId="a2d04f23f7faf3ef" providerId="LiveId" clId="{1D234A9C-22E0-43CD-8D54-3191A7902E4E}" dt="2025-02-28T19:33:30.981" v="6652" actId="20577"/>
          <ac:spMkLst>
            <pc:docMk/>
            <pc:sldMk cId="3012370290" sldId="267"/>
            <ac:spMk id="2" creationId="{4FA79B38-D3AB-4505-1979-87518BA4F11D}"/>
          </ac:spMkLst>
        </pc:spChg>
        <pc:spChg chg="mod">
          <ac:chgData name="François GLEYZON" userId="a2d04f23f7faf3ef" providerId="LiveId" clId="{1D234A9C-22E0-43CD-8D54-3191A7902E4E}" dt="2025-02-22T19:15:29.829" v="1932" actId="113"/>
          <ac:spMkLst>
            <pc:docMk/>
            <pc:sldMk cId="3012370290" sldId="267"/>
            <ac:spMk id="3" creationId="{05CC19FB-93A6-7B7E-030C-93869ED24504}"/>
          </ac:spMkLst>
        </pc:spChg>
        <pc:spChg chg="add mod ord">
          <ac:chgData name="François GLEYZON" userId="a2d04f23f7faf3ef" providerId="LiveId" clId="{1D234A9C-22E0-43CD-8D54-3191A7902E4E}" dt="2025-02-28T18:56:28.986" v="6249" actId="167"/>
          <ac:spMkLst>
            <pc:docMk/>
            <pc:sldMk cId="3012370290" sldId="267"/>
            <ac:spMk id="4" creationId="{6D8734A9-8F30-9BA7-B84D-78C647197FF0}"/>
          </ac:spMkLst>
        </pc:spChg>
        <pc:spChg chg="add mod">
          <ac:chgData name="François GLEYZON" userId="a2d04f23f7faf3ef" providerId="LiveId" clId="{1D234A9C-22E0-43CD-8D54-3191A7902E4E}" dt="2025-02-28T15:06:48.865" v="4993" actId="20577"/>
          <ac:spMkLst>
            <pc:docMk/>
            <pc:sldMk cId="3012370290" sldId="267"/>
            <ac:spMk id="5" creationId="{05DF7E3C-E29C-775A-A847-44E4ECD75657}"/>
          </ac:spMkLst>
        </pc:spChg>
        <pc:spChg chg="add mod">
          <ac:chgData name="François GLEYZON" userId="a2d04f23f7faf3ef" providerId="LiveId" clId="{1D234A9C-22E0-43CD-8D54-3191A7902E4E}" dt="2025-02-28T15:07:17.503" v="5020" actId="20577"/>
          <ac:spMkLst>
            <pc:docMk/>
            <pc:sldMk cId="3012370290" sldId="267"/>
            <ac:spMk id="6" creationId="{56A53E3E-571F-8013-C3A7-A8E20BBB0B46}"/>
          </ac:spMkLst>
        </pc:spChg>
        <pc:spChg chg="add mod">
          <ac:chgData name="François GLEYZON" userId="a2d04f23f7faf3ef" providerId="LiveId" clId="{1D234A9C-22E0-43CD-8D54-3191A7902E4E}" dt="2025-02-28T15:07:42.220" v="5043" actId="20577"/>
          <ac:spMkLst>
            <pc:docMk/>
            <pc:sldMk cId="3012370290" sldId="267"/>
            <ac:spMk id="7" creationId="{90BB579E-0FD2-DC2E-16BF-7F27225CF288}"/>
          </ac:spMkLst>
        </pc:spChg>
        <pc:spChg chg="mod">
          <ac:chgData name="François GLEYZON" userId="a2d04f23f7faf3ef" providerId="LiveId" clId="{1D234A9C-22E0-43CD-8D54-3191A7902E4E}" dt="2025-02-28T15:06:25.760" v="4951" actId="1076"/>
          <ac:spMkLst>
            <pc:docMk/>
            <pc:sldMk cId="3012370290" sldId="267"/>
            <ac:spMk id="27" creationId="{A57D4E70-5F66-2847-4FB7-AFA893BB109A}"/>
          </ac:spMkLst>
        </pc:spChg>
        <pc:spChg chg="mod">
          <ac:chgData name="François GLEYZON" userId="a2d04f23f7faf3ef" providerId="LiveId" clId="{1D234A9C-22E0-43CD-8D54-3191A7902E4E}" dt="2025-02-28T15:06:31.620" v="4977" actId="1035"/>
          <ac:spMkLst>
            <pc:docMk/>
            <pc:sldMk cId="3012370290" sldId="267"/>
            <ac:spMk id="29" creationId="{2C39ECED-0550-6942-0A97-71191155A357}"/>
          </ac:spMkLst>
        </pc:spChg>
        <pc:spChg chg="mod">
          <ac:chgData name="François GLEYZON" userId="a2d04f23f7faf3ef" providerId="LiveId" clId="{1D234A9C-22E0-43CD-8D54-3191A7902E4E}" dt="2025-02-28T15:06:31.620" v="4977" actId="1035"/>
          <ac:spMkLst>
            <pc:docMk/>
            <pc:sldMk cId="3012370290" sldId="267"/>
            <ac:spMk id="30" creationId="{0A911727-5506-3DA4-DF10-5F641C407277}"/>
          </ac:spMkLst>
        </pc:spChg>
        <pc:spChg chg="mod">
          <ac:chgData name="François GLEYZON" userId="a2d04f23f7faf3ef" providerId="LiveId" clId="{1D234A9C-22E0-43CD-8D54-3191A7902E4E}" dt="2025-02-28T15:06:31.620" v="4977" actId="1035"/>
          <ac:spMkLst>
            <pc:docMk/>
            <pc:sldMk cId="3012370290" sldId="267"/>
            <ac:spMk id="31" creationId="{7078B181-A733-3D4F-B20C-0CC0E9220D91}"/>
          </ac:spMkLst>
        </pc:spChg>
        <pc:spChg chg="mod">
          <ac:chgData name="François GLEYZON" userId="a2d04f23f7faf3ef" providerId="LiveId" clId="{1D234A9C-22E0-43CD-8D54-3191A7902E4E}" dt="2025-02-28T15:06:00.660" v="4932" actId="1036"/>
          <ac:spMkLst>
            <pc:docMk/>
            <pc:sldMk cId="3012370290" sldId="267"/>
            <ac:spMk id="32" creationId="{8B41DDE2-A1FB-66DB-91EE-88672A3F4B87}"/>
          </ac:spMkLst>
        </pc:spChg>
        <pc:spChg chg="mod">
          <ac:chgData name="François GLEYZON" userId="a2d04f23f7faf3ef" providerId="LiveId" clId="{1D234A9C-22E0-43CD-8D54-3191A7902E4E}" dt="2025-02-28T15:06:00.660" v="4932" actId="1036"/>
          <ac:spMkLst>
            <pc:docMk/>
            <pc:sldMk cId="3012370290" sldId="267"/>
            <ac:spMk id="33" creationId="{F198ED22-56AE-6778-0AD2-869E09F6F164}"/>
          </ac:spMkLst>
        </pc:spChg>
        <pc:spChg chg="del mod">
          <ac:chgData name="François GLEYZON" userId="a2d04f23f7faf3ef" providerId="LiveId" clId="{1D234A9C-22E0-43CD-8D54-3191A7902E4E}" dt="2025-02-28T15:07:11.280" v="4996" actId="478"/>
          <ac:spMkLst>
            <pc:docMk/>
            <pc:sldMk cId="3012370290" sldId="267"/>
            <ac:spMk id="34" creationId="{75D58394-1CB9-7AF5-EB35-479E7717CC27}"/>
          </ac:spMkLst>
        </pc:spChg>
      </pc:sldChg>
      <pc:sldChg chg="addSp delSp modSp add mod">
        <pc:chgData name="François GLEYZON" userId="a2d04f23f7faf3ef" providerId="LiveId" clId="{1D234A9C-22E0-43CD-8D54-3191A7902E4E}" dt="2025-03-01T20:42:17.106" v="8262" actId="14100"/>
        <pc:sldMkLst>
          <pc:docMk/>
          <pc:sldMk cId="3862334454" sldId="268"/>
        </pc:sldMkLst>
        <pc:spChg chg="mod">
          <ac:chgData name="François GLEYZON" userId="a2d04f23f7faf3ef" providerId="LiveId" clId="{1D234A9C-22E0-43CD-8D54-3191A7902E4E}" dt="2025-02-28T19:33:24.898" v="6650" actId="20577"/>
          <ac:spMkLst>
            <pc:docMk/>
            <pc:sldMk cId="3862334454" sldId="268"/>
            <ac:spMk id="2" creationId="{246AFAAB-D8DE-A0C1-14A8-F1256E153AE7}"/>
          </ac:spMkLst>
        </pc:spChg>
        <pc:spChg chg="mod">
          <ac:chgData name="François GLEYZON" userId="a2d04f23f7faf3ef" providerId="LiveId" clId="{1D234A9C-22E0-43CD-8D54-3191A7902E4E}" dt="2025-02-22T19:19:37.159" v="2022" actId="20577"/>
          <ac:spMkLst>
            <pc:docMk/>
            <pc:sldMk cId="3862334454" sldId="268"/>
            <ac:spMk id="3" creationId="{447BB2D3-552F-E6A2-63BC-67798678A29A}"/>
          </ac:spMkLst>
        </pc:spChg>
        <pc:spChg chg="add del mod">
          <ac:chgData name="François GLEYZON" userId="a2d04f23f7faf3ef" providerId="LiveId" clId="{1D234A9C-22E0-43CD-8D54-3191A7902E4E}" dt="2025-03-01T20:41:49.919" v="8174" actId="478"/>
          <ac:spMkLst>
            <pc:docMk/>
            <pc:sldMk cId="3862334454" sldId="268"/>
            <ac:spMk id="4" creationId="{EADB7A49-C3D6-2E36-AA84-D62056BEB820}"/>
          </ac:spMkLst>
        </pc:spChg>
        <pc:spChg chg="add mod">
          <ac:chgData name="François GLEYZON" userId="a2d04f23f7faf3ef" providerId="LiveId" clId="{1D234A9C-22E0-43CD-8D54-3191A7902E4E}" dt="2025-03-01T20:41:53.596" v="8204" actId="1035"/>
          <ac:spMkLst>
            <pc:docMk/>
            <pc:sldMk cId="3862334454" sldId="268"/>
            <ac:spMk id="11" creationId="{A240AD1D-BF7B-D076-54CC-20292B1DCFD1}"/>
          </ac:spMkLst>
        </pc:spChg>
        <pc:spChg chg="add mod ord">
          <ac:chgData name="François GLEYZON" userId="a2d04f23f7faf3ef" providerId="LiveId" clId="{1D234A9C-22E0-43CD-8D54-3191A7902E4E}" dt="2025-03-01T20:42:17.106" v="8262" actId="14100"/>
          <ac:spMkLst>
            <pc:docMk/>
            <pc:sldMk cId="3862334454" sldId="268"/>
            <ac:spMk id="20" creationId="{104841B9-0969-6E39-A4BF-D0ECA224CB20}"/>
          </ac:spMkLst>
        </pc:spChg>
        <pc:spChg chg="mod">
          <ac:chgData name="François GLEYZON" userId="a2d04f23f7faf3ef" providerId="LiveId" clId="{1D234A9C-22E0-43CD-8D54-3191A7902E4E}" dt="2025-02-22T19:16:34.339" v="1954" actId="14100"/>
          <ac:spMkLst>
            <pc:docMk/>
            <pc:sldMk cId="3862334454" sldId="268"/>
            <ac:spMk id="27" creationId="{A4F3DA51-EB31-5897-45B4-C3555D48479F}"/>
          </ac:spMkLst>
        </pc:spChg>
        <pc:spChg chg="mod">
          <ac:chgData name="François GLEYZON" userId="a2d04f23f7faf3ef" providerId="LiveId" clId="{1D234A9C-22E0-43CD-8D54-3191A7902E4E}" dt="2025-02-28T21:58:59.043" v="7497" actId="20577"/>
          <ac:spMkLst>
            <pc:docMk/>
            <pc:sldMk cId="3862334454" sldId="268"/>
            <ac:spMk id="30" creationId="{B2250A9E-C5B1-BC30-4976-296632C2CB72}"/>
          </ac:spMkLst>
        </pc:spChg>
        <pc:picChg chg="add del mod">
          <ac:chgData name="François GLEYZON" userId="a2d04f23f7faf3ef" providerId="LiveId" clId="{1D234A9C-22E0-43CD-8D54-3191A7902E4E}" dt="2025-02-28T15:42:59.804" v="5063" actId="478"/>
          <ac:picMkLst>
            <pc:docMk/>
            <pc:sldMk cId="3862334454" sldId="268"/>
            <ac:picMk id="6" creationId="{E3731F75-6202-CF16-C496-D687FC8BB9B8}"/>
          </ac:picMkLst>
        </pc:picChg>
        <pc:picChg chg="add del mod">
          <ac:chgData name="François GLEYZON" userId="a2d04f23f7faf3ef" providerId="LiveId" clId="{1D234A9C-22E0-43CD-8D54-3191A7902E4E}" dt="2025-02-28T15:43:00.865" v="5064" actId="478"/>
          <ac:picMkLst>
            <pc:docMk/>
            <pc:sldMk cId="3862334454" sldId="268"/>
            <ac:picMk id="8" creationId="{000F85C6-BB1F-7302-D643-CDBE4D21870D}"/>
          </ac:picMkLst>
        </pc:picChg>
        <pc:picChg chg="add del mod ord">
          <ac:chgData name="François GLEYZON" userId="a2d04f23f7faf3ef" providerId="LiveId" clId="{1D234A9C-22E0-43CD-8D54-3191A7902E4E}" dt="2025-02-28T15:25:56.213" v="5055" actId="478"/>
          <ac:picMkLst>
            <pc:docMk/>
            <pc:sldMk cId="3862334454" sldId="268"/>
            <ac:picMk id="10" creationId="{AC6DD530-0AF9-B1D0-451B-C9E0F108AD0B}"/>
          </ac:picMkLst>
        </pc:picChg>
        <pc:picChg chg="add mod ord">
          <ac:chgData name="François GLEYZON" userId="a2d04f23f7faf3ef" providerId="LiveId" clId="{1D234A9C-22E0-43CD-8D54-3191A7902E4E}" dt="2025-03-01T20:42:06.866" v="8254" actId="1036"/>
          <ac:picMkLst>
            <pc:docMk/>
            <pc:sldMk cId="3862334454" sldId="268"/>
            <ac:picMk id="12" creationId="{3EB205BC-E25D-E898-9804-5A973EAF9B91}"/>
          </ac:picMkLst>
        </pc:picChg>
        <pc:picChg chg="add del mod ord">
          <ac:chgData name="François GLEYZON" userId="a2d04f23f7faf3ef" providerId="LiveId" clId="{1D234A9C-22E0-43CD-8D54-3191A7902E4E}" dt="2025-02-28T15:25:56.990" v="5056" actId="478"/>
          <ac:picMkLst>
            <pc:docMk/>
            <pc:sldMk cId="3862334454" sldId="268"/>
            <ac:picMk id="13" creationId="{B9EE5A72-7A0D-A32F-F541-ED53CCCE41F1}"/>
          </ac:picMkLst>
        </pc:picChg>
        <pc:picChg chg="add del mod ord">
          <ac:chgData name="François GLEYZON" userId="a2d04f23f7faf3ef" providerId="LiveId" clId="{1D234A9C-22E0-43CD-8D54-3191A7902E4E}" dt="2025-02-28T15:25:57.505" v="5057" actId="478"/>
          <ac:picMkLst>
            <pc:docMk/>
            <pc:sldMk cId="3862334454" sldId="268"/>
            <ac:picMk id="16" creationId="{20D04E8D-8DE9-D92B-D7E6-F573568C7C29}"/>
          </ac:picMkLst>
        </pc:picChg>
        <pc:picChg chg="add mod ord">
          <ac:chgData name="François GLEYZON" userId="a2d04f23f7faf3ef" providerId="LiveId" clId="{1D234A9C-22E0-43CD-8D54-3191A7902E4E}" dt="2025-03-01T20:42:06.866" v="8254" actId="1036"/>
          <ac:picMkLst>
            <pc:docMk/>
            <pc:sldMk cId="3862334454" sldId="268"/>
            <ac:picMk id="17" creationId="{4A36D779-665E-F892-5AD7-53C570EA5438}"/>
          </ac:picMkLst>
        </pc:picChg>
        <pc:picChg chg="add mod ord">
          <ac:chgData name="François GLEYZON" userId="a2d04f23f7faf3ef" providerId="LiveId" clId="{1D234A9C-22E0-43CD-8D54-3191A7902E4E}" dt="2025-03-01T20:42:10.376" v="8260" actId="1036"/>
          <ac:picMkLst>
            <pc:docMk/>
            <pc:sldMk cId="3862334454" sldId="268"/>
            <ac:picMk id="19" creationId="{44C5E423-9573-650B-357A-29FA53B069C3}"/>
          </ac:picMkLst>
        </pc:picChg>
      </pc:sldChg>
      <pc:sldChg chg="new del">
        <pc:chgData name="François GLEYZON" userId="a2d04f23f7faf3ef" providerId="LiveId" clId="{1D234A9C-22E0-43CD-8D54-3191A7902E4E}" dt="2025-02-22T19:38:26.169" v="2519" actId="680"/>
        <pc:sldMkLst>
          <pc:docMk/>
          <pc:sldMk cId="2581293795" sldId="269"/>
        </pc:sldMkLst>
      </pc:sldChg>
      <pc:sldChg chg="delSp modSp add mod">
        <pc:chgData name="François GLEYZON" userId="a2d04f23f7faf3ef" providerId="LiveId" clId="{1D234A9C-22E0-43CD-8D54-3191A7902E4E}" dt="2025-02-28T19:33:09.610" v="6644" actId="20577"/>
        <pc:sldMkLst>
          <pc:docMk/>
          <pc:sldMk cId="3239519359" sldId="269"/>
        </pc:sldMkLst>
        <pc:spChg chg="mod">
          <ac:chgData name="François GLEYZON" userId="a2d04f23f7faf3ef" providerId="LiveId" clId="{1D234A9C-22E0-43CD-8D54-3191A7902E4E}" dt="2025-02-28T19:33:09.610" v="6644" actId="20577"/>
          <ac:spMkLst>
            <pc:docMk/>
            <pc:sldMk cId="3239519359" sldId="269"/>
            <ac:spMk id="2" creationId="{23AF90DA-2034-1DEE-06D0-9A1454FEA349}"/>
          </ac:spMkLst>
        </pc:spChg>
        <pc:spChg chg="mod">
          <ac:chgData name="François GLEYZON" userId="a2d04f23f7faf3ef" providerId="LiveId" clId="{1D234A9C-22E0-43CD-8D54-3191A7902E4E}" dt="2025-02-28T16:02:31.801" v="5756" actId="1036"/>
          <ac:spMkLst>
            <pc:docMk/>
            <pc:sldMk cId="3239519359" sldId="269"/>
            <ac:spMk id="6" creationId="{B6E4E89F-DA3D-DBA4-75DD-7E2E4F270619}"/>
          </ac:spMkLst>
        </pc:spChg>
        <pc:spChg chg="mod">
          <ac:chgData name="François GLEYZON" userId="a2d04f23f7faf3ef" providerId="LiveId" clId="{1D234A9C-22E0-43CD-8D54-3191A7902E4E}" dt="2025-02-28T16:03:37.721" v="6038" actId="20577"/>
          <ac:spMkLst>
            <pc:docMk/>
            <pc:sldMk cId="3239519359" sldId="269"/>
            <ac:spMk id="7" creationId="{C09A58AA-8779-EE05-5DFD-6B44D02D2C22}"/>
          </ac:spMkLst>
        </pc:spChg>
        <pc:spChg chg="mod">
          <ac:chgData name="François GLEYZON" userId="a2d04f23f7faf3ef" providerId="LiveId" clId="{1D234A9C-22E0-43CD-8D54-3191A7902E4E}" dt="2025-02-28T18:58:32.294" v="6270" actId="20577"/>
          <ac:spMkLst>
            <pc:docMk/>
            <pc:sldMk cId="3239519359" sldId="269"/>
            <ac:spMk id="24" creationId="{39BEB853-637D-D23D-BA09-F503A011AEFB}"/>
          </ac:spMkLst>
        </pc:spChg>
        <pc:spChg chg="mod">
          <ac:chgData name="François GLEYZON" userId="a2d04f23f7faf3ef" providerId="LiveId" clId="{1D234A9C-22E0-43CD-8D54-3191A7902E4E}" dt="2025-02-28T16:00:53.194" v="5675" actId="14100"/>
          <ac:spMkLst>
            <pc:docMk/>
            <pc:sldMk cId="3239519359" sldId="269"/>
            <ac:spMk id="27" creationId="{EFBC5B56-3566-1B71-CCA9-E2600B9CF6F9}"/>
          </ac:spMkLst>
        </pc:spChg>
        <pc:spChg chg="mod">
          <ac:chgData name="François GLEYZON" userId="a2d04f23f7faf3ef" providerId="LiveId" clId="{1D234A9C-22E0-43CD-8D54-3191A7902E4E}" dt="2025-02-28T16:02:31.801" v="5756" actId="1036"/>
          <ac:spMkLst>
            <pc:docMk/>
            <pc:sldMk cId="3239519359" sldId="269"/>
            <ac:spMk id="29" creationId="{79AF9BD0-EF22-4C88-47C6-542B7CF8DFF9}"/>
          </ac:spMkLst>
        </pc:spChg>
        <pc:spChg chg="mod">
          <ac:chgData name="François GLEYZON" userId="a2d04f23f7faf3ef" providerId="LiveId" clId="{1D234A9C-22E0-43CD-8D54-3191A7902E4E}" dt="2025-02-28T16:02:31.801" v="5756" actId="1036"/>
          <ac:spMkLst>
            <pc:docMk/>
            <pc:sldMk cId="3239519359" sldId="269"/>
            <ac:spMk id="30" creationId="{EAE37C8C-9C34-4B7F-6E42-BA21ABC7F469}"/>
          </ac:spMkLst>
        </pc:spChg>
        <pc:spChg chg="mod">
          <ac:chgData name="François GLEYZON" userId="a2d04f23f7faf3ef" providerId="LiveId" clId="{1D234A9C-22E0-43CD-8D54-3191A7902E4E}" dt="2025-02-28T16:02:31.801" v="5756" actId="1036"/>
          <ac:spMkLst>
            <pc:docMk/>
            <pc:sldMk cId="3239519359" sldId="269"/>
            <ac:spMk id="31" creationId="{B3E8F8B3-248A-1B4E-5A69-4783E18E9EFE}"/>
          </ac:spMkLst>
        </pc:spChg>
        <pc:spChg chg="mod">
          <ac:chgData name="François GLEYZON" userId="a2d04f23f7faf3ef" providerId="LiveId" clId="{1D234A9C-22E0-43CD-8D54-3191A7902E4E}" dt="2025-02-28T16:02:31.801" v="5756" actId="1036"/>
          <ac:spMkLst>
            <pc:docMk/>
            <pc:sldMk cId="3239519359" sldId="269"/>
            <ac:spMk id="32" creationId="{2E2B2C9C-82E3-C206-A6B0-990D9A0F7051}"/>
          </ac:spMkLst>
        </pc:spChg>
        <pc:spChg chg="mod">
          <ac:chgData name="François GLEYZON" userId="a2d04f23f7faf3ef" providerId="LiveId" clId="{1D234A9C-22E0-43CD-8D54-3191A7902E4E}" dt="2025-02-28T16:02:31.801" v="5756" actId="1036"/>
          <ac:spMkLst>
            <pc:docMk/>
            <pc:sldMk cId="3239519359" sldId="269"/>
            <ac:spMk id="33" creationId="{AB58D180-8CFC-C76D-51E9-E77F20DF9CA6}"/>
          </ac:spMkLst>
        </pc:spChg>
        <pc:spChg chg="mod">
          <ac:chgData name="François GLEYZON" userId="a2d04f23f7faf3ef" providerId="LiveId" clId="{1D234A9C-22E0-43CD-8D54-3191A7902E4E}" dt="2025-02-28T16:02:31.801" v="5756" actId="1036"/>
          <ac:spMkLst>
            <pc:docMk/>
            <pc:sldMk cId="3239519359" sldId="269"/>
            <ac:spMk id="34" creationId="{9FDDEC99-834C-DB72-A1C8-C14CF4B41635}"/>
          </ac:spMkLst>
        </pc:spChg>
      </pc:sldChg>
      <pc:sldChg chg="addSp delSp modSp add mod">
        <pc:chgData name="François GLEYZON" userId="a2d04f23f7faf3ef" providerId="LiveId" clId="{1D234A9C-22E0-43CD-8D54-3191A7902E4E}" dt="2025-03-01T20:41:09.614" v="8173" actId="20577"/>
        <pc:sldMkLst>
          <pc:docMk/>
          <pc:sldMk cId="2070928200" sldId="270"/>
        </pc:sldMkLst>
        <pc:spChg chg="del">
          <ac:chgData name="François GLEYZON" userId="a2d04f23f7faf3ef" providerId="LiveId" clId="{1D234A9C-22E0-43CD-8D54-3191A7902E4E}" dt="2025-02-28T14:52:42.749" v="3874" actId="478"/>
          <ac:spMkLst>
            <pc:docMk/>
            <pc:sldMk cId="2070928200" sldId="270"/>
            <ac:spMk id="2" creationId="{E143367D-093C-176C-0FE6-410C69118948}"/>
          </ac:spMkLst>
        </pc:spChg>
        <pc:spChg chg="del">
          <ac:chgData name="François GLEYZON" userId="a2d04f23f7faf3ef" providerId="LiveId" clId="{1D234A9C-22E0-43CD-8D54-3191A7902E4E}" dt="2025-02-28T14:52:42.749" v="3874" actId="478"/>
          <ac:spMkLst>
            <pc:docMk/>
            <pc:sldMk cId="2070928200" sldId="270"/>
            <ac:spMk id="3" creationId="{3020BCF6-8759-4DC7-E000-DCAC7AD14FAD}"/>
          </ac:spMkLst>
        </pc:spChg>
        <pc:spChg chg="del">
          <ac:chgData name="François GLEYZON" userId="a2d04f23f7faf3ef" providerId="LiveId" clId="{1D234A9C-22E0-43CD-8D54-3191A7902E4E}" dt="2025-02-28T14:52:38.343" v="3873" actId="478"/>
          <ac:spMkLst>
            <pc:docMk/>
            <pc:sldMk cId="2070928200" sldId="270"/>
            <ac:spMk id="4" creationId="{EA26DAE1-BE36-75CC-723E-5A5955059A3C}"/>
          </ac:spMkLst>
        </pc:spChg>
        <pc:spChg chg="del">
          <ac:chgData name="François GLEYZON" userId="a2d04f23f7faf3ef" providerId="LiveId" clId="{1D234A9C-22E0-43CD-8D54-3191A7902E4E}" dt="2025-02-28T14:52:42.749" v="3874" actId="478"/>
          <ac:spMkLst>
            <pc:docMk/>
            <pc:sldMk cId="2070928200" sldId="270"/>
            <ac:spMk id="5" creationId="{83779FAC-395D-7041-FC46-78EE1A32DE22}"/>
          </ac:spMkLst>
        </pc:spChg>
        <pc:spChg chg="add mod">
          <ac:chgData name="François GLEYZON" userId="a2d04f23f7faf3ef" providerId="LiveId" clId="{1D234A9C-22E0-43CD-8D54-3191A7902E4E}" dt="2025-02-28T15:04:27.720" v="4884" actId="207"/>
          <ac:spMkLst>
            <pc:docMk/>
            <pc:sldMk cId="2070928200" sldId="270"/>
            <ac:spMk id="6" creationId="{F45FC7D2-9728-436D-3256-EE56BDE4D0D1}"/>
          </ac:spMkLst>
        </pc:spChg>
        <pc:spChg chg="add mod">
          <ac:chgData name="François GLEYZON" userId="a2d04f23f7faf3ef" providerId="LiveId" clId="{1D234A9C-22E0-43CD-8D54-3191A7902E4E}" dt="2025-02-28T15:04:38.320" v="4887" actId="207"/>
          <ac:spMkLst>
            <pc:docMk/>
            <pc:sldMk cId="2070928200" sldId="270"/>
            <ac:spMk id="7" creationId="{21F8C97E-BBA3-950E-D261-E0BC94B3CF0B}"/>
          </ac:spMkLst>
        </pc:spChg>
        <pc:spChg chg="del">
          <ac:chgData name="François GLEYZON" userId="a2d04f23f7faf3ef" providerId="LiveId" clId="{1D234A9C-22E0-43CD-8D54-3191A7902E4E}" dt="2025-02-28T14:52:38.343" v="3873" actId="478"/>
          <ac:spMkLst>
            <pc:docMk/>
            <pc:sldMk cId="2070928200" sldId="270"/>
            <ac:spMk id="8" creationId="{F493E56C-64C0-DC70-A656-0F34D5EE7F29}"/>
          </ac:spMkLst>
        </pc:spChg>
        <pc:spChg chg="add mod">
          <ac:chgData name="François GLEYZON" userId="a2d04f23f7faf3ef" providerId="LiveId" clId="{1D234A9C-22E0-43CD-8D54-3191A7902E4E}" dt="2025-02-28T15:04:21.423" v="4882" actId="207"/>
          <ac:spMkLst>
            <pc:docMk/>
            <pc:sldMk cId="2070928200" sldId="270"/>
            <ac:spMk id="10" creationId="{58B81BC5-D8B4-6B52-AD12-1AC91813A0B3}"/>
          </ac:spMkLst>
        </pc:spChg>
        <pc:spChg chg="mod">
          <ac:chgData name="François GLEYZON" userId="a2d04f23f7faf3ef" providerId="LiveId" clId="{1D234A9C-22E0-43CD-8D54-3191A7902E4E}" dt="2025-02-28T15:04:35.964" v="4886" actId="207"/>
          <ac:spMkLst>
            <pc:docMk/>
            <pc:sldMk cId="2070928200" sldId="270"/>
            <ac:spMk id="11" creationId="{42D33AFB-B234-0778-B8EF-D8F0F4F86A10}"/>
          </ac:spMkLst>
        </pc:spChg>
        <pc:spChg chg="del">
          <ac:chgData name="François GLEYZON" userId="a2d04f23f7faf3ef" providerId="LiveId" clId="{1D234A9C-22E0-43CD-8D54-3191A7902E4E}" dt="2025-02-28T14:52:38.343" v="3873" actId="478"/>
          <ac:spMkLst>
            <pc:docMk/>
            <pc:sldMk cId="2070928200" sldId="270"/>
            <ac:spMk id="12" creationId="{7E59FCC9-AEA5-DC63-A29A-3C085C8A7533}"/>
          </ac:spMkLst>
        </pc:spChg>
        <pc:spChg chg="del">
          <ac:chgData name="François GLEYZON" userId="a2d04f23f7faf3ef" providerId="LiveId" clId="{1D234A9C-22E0-43CD-8D54-3191A7902E4E}" dt="2025-02-28T14:52:42.749" v="3874" actId="478"/>
          <ac:spMkLst>
            <pc:docMk/>
            <pc:sldMk cId="2070928200" sldId="270"/>
            <ac:spMk id="13" creationId="{3547C409-14E8-DD3D-60B0-765D4C3BA67E}"/>
          </ac:spMkLst>
        </pc:spChg>
        <pc:spChg chg="del">
          <ac:chgData name="François GLEYZON" userId="a2d04f23f7faf3ef" providerId="LiveId" clId="{1D234A9C-22E0-43CD-8D54-3191A7902E4E}" dt="2025-02-28T14:52:42.749" v="3874" actId="478"/>
          <ac:spMkLst>
            <pc:docMk/>
            <pc:sldMk cId="2070928200" sldId="270"/>
            <ac:spMk id="14" creationId="{112E07F9-6CCA-F5AA-0F42-B37FA5DEBF2E}"/>
          </ac:spMkLst>
        </pc:spChg>
        <pc:spChg chg="del">
          <ac:chgData name="François GLEYZON" userId="a2d04f23f7faf3ef" providerId="LiveId" clId="{1D234A9C-22E0-43CD-8D54-3191A7902E4E}" dt="2025-02-28T14:52:42.749" v="3874" actId="478"/>
          <ac:spMkLst>
            <pc:docMk/>
            <pc:sldMk cId="2070928200" sldId="270"/>
            <ac:spMk id="15" creationId="{D18AECDC-805B-5279-6A6A-FB6CC79DACAF}"/>
          </ac:spMkLst>
        </pc:spChg>
        <pc:spChg chg="mod">
          <ac:chgData name="François GLEYZON" userId="a2d04f23f7faf3ef" providerId="LiveId" clId="{1D234A9C-22E0-43CD-8D54-3191A7902E4E}" dt="2025-02-28T14:53:02.950" v="3909" actId="1076"/>
          <ac:spMkLst>
            <pc:docMk/>
            <pc:sldMk cId="2070928200" sldId="270"/>
            <ac:spMk id="16" creationId="{CBFEF0A0-E981-F60F-31C4-D2AA58EA2B7B}"/>
          </ac:spMkLst>
        </pc:spChg>
        <pc:spChg chg="del">
          <ac:chgData name="François GLEYZON" userId="a2d04f23f7faf3ef" providerId="LiveId" clId="{1D234A9C-22E0-43CD-8D54-3191A7902E4E}" dt="2025-02-28T14:52:42.749" v="3874" actId="478"/>
          <ac:spMkLst>
            <pc:docMk/>
            <pc:sldMk cId="2070928200" sldId="270"/>
            <ac:spMk id="17" creationId="{0CED1E0D-E769-E6BC-5083-6F48EF2F5A40}"/>
          </ac:spMkLst>
        </pc:spChg>
        <pc:spChg chg="del">
          <ac:chgData name="François GLEYZON" userId="a2d04f23f7faf3ef" providerId="LiveId" clId="{1D234A9C-22E0-43CD-8D54-3191A7902E4E}" dt="2025-02-28T14:52:42.749" v="3874" actId="478"/>
          <ac:spMkLst>
            <pc:docMk/>
            <pc:sldMk cId="2070928200" sldId="270"/>
            <ac:spMk id="18" creationId="{359B1C77-5E38-8E57-C3C8-1987E0BBA0F0}"/>
          </ac:spMkLst>
        </pc:spChg>
        <pc:spChg chg="add mod">
          <ac:chgData name="François GLEYZON" userId="a2d04f23f7faf3ef" providerId="LiveId" clId="{1D234A9C-22E0-43CD-8D54-3191A7902E4E}" dt="2025-03-01T20:41:09.614" v="8173" actId="20577"/>
          <ac:spMkLst>
            <pc:docMk/>
            <pc:sldMk cId="2070928200" sldId="270"/>
            <ac:spMk id="19" creationId="{4ED50F54-8F82-0732-A2BC-B5B4942BBFD3}"/>
          </ac:spMkLst>
        </pc:spChg>
        <pc:spChg chg="mod">
          <ac:chgData name="François GLEYZON" userId="a2d04f23f7faf3ef" providerId="LiveId" clId="{1D234A9C-22E0-43CD-8D54-3191A7902E4E}" dt="2025-02-28T14:53:02.950" v="3909" actId="1076"/>
          <ac:spMkLst>
            <pc:docMk/>
            <pc:sldMk cId="2070928200" sldId="270"/>
            <ac:spMk id="20" creationId="{98EC9EA8-1AC0-3AB3-961B-14B077C35A0F}"/>
          </ac:spMkLst>
        </pc:spChg>
        <pc:spChg chg="add mod">
          <ac:chgData name="François GLEYZON" userId="a2d04f23f7faf3ef" providerId="LiveId" clId="{1D234A9C-22E0-43CD-8D54-3191A7902E4E}" dt="2025-02-28T15:04:52.280" v="4890" actId="14100"/>
          <ac:spMkLst>
            <pc:docMk/>
            <pc:sldMk cId="2070928200" sldId="270"/>
            <ac:spMk id="21" creationId="{752A195A-3CC5-5B49-CAA7-4DA66F9F0B64}"/>
          </ac:spMkLst>
        </pc:spChg>
        <pc:spChg chg="add mod">
          <ac:chgData name="François GLEYZON" userId="a2d04f23f7faf3ef" providerId="LiveId" clId="{1D234A9C-22E0-43CD-8D54-3191A7902E4E}" dt="2025-02-28T15:05:01.245" v="4895" actId="14100"/>
          <ac:spMkLst>
            <pc:docMk/>
            <pc:sldMk cId="2070928200" sldId="270"/>
            <ac:spMk id="22" creationId="{43CCEC17-5A09-6292-0D3D-6172BB6420B5}"/>
          </ac:spMkLst>
        </pc:spChg>
        <pc:spChg chg="mod">
          <ac:chgData name="François GLEYZON" userId="a2d04f23f7faf3ef" providerId="LiveId" clId="{1D234A9C-22E0-43CD-8D54-3191A7902E4E}" dt="2025-02-28T14:55:33.434" v="4242" actId="14100"/>
          <ac:spMkLst>
            <pc:docMk/>
            <pc:sldMk cId="2070928200" sldId="270"/>
            <ac:spMk id="23" creationId="{B175D7F9-25F9-08E9-660B-849E548014BB}"/>
          </ac:spMkLst>
        </pc:spChg>
        <pc:spChg chg="add mod">
          <ac:chgData name="François GLEYZON" userId="a2d04f23f7faf3ef" providerId="LiveId" clId="{1D234A9C-22E0-43CD-8D54-3191A7902E4E}" dt="2025-02-28T15:05:18.040" v="4901" actId="14100"/>
          <ac:spMkLst>
            <pc:docMk/>
            <pc:sldMk cId="2070928200" sldId="270"/>
            <ac:spMk id="24" creationId="{FDEA1201-8E20-9E71-92AC-0D72D9F8F082}"/>
          </ac:spMkLst>
        </pc:spChg>
        <pc:spChg chg="del">
          <ac:chgData name="François GLEYZON" userId="a2d04f23f7faf3ef" providerId="LiveId" clId="{1D234A9C-22E0-43CD-8D54-3191A7902E4E}" dt="2025-02-28T14:52:36.360" v="3872" actId="478"/>
          <ac:spMkLst>
            <pc:docMk/>
            <pc:sldMk cId="2070928200" sldId="270"/>
            <ac:spMk id="25" creationId="{F843E68E-DB39-76D6-89F8-4FB708AEF419}"/>
          </ac:spMkLst>
        </pc:spChg>
        <pc:spChg chg="del">
          <ac:chgData name="François GLEYZON" userId="a2d04f23f7faf3ef" providerId="LiveId" clId="{1D234A9C-22E0-43CD-8D54-3191A7902E4E}" dt="2025-02-28T14:52:42.749" v="3874" actId="478"/>
          <ac:spMkLst>
            <pc:docMk/>
            <pc:sldMk cId="2070928200" sldId="270"/>
            <ac:spMk id="35" creationId="{CF046C16-B507-E6CD-ACDD-3C7400792C73}"/>
          </ac:spMkLst>
        </pc:spChg>
        <pc:spChg chg="mod">
          <ac:chgData name="François GLEYZON" userId="a2d04f23f7faf3ef" providerId="LiveId" clId="{1D234A9C-22E0-43CD-8D54-3191A7902E4E}" dt="2025-02-28T19:33:39.248" v="6656" actId="20577"/>
          <ac:spMkLst>
            <pc:docMk/>
            <pc:sldMk cId="2070928200" sldId="270"/>
            <ac:spMk id="47" creationId="{FCCDDF59-C25B-C53B-D6FB-1C4457030BB8}"/>
          </ac:spMkLst>
        </pc:spChg>
        <pc:grpChg chg="del">
          <ac:chgData name="François GLEYZON" userId="a2d04f23f7faf3ef" providerId="LiveId" clId="{1D234A9C-22E0-43CD-8D54-3191A7902E4E}" dt="2025-02-28T14:52:45.475" v="3875" actId="478"/>
          <ac:grpSpMkLst>
            <pc:docMk/>
            <pc:sldMk cId="2070928200" sldId="270"/>
            <ac:grpSpMk id="33" creationId="{39FA3E62-2881-6929-8DC8-54F75D79DC61}"/>
          </ac:grpSpMkLst>
        </pc:grpChg>
        <pc:picChg chg="add mod">
          <ac:chgData name="François GLEYZON" userId="a2d04f23f7faf3ef" providerId="LiveId" clId="{1D234A9C-22E0-43CD-8D54-3191A7902E4E}" dt="2025-02-28T15:03:37.022" v="4735" actId="1076"/>
          <ac:picMkLst>
            <pc:docMk/>
            <pc:sldMk cId="2070928200" sldId="270"/>
            <ac:picMk id="1026" creationId="{91D9C3EF-BAF4-CF69-E1D2-CF90D4067D2B}"/>
          </ac:picMkLst>
        </pc:picChg>
        <pc:cxnChg chg="mod">
          <ac:chgData name="François GLEYZON" userId="a2d04f23f7faf3ef" providerId="LiveId" clId="{1D234A9C-22E0-43CD-8D54-3191A7902E4E}" dt="2025-02-28T14:52:45.475" v="3875" actId="478"/>
          <ac:cxnSpMkLst>
            <pc:docMk/>
            <pc:sldMk cId="2070928200" sldId="270"/>
            <ac:cxnSpMk id="42" creationId="{028657B1-1F4B-D977-A4F7-DFC7447DAEFB}"/>
          </ac:cxnSpMkLst>
        </pc:cxnChg>
        <pc:cxnChg chg="mod">
          <ac:chgData name="François GLEYZON" userId="a2d04f23f7faf3ef" providerId="LiveId" clId="{1D234A9C-22E0-43CD-8D54-3191A7902E4E}" dt="2025-02-28T14:52:45.475" v="3875" actId="478"/>
          <ac:cxnSpMkLst>
            <pc:docMk/>
            <pc:sldMk cId="2070928200" sldId="270"/>
            <ac:cxnSpMk id="43" creationId="{48362472-2525-7A38-6853-779564763EAF}"/>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01/03/2025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CA8F5A3-1210-481E-B98C-38D1ADA5BAE1}" type="slidenum">
              <a:rPr lang="en-GB" smtClean="0"/>
              <a:t>11</a:t>
            </a:fld>
            <a:endParaRPr lang="en-GB"/>
          </a:p>
        </p:txBody>
      </p:sp>
    </p:spTree>
    <p:extLst>
      <p:ext uri="{BB962C8B-B14F-4D97-AF65-F5344CB8AC3E}">
        <p14:creationId xmlns:p14="http://schemas.microsoft.com/office/powerpoint/2010/main" val="1502807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01/03/2025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01/03/2025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01/03/2025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01/03/2025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01/03/2025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01/03/2025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01/03/2025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01/03/2025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01/03/2025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01/03/2025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01/03/2025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01/03/2025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 Id="rId5" Type="http://schemas.openxmlformats.org/officeDocument/2006/relationships/image" Target="../media/image65.png"/><Relationship Id="rId4" Type="http://schemas.openxmlformats.org/officeDocument/2006/relationships/image" Target="../media/image64.png"/></Relationships>
</file>

<file path=ppt/slides/_rels/slide1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660.png"/><Relationship Id="rId4" Type="http://schemas.openxmlformats.org/officeDocument/2006/relationships/image" Target="../media/image6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png"/><Relationship Id="rId3" Type="http://schemas.openxmlformats.org/officeDocument/2006/relationships/image" Target="../media/image130.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0.png"/><Relationship Id="rId16"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0.png"/><Relationship Id="rId15" Type="http://schemas.openxmlformats.org/officeDocument/2006/relationships/image" Target="../media/image25.png"/><Relationship Id="rId10" Type="http://schemas.openxmlformats.org/officeDocument/2006/relationships/image" Target="../media/image20.png"/><Relationship Id="rId4" Type="http://schemas.openxmlformats.org/officeDocument/2006/relationships/image" Target="../media/image140.png"/><Relationship Id="rId9" Type="http://schemas.openxmlformats.org/officeDocument/2006/relationships/image" Target="../media/image19.png"/><Relationship Id="rId14" Type="http://schemas.openxmlformats.org/officeDocument/2006/relationships/image" Target="../media/image24.png"/></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7.png"/><Relationship Id="rId7" Type="http://schemas.openxmlformats.org/officeDocument/2006/relationships/image" Target="../media/image40.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350.png"/><Relationship Id="rId5" Type="http://schemas.openxmlformats.org/officeDocument/2006/relationships/image" Target="../media/image39.png"/><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12" Type="http://schemas.openxmlformats.org/officeDocument/2006/relationships/image" Target="../media/image51.png"/><Relationship Id="rId2" Type="http://schemas.openxmlformats.org/officeDocument/2006/relationships/image" Target="../media/image42.png"/><Relationship Id="rId1" Type="http://schemas.openxmlformats.org/officeDocument/2006/relationships/slideLayout" Target="../slideLayouts/slideLayout1.xml"/><Relationship Id="rId6" Type="http://schemas.openxmlformats.org/officeDocument/2006/relationships/image" Target="../media/image46.png"/><Relationship Id="rId11" Type="http://schemas.openxmlformats.org/officeDocument/2006/relationships/image" Target="../media/image50.png"/><Relationship Id="rId5" Type="http://schemas.openxmlformats.org/officeDocument/2006/relationships/image" Target="../media/image45.png"/><Relationship Id="rId10" Type="http://schemas.openxmlformats.org/officeDocument/2006/relationships/image" Target="../media/image460.png"/><Relationship Id="rId4" Type="http://schemas.openxmlformats.org/officeDocument/2006/relationships/image" Target="../media/image44.png"/><Relationship Id="rId9" Type="http://schemas.openxmlformats.org/officeDocument/2006/relationships/image" Target="../media/image49.png"/></Relationships>
</file>

<file path=ppt/slides/_rels/slide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2</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https://github.com/GauthierBRUNEL/MEC8211_devoir_2</a:t>
            </a:r>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D03A9-1D55-A413-898E-2E520715266D}"/>
            </a:ext>
          </a:extLst>
        </p:cNvPr>
        <p:cNvGrpSpPr/>
        <p:nvPr/>
      </p:nvGrpSpPr>
      <p:grpSpPr>
        <a:xfrm>
          <a:off x="0" y="0"/>
          <a:ext cx="0" cy="0"/>
          <a:chOff x="0" y="0"/>
          <a:chExt cx="0" cy="0"/>
        </a:xfrm>
      </p:grpSpPr>
      <p:pic>
        <p:nvPicPr>
          <p:cNvPr id="15" name="Picture 14" descr="A graph of different colored lines&#10;&#10;AI-generated content may be incorrect.">
            <a:extLst>
              <a:ext uri="{FF2B5EF4-FFF2-40B4-BE49-F238E27FC236}">
                <a16:creationId xmlns:a16="http://schemas.microsoft.com/office/drawing/2014/main" id="{4F98FC1B-89AC-386D-FCB9-B93BD4969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5642" y="1395160"/>
            <a:ext cx="6116357" cy="3058179"/>
          </a:xfrm>
          <a:prstGeom prst="rect">
            <a:avLst/>
          </a:prstGeom>
        </p:spPr>
      </p:pic>
      <p:pic>
        <p:nvPicPr>
          <p:cNvPr id="17" name="Picture 16" descr="A graph of a function&#10;&#10;AI-generated content may be incorrect.">
            <a:extLst>
              <a:ext uri="{FF2B5EF4-FFF2-40B4-BE49-F238E27FC236}">
                <a16:creationId xmlns:a16="http://schemas.microsoft.com/office/drawing/2014/main" id="{B79CB08F-3FFD-6F92-DA0F-448C149672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405339"/>
            <a:ext cx="6096001" cy="3048001"/>
          </a:xfrm>
          <a:prstGeom prst="rect">
            <a:avLst/>
          </a:prstGeom>
        </p:spPr>
      </p:pic>
      <p:sp>
        <p:nvSpPr>
          <p:cNvPr id="2" name="Rectangle 1">
            <a:extLst>
              <a:ext uri="{FF2B5EF4-FFF2-40B4-BE49-F238E27FC236}">
                <a16:creationId xmlns:a16="http://schemas.microsoft.com/office/drawing/2014/main" id="{0ED4C262-ADCF-AE6F-3CBC-6A388E77DD6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CECDEB89-FD89-A4AD-837C-99F0CAD8B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a:t>
            </a:r>
          </a:p>
        </p:txBody>
      </p:sp>
      <p:sp>
        <p:nvSpPr>
          <p:cNvPr id="4" name="Rectangle 3">
            <a:extLst>
              <a:ext uri="{FF2B5EF4-FFF2-40B4-BE49-F238E27FC236}">
                <a16:creationId xmlns:a16="http://schemas.microsoft.com/office/drawing/2014/main" id="{F7C7A1CB-DE34-AD40-E16D-6AA4F785CAE1}"/>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3" name="TextBox 12">
            <a:extLst>
              <a:ext uri="{FF2B5EF4-FFF2-40B4-BE49-F238E27FC236}">
                <a16:creationId xmlns:a16="http://schemas.microsoft.com/office/drawing/2014/main" id="{B7F086DE-1FC4-C625-C46F-7162AFC5DB60}"/>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9/10</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0B49F87-7ED7-F297-6B2B-9C4772F607BB}"/>
                  </a:ext>
                </a:extLst>
              </p:cNvPr>
              <p:cNvSpPr txBox="1"/>
              <p:nvPr/>
            </p:nvSpPr>
            <p:spPr>
              <a:xfrm>
                <a:off x="-1" y="627468"/>
                <a:ext cx="121920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étudie maintenant la convergence avec les erreurs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1</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 </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𝐿</m:t>
                        </m:r>
                      </m:e>
                      <m:sub>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ub>
                    </m:sSub>
                  </m:oMath>
                </a14:m>
                <a:r>
                  <a:rPr lang="fr-FR" noProof="0" dirty="0">
                    <a:latin typeface="Times New Roman" panose="02020603050405020304" pitchFamily="18" charset="0"/>
                    <a:cs typeface="Times New Roman" panose="02020603050405020304" pitchFamily="18" charset="0"/>
                  </a:rPr>
                  <a:t> en les exprimant bien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𝐶</m:t>
                    </m:r>
                  </m:oMath>
                </a14:m>
                <a:r>
                  <a:rPr lang="fr-FR" noProof="0" dirty="0">
                    <a:latin typeface="Times New Roman" panose="02020603050405020304" pitchFamily="18" charset="0"/>
                    <a:cs typeface="Times New Roman" panose="02020603050405020304" pitchFamily="18" charset="0"/>
                  </a:rPr>
                  <a:t> qui est fonction de </a:t>
                </a:r>
                <a:r>
                  <a:rPr lang="fr-FR" b="1" noProof="0" dirty="0">
                    <a:latin typeface="Times New Roman" panose="02020603050405020304" pitchFamily="18" charset="0"/>
                    <a:cs typeface="Times New Roman" panose="02020603050405020304" pitchFamily="18" charset="0"/>
                  </a:rPr>
                  <a:t>deux variables </a:t>
                </a:r>
                <a:r>
                  <a:rPr lang="fr-FR" noProof="0" dirty="0">
                    <a:latin typeface="Times New Roman" panose="02020603050405020304" pitchFamily="18" charset="0"/>
                    <a:cs typeface="Times New Roman" panose="02020603050405020304" pitchFamily="18" charset="0"/>
                  </a:rPr>
                  <a:t>(voir définition dans le second script). </a:t>
                </a:r>
                <a:r>
                  <a:rPr lang="fr-FR" dirty="0">
                    <a:latin typeface="Times New Roman" panose="02020603050405020304" pitchFamily="18" charset="0"/>
                    <a:cs typeface="Times New Roman" panose="02020603050405020304" pitchFamily="18" charset="0"/>
                  </a:rPr>
                  <a:t>Il y a donc deux analyses de convergence à réaliser : une temporelle et une spatiale. </a:t>
                </a:r>
                <a:endParaRPr lang="fr-FR" noProof="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E0B49F87-7ED7-F297-6B2B-9C4772F607BB}"/>
                  </a:ext>
                </a:extLst>
              </p:cNvPr>
              <p:cNvSpPr txBox="1">
                <a:spLocks noRot="1" noChangeAspect="1" noMove="1" noResize="1" noEditPoints="1" noAdjustHandles="1" noChangeArrowheads="1" noChangeShapeType="1" noTextEdit="1"/>
              </p:cNvSpPr>
              <p:nvPr/>
            </p:nvSpPr>
            <p:spPr>
              <a:xfrm>
                <a:off x="-1" y="627468"/>
                <a:ext cx="12192001" cy="646331"/>
              </a:xfrm>
              <a:prstGeom prst="rect">
                <a:avLst/>
              </a:prstGeom>
              <a:blipFill>
                <a:blip r:embed="rId4"/>
                <a:stretch>
                  <a:fillRect l="-400" t="-5660" r="-400"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D2E598-47B4-0150-AFF7-6ECE9DBA81E0}"/>
                  </a:ext>
                </a:extLst>
              </p:cNvPr>
              <p:cNvSpPr txBox="1"/>
              <p:nvPr/>
            </p:nvSpPr>
            <p:spPr>
              <a:xfrm>
                <a:off x="6214533" y="4449185"/>
                <a:ext cx="5977466" cy="203132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la convergence temporelle, on remarque que nous n’avons pas de plateau, l’erreur sur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𝑡</m:t>
                    </m:r>
                  </m:oMath>
                </a14:m>
                <a:r>
                  <a:rPr lang="fr-FR" noProof="0" dirty="0">
                    <a:latin typeface="Times New Roman" panose="02020603050405020304" pitchFamily="18" charset="0"/>
                    <a:cs typeface="Times New Roman" panose="02020603050405020304" pitchFamily="18" charset="0"/>
                  </a:rPr>
                  <a:t> n’est donc pas borné par celle sur </a:t>
                </a:r>
                <a14:m>
                  <m:oMath xmlns:m="http://schemas.openxmlformats.org/officeDocument/2006/math">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𝑥</m:t>
                    </m:r>
                  </m:oMath>
                </a14:m>
                <a:r>
                  <a:rPr lang="fr-FR" noProof="0" dirty="0">
                    <a:latin typeface="Times New Roman" panose="02020603050405020304" pitchFamily="18" charset="0"/>
                    <a:cs typeface="Times New Roman" panose="02020603050405020304" pitchFamily="18" charset="0"/>
                  </a:rPr>
                  <a:t>. En prenant les valeurs pour les points avec le plus petit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𝑡</m:t>
                    </m:r>
                  </m:oMath>
                </a14:m>
                <a:r>
                  <a:rPr lang="fr-FR" dirty="0">
                    <a:latin typeface="Times New Roman" panose="02020603050405020304" pitchFamily="18" charset="0"/>
                    <a:cs typeface="Times New Roman" panose="02020603050405020304" pitchFamily="18" charset="0"/>
                  </a:rPr>
                  <a:t> (i.e., les plus précis) on remarque que l’on trouve un ordre de convergence de 1. Les valeurs les plus clémentes étant naturellement pour l’erreur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𝐿</m:t>
                        </m:r>
                      </m:e>
                      <m:sub>
                        <m:r>
                          <a:rPr lang="fr-FR" i="1">
                            <a:latin typeface="Cambria Math" panose="02040503050406030204" pitchFamily="18" charset="0"/>
                            <a:cs typeface="Times New Roman" panose="02020603050405020304" pitchFamily="18" charset="0"/>
                          </a:rPr>
                          <m:t>1</m:t>
                        </m:r>
                      </m:sub>
                    </m:sSub>
                  </m:oMath>
                </a14:m>
                <a:r>
                  <a:rPr lang="fr-FR" dirty="0">
                    <a:latin typeface="Times New Roman" panose="02020603050405020304" pitchFamily="18" charset="0"/>
                    <a:cs typeface="Times New Roman" panose="02020603050405020304" pitchFamily="18" charset="0"/>
                  </a:rPr>
                  <a:t>. Cela correspond bien à l’ordre attendu pour le temporel. </a:t>
                </a:r>
              </a:p>
            </p:txBody>
          </p:sp>
        </mc:Choice>
        <mc:Fallback xmlns="">
          <p:sp>
            <p:nvSpPr>
              <p:cNvPr id="11" name="TextBox 10">
                <a:extLst>
                  <a:ext uri="{FF2B5EF4-FFF2-40B4-BE49-F238E27FC236}">
                    <a16:creationId xmlns:a16="http://schemas.microsoft.com/office/drawing/2014/main" id="{95D2E598-47B4-0150-AFF7-6ECE9DBA81E0}"/>
                  </a:ext>
                </a:extLst>
              </p:cNvPr>
              <p:cNvSpPr txBox="1">
                <a:spLocks noRot="1" noChangeAspect="1" noMove="1" noResize="1" noEditPoints="1" noAdjustHandles="1" noChangeArrowheads="1" noChangeShapeType="1" noTextEdit="1"/>
              </p:cNvSpPr>
              <p:nvPr/>
            </p:nvSpPr>
            <p:spPr>
              <a:xfrm>
                <a:off x="6214533" y="4449185"/>
                <a:ext cx="5977466" cy="2031325"/>
              </a:xfrm>
              <a:prstGeom prst="rect">
                <a:avLst/>
              </a:prstGeom>
              <a:blipFill>
                <a:blip r:embed="rId5"/>
                <a:stretch>
                  <a:fillRect l="-815" t="-1802" r="-917" b="-3904"/>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B22D1757-7E85-87DB-D1B2-0EFCF6078DED}"/>
              </a:ext>
            </a:extLst>
          </p:cNvPr>
          <p:cNvSpPr txBox="1"/>
          <p:nvPr/>
        </p:nvSpPr>
        <p:spPr>
          <a:xfrm>
            <a:off x="0" y="4449185"/>
            <a:ext cx="5977466" cy="203132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Malheureusement pour la convergence spatiale, nous sommes bloqués par un plateau en raison des erreurs temporelles qui viennent l’emporter. Malgré nos efforts, nous avons décidé de ne pas passer en dessous d’un incrément de temps de 1 mois. Cela influence la convergence asymptotique et ne nous sommes pas en mesure de retrouver un ordre de convergence numérique de 2 comme attendu. </a:t>
            </a:r>
            <a:endParaRPr lang="fr-FR"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7C1242B3-B0F5-BA0F-2EE8-1415E7E4C199}"/>
              </a:ext>
            </a:extLst>
          </p:cNvPr>
          <p:cNvSpPr txBox="1"/>
          <p:nvPr/>
        </p:nvSpPr>
        <p:spPr>
          <a:xfrm>
            <a:off x="0" y="6480510"/>
            <a:ext cx="962025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 : </a:t>
            </a:r>
            <a:r>
              <a:rPr lang="fr-FR" dirty="0">
                <a:latin typeface="Times New Roman" panose="02020603050405020304" pitchFamily="18" charset="0"/>
                <a:cs typeface="Times New Roman" panose="02020603050405020304" pitchFamily="18" charset="0"/>
              </a:rPr>
              <a:t>Seuls les points en rouge sont utilisés pour le calcul de la pente. </a:t>
            </a:r>
            <a:r>
              <a:rPr lang="fr-FR"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52944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0A046-E657-4F2A-B453-B4860888248C}"/>
            </a:ext>
          </a:extLst>
        </p:cNvPr>
        <p:cNvGrpSpPr/>
        <p:nvPr/>
      </p:nvGrpSpPr>
      <p:grpSpPr>
        <a:xfrm>
          <a:off x="0" y="0"/>
          <a:ext cx="0" cy="0"/>
          <a:chOff x="0" y="0"/>
          <a:chExt cx="0" cy="0"/>
        </a:xfrm>
      </p:grpSpPr>
      <p:pic>
        <p:nvPicPr>
          <p:cNvPr id="8" name="Picture 7" descr="A graph with different colored lines&#10;&#10;AI-generated content may be incorrect.">
            <a:extLst>
              <a:ext uri="{FF2B5EF4-FFF2-40B4-BE49-F238E27FC236}">
                <a16:creationId xmlns:a16="http://schemas.microsoft.com/office/drawing/2014/main" id="{6B77C190-E3DA-7935-7EB2-08BC1F38B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15" y="799311"/>
            <a:ext cx="5852172" cy="4389129"/>
          </a:xfrm>
          <a:prstGeom prst="rect">
            <a:avLst/>
          </a:prstGeom>
        </p:spPr>
      </p:pic>
      <p:sp>
        <p:nvSpPr>
          <p:cNvPr id="9" name="TextBox 8">
            <a:extLst>
              <a:ext uri="{FF2B5EF4-FFF2-40B4-BE49-F238E27FC236}">
                <a16:creationId xmlns:a16="http://schemas.microsoft.com/office/drawing/2014/main" id="{95302B67-9A92-878D-BEA9-FD86A8936C81}"/>
              </a:ext>
            </a:extLst>
          </p:cNvPr>
          <p:cNvSpPr txBox="1"/>
          <p:nvPr/>
        </p:nvSpPr>
        <p:spPr>
          <a:xfrm>
            <a:off x="2432050" y="5241409"/>
            <a:ext cx="1231901"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Euler</a:t>
            </a:r>
          </a:p>
        </p:txBody>
      </p:sp>
      <p:pic>
        <p:nvPicPr>
          <p:cNvPr id="12" name="Picture 11" descr="A graph of different colored lines&#10;&#10;AI-generated content may be incorrect.">
            <a:extLst>
              <a:ext uri="{FF2B5EF4-FFF2-40B4-BE49-F238E27FC236}">
                <a16:creationId xmlns:a16="http://schemas.microsoft.com/office/drawing/2014/main" id="{E4CB02A7-9D81-8B69-AE76-515EF2C50A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799311"/>
            <a:ext cx="5852172" cy="4389129"/>
          </a:xfrm>
          <a:prstGeom prst="rect">
            <a:avLst/>
          </a:prstGeom>
        </p:spPr>
      </p:pic>
      <p:sp>
        <p:nvSpPr>
          <p:cNvPr id="13" name="TextBox 12">
            <a:extLst>
              <a:ext uri="{FF2B5EF4-FFF2-40B4-BE49-F238E27FC236}">
                <a16:creationId xmlns:a16="http://schemas.microsoft.com/office/drawing/2014/main" id="{CC16B7AA-DFA4-249E-8EB9-B0456782D7C6}"/>
              </a:ext>
            </a:extLst>
          </p:cNvPr>
          <p:cNvSpPr txBox="1"/>
          <p:nvPr/>
        </p:nvSpPr>
        <p:spPr>
          <a:xfrm>
            <a:off x="7825111" y="5241409"/>
            <a:ext cx="2393949" cy="369332"/>
          </a:xfrm>
          <a:prstGeom prst="rect">
            <a:avLst/>
          </a:prstGeom>
          <a:noFill/>
        </p:spPr>
        <p:txBody>
          <a:bodyPr wrap="square" rtlCol="0">
            <a:spAutoFit/>
          </a:bodyPr>
          <a:lstStyle/>
          <a:p>
            <a:pPr algn="ctr"/>
            <a:r>
              <a:rPr lang="fr-FR" b="1" noProof="0" dirty="0" err="1">
                <a:latin typeface="Times New Roman" panose="02020603050405020304" pitchFamily="18" charset="0"/>
                <a:cs typeface="Times New Roman" panose="02020603050405020304" pitchFamily="18" charset="0"/>
              </a:rPr>
              <a:t>Crank</a:t>
            </a:r>
            <a:r>
              <a:rPr lang="fr-FR" b="1" noProof="0" dirty="0">
                <a:latin typeface="Times New Roman" panose="02020603050405020304" pitchFamily="18" charset="0"/>
                <a:cs typeface="Times New Roman" panose="02020603050405020304" pitchFamily="18" charset="0"/>
              </a:rPr>
              <a:t> Nicholson</a:t>
            </a:r>
          </a:p>
        </p:txBody>
      </p:sp>
      <p:sp>
        <p:nvSpPr>
          <p:cNvPr id="2" name="TextBox 1">
            <a:extLst>
              <a:ext uri="{FF2B5EF4-FFF2-40B4-BE49-F238E27FC236}">
                <a16:creationId xmlns:a16="http://schemas.microsoft.com/office/drawing/2014/main" id="{925022B4-230C-8FA2-0518-C2E8AFFB6489}"/>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10</a:t>
            </a:r>
            <a:r>
              <a:rPr lang="fr-FR" sz="1400" noProof="0" dirty="0">
                <a:latin typeface="Times New Roman" panose="02020603050405020304" pitchFamily="18" charset="0"/>
                <a:cs typeface="Times New Roman" panose="02020603050405020304" pitchFamily="18" charset="0"/>
              </a:rPr>
              <a:t>/10</a:t>
            </a:r>
          </a:p>
        </p:txBody>
      </p:sp>
      <p:sp>
        <p:nvSpPr>
          <p:cNvPr id="3" name="Rectangle 2">
            <a:extLst>
              <a:ext uri="{FF2B5EF4-FFF2-40B4-BE49-F238E27FC236}">
                <a16:creationId xmlns:a16="http://schemas.microsoft.com/office/drawing/2014/main" id="{D915C169-08CC-8E5B-81AB-578EC8D11F3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8FE9FC21-9C8A-1D90-E870-039EFD96A39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 &amp; F</a:t>
            </a:r>
          </a:p>
        </p:txBody>
      </p:sp>
      <p:sp>
        <p:nvSpPr>
          <p:cNvPr id="5" name="Rectangle 4">
            <a:extLst>
              <a:ext uri="{FF2B5EF4-FFF2-40B4-BE49-F238E27FC236}">
                <a16:creationId xmlns:a16="http://schemas.microsoft.com/office/drawing/2014/main" id="{A1169C53-176F-E0EA-C65C-D36F96EBBFEE}"/>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57CD4DB-A5AE-F4D7-A326-D2F1BF8D05BB}"/>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cherche la solution du problème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=11</m:t>
                    </m:r>
                  </m:oMath>
                </a14:m>
                <a:r>
                  <a:rPr lang="fr-FR" noProof="0" dirty="0">
                    <a:latin typeface="Times New Roman" panose="02020603050405020304" pitchFamily="18" charset="0"/>
                    <a:cs typeface="Times New Roman" panose="02020603050405020304" pitchFamily="18" charset="0"/>
                  </a:rPr>
                  <a:t> et allant de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à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4</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9</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𝑠</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6" name="TextBox 5">
                <a:extLst>
                  <a:ext uri="{FF2B5EF4-FFF2-40B4-BE49-F238E27FC236}">
                    <a16:creationId xmlns:a16="http://schemas.microsoft.com/office/drawing/2014/main" id="{957CD4DB-A5AE-F4D7-A326-D2F1BF8D05BB}"/>
                  </a:ext>
                </a:extLst>
              </p:cNvPr>
              <p:cNvSpPr txBox="1">
                <a:spLocks noRot="1" noChangeAspect="1" noMove="1" noResize="1" noEditPoints="1" noAdjustHandles="1" noChangeArrowheads="1" noChangeShapeType="1" noTextEdit="1"/>
              </p:cNvSpPr>
              <p:nvPr/>
            </p:nvSpPr>
            <p:spPr>
              <a:xfrm>
                <a:off x="-1" y="627468"/>
                <a:ext cx="11091333" cy="369332"/>
              </a:xfrm>
              <a:prstGeom prst="rect">
                <a:avLst/>
              </a:prstGeom>
              <a:blipFill>
                <a:blip r:embed="rId5"/>
                <a:stretch>
                  <a:fillRect l="-440" t="-9836" b="-24590"/>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2CF957A5-2C07-ADC2-66BC-58AED43ABF68}"/>
              </a:ext>
            </a:extLst>
          </p:cNvPr>
          <p:cNvSpPr txBox="1"/>
          <p:nvPr/>
        </p:nvSpPr>
        <p:spPr>
          <a:xfrm>
            <a:off x="-1" y="5530874"/>
            <a:ext cx="12192000" cy="92333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Les résultats obtenus par les deux méthodes sont encore une fois très proches (avec des résultats théoriquement plus précis pour </a:t>
            </a:r>
            <a:r>
              <a:rPr lang="fr-FR" noProof="0" dirty="0" err="1">
                <a:latin typeface="Times New Roman" panose="02020603050405020304" pitchFamily="18" charset="0"/>
                <a:cs typeface="Times New Roman" panose="02020603050405020304" pitchFamily="18" charset="0"/>
              </a:rPr>
              <a:t>Crank</a:t>
            </a:r>
            <a:r>
              <a:rPr lang="fr-FR" noProof="0" dirty="0">
                <a:latin typeface="Times New Roman" panose="02020603050405020304" pitchFamily="18" charset="0"/>
                <a:cs typeface="Times New Roman" panose="02020603050405020304" pitchFamily="18" charset="0"/>
              </a:rPr>
              <a:t> Nicholson). On remarque de plus, que l’on converge bien vers un état stationnaire (ici, on a pris un incrément de 1 an afin d’obtenir des résultats </a:t>
            </a:r>
            <a:r>
              <a:rPr lang="fr-FR" noProof="0" dirty="0" err="1">
                <a:latin typeface="Times New Roman" panose="02020603050405020304" pitchFamily="18" charset="0"/>
                <a:cs typeface="Times New Roman" panose="02020603050405020304" pitchFamily="18" charset="0"/>
              </a:rPr>
              <a:t>préciss</a:t>
            </a:r>
            <a:r>
              <a:rPr lang="fr-FR" noProof="0" dirty="0">
                <a:latin typeface="Times New Roman" panose="02020603050405020304" pitchFamily="18" charset="0"/>
                <a:cs typeface="Times New Roman" panose="02020603050405020304" pitchFamily="18" charset="0"/>
              </a:rPr>
              <a:t>), état que nous avons présenté au début de ce compte rendu. </a:t>
            </a:r>
          </a:p>
        </p:txBody>
      </p:sp>
    </p:spTree>
    <p:extLst>
      <p:ext uri="{BB962C8B-B14F-4D97-AF65-F5344CB8AC3E}">
        <p14:creationId xmlns:p14="http://schemas.microsoft.com/office/powerpoint/2010/main" val="2174773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8B36A-C626-2321-AFA0-ECDFF1D920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99300B-16B9-2AA1-42EF-D7A03458C2E6}"/>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11/10</a:t>
            </a:r>
          </a:p>
        </p:txBody>
      </p:sp>
      <p:sp>
        <p:nvSpPr>
          <p:cNvPr id="3" name="Rectangle 2">
            <a:extLst>
              <a:ext uri="{FF2B5EF4-FFF2-40B4-BE49-F238E27FC236}">
                <a16:creationId xmlns:a16="http://schemas.microsoft.com/office/drawing/2014/main" id="{EAF0A628-343C-FBA6-4F88-4768C17AB39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F6CA68CB-DA07-9D19-19A7-568713D60BF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G [BONUS]</a:t>
            </a:r>
          </a:p>
        </p:txBody>
      </p:sp>
      <p:sp>
        <p:nvSpPr>
          <p:cNvPr id="5" name="Rectangle 4">
            <a:extLst>
              <a:ext uri="{FF2B5EF4-FFF2-40B4-BE49-F238E27FC236}">
                <a16:creationId xmlns:a16="http://schemas.microsoft.com/office/drawing/2014/main" id="{D2E50873-3ABD-E877-EB14-EB6279F4EA4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653D3E1D-7A19-A415-392E-32587AD4E7C8}"/>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script BASH </a:t>
            </a:r>
            <a:r>
              <a:rPr lang="fr-FR" noProof="0" dirty="0" err="1">
                <a:latin typeface="Times New Roman" panose="02020603050405020304" pitchFamily="18" charset="0"/>
                <a:cs typeface="Times New Roman" panose="02020603050405020304" pitchFamily="18" charset="0"/>
              </a:rPr>
              <a:t>réalis</a:t>
            </a:r>
            <a:r>
              <a:rPr lang="fr-FR" dirty="0">
                <a:latin typeface="Times New Roman" panose="02020603050405020304" pitchFamily="18" charset="0"/>
                <a:cs typeface="Times New Roman" panose="02020603050405020304" pitchFamily="18" charset="0"/>
              </a:rPr>
              <a:t>é afin de conduire l’analyse de convergence : </a:t>
            </a:r>
            <a:endParaRPr lang="fr-FR" noProof="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6FD1CA9-A1D7-1E1E-0A76-A5021EA51F09}"/>
              </a:ext>
            </a:extLst>
          </p:cNvPr>
          <p:cNvSpPr txBox="1"/>
          <p:nvPr/>
        </p:nvSpPr>
        <p:spPr>
          <a:xfrm>
            <a:off x="0" y="996800"/>
            <a:ext cx="5977466" cy="5847755"/>
          </a:xfrm>
          <a:prstGeom prst="rect">
            <a:avLst/>
          </a:prstGeom>
          <a:noFill/>
        </p:spPr>
        <p:txBody>
          <a:bodyPr wrap="square" rtlCol="0">
            <a:spAutoFit/>
          </a:bodyPr>
          <a:lstStyle/>
          <a:p>
            <a:pPr algn="just"/>
            <a:r>
              <a:rPr lang="fr-FR" sz="850" noProof="0" dirty="0">
                <a:latin typeface="Times New Roman" panose="02020603050405020304" pitchFamily="18" charset="0"/>
                <a:cs typeface="Times New Roman" panose="02020603050405020304" pitchFamily="18" charset="0"/>
              </a:rPr>
              <a:t>#!/bin/bash</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Définition des fichiers</a:t>
            </a:r>
          </a:p>
          <a:p>
            <a:pPr algn="just"/>
            <a:r>
              <a:rPr lang="fr-FR" sz="850" noProof="0" dirty="0">
                <a:latin typeface="Times New Roman" panose="02020603050405020304" pitchFamily="18" charset="0"/>
                <a:cs typeface="Times New Roman" panose="02020603050405020304" pitchFamily="18" charset="0"/>
              </a:rPr>
              <a:t>FICHIER_VALEURS="valeurs_dt_dr.txt"</a:t>
            </a:r>
          </a:p>
          <a:p>
            <a:pPr algn="just"/>
            <a:r>
              <a:rPr lang="fr-FR" sz="850" noProof="0" dirty="0">
                <a:latin typeface="Times New Roman" panose="02020603050405020304" pitchFamily="18" charset="0"/>
                <a:cs typeface="Times New Roman" panose="02020603050405020304" pitchFamily="18" charset="0"/>
              </a:rPr>
              <a:t>FICHIER_EULER="resultats_euler.txt"</a:t>
            </a:r>
          </a:p>
          <a:p>
            <a:pPr algn="just"/>
            <a:r>
              <a:rPr lang="fr-FR" sz="850" noProof="0" dirty="0">
                <a:latin typeface="Times New Roman" panose="02020603050405020304" pitchFamily="18" charset="0"/>
                <a:cs typeface="Times New Roman" panose="02020603050405020304" pitchFamily="18" charset="0"/>
              </a:rPr>
              <a:t>FICHIER_CRANK="resultats_crank.txt"</a:t>
            </a:r>
          </a:p>
          <a:p>
            <a:pPr algn="just"/>
            <a:r>
              <a:rPr lang="fr-FR" sz="850" noProof="0" dirty="0">
                <a:latin typeface="Times New Roman" panose="02020603050405020304" pitchFamily="18" charset="0"/>
                <a:cs typeface="Times New Roman" panose="02020603050405020304" pitchFamily="18" charset="0"/>
              </a:rPr>
              <a:t>FICHIER_C_HAT="resultats_c_hat.txt"</a:t>
            </a:r>
          </a:p>
          <a:p>
            <a:pPr algn="just"/>
            <a:r>
              <a:rPr lang="fr-FR" sz="850" noProof="0" dirty="0">
                <a:latin typeface="Times New Roman" panose="02020603050405020304" pitchFamily="18" charset="0"/>
                <a:cs typeface="Times New Roman" panose="02020603050405020304" pitchFamily="18" charset="0"/>
              </a:rPr>
              <a:t>SCRIPT_PYTHON="devoir_script.py"</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Nettoyage des fichiers de résultats précédents</a:t>
            </a:r>
          </a:p>
          <a:p>
            <a:pPr algn="just"/>
            <a:r>
              <a:rPr lang="fr-FR" sz="850" noProof="0" dirty="0">
                <a:latin typeface="Times New Roman" panose="02020603050405020304" pitchFamily="18" charset="0"/>
                <a:cs typeface="Times New Roman" panose="02020603050405020304" pitchFamily="18" charset="0"/>
              </a:rPr>
              <a:t>&gt; $FICHIER_EULER</a:t>
            </a:r>
          </a:p>
          <a:p>
            <a:pPr algn="just"/>
            <a:r>
              <a:rPr lang="fr-FR" sz="850" noProof="0" dirty="0">
                <a:latin typeface="Times New Roman" panose="02020603050405020304" pitchFamily="18" charset="0"/>
                <a:cs typeface="Times New Roman" panose="02020603050405020304" pitchFamily="18" charset="0"/>
              </a:rPr>
              <a:t>&gt; $FICHIER_CRANK</a:t>
            </a:r>
          </a:p>
          <a:p>
            <a:pPr algn="just"/>
            <a:r>
              <a:rPr lang="fr-FR" sz="850" noProof="0" dirty="0">
                <a:latin typeface="Times New Roman" panose="02020603050405020304" pitchFamily="18" charset="0"/>
                <a:cs typeface="Times New Roman" panose="02020603050405020304" pitchFamily="18" charset="0"/>
              </a:rPr>
              <a:t>&gt; $FICHIER_C_HAT</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"Début de l'analyse de convergence..."</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Boucle sur chaque couple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dans le fichier</a:t>
            </a:r>
          </a:p>
          <a:p>
            <a:pPr algn="just"/>
            <a:r>
              <a:rPr lang="fr-FR" sz="850" noProof="0" dirty="0">
                <a:latin typeface="Times New Roman" panose="02020603050405020304" pitchFamily="18" charset="0"/>
                <a:cs typeface="Times New Roman" panose="02020603050405020304" pitchFamily="18" charset="0"/>
              </a:rPr>
              <a:t>while </a:t>
            </a:r>
            <a:r>
              <a:rPr lang="fr-FR" sz="850" noProof="0" dirty="0" err="1">
                <a:latin typeface="Times New Roman" panose="02020603050405020304" pitchFamily="18" charset="0"/>
                <a:cs typeface="Times New Roman" panose="02020603050405020304" pitchFamily="18" charset="0"/>
              </a:rPr>
              <a:t>read</a:t>
            </a:r>
            <a:r>
              <a:rPr lang="fr-FR" sz="850" noProof="0" dirty="0">
                <a:latin typeface="Times New Roman" panose="02020603050405020304" pitchFamily="18" charset="0"/>
                <a:cs typeface="Times New Roman" panose="02020603050405020304" pitchFamily="18" charset="0"/>
              </a:rPr>
              <a:t> -r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do</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"Traitement pour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et dt=$dt..."</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 Remplace les valeurs de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et dt dans le script Python directement</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sed</a:t>
            </a:r>
            <a:r>
              <a:rPr lang="fr-FR" sz="850" noProof="0" dirty="0">
                <a:latin typeface="Times New Roman" panose="02020603050405020304" pitchFamily="18" charset="0"/>
                <a:cs typeface="Times New Roman" panose="02020603050405020304" pitchFamily="18" charset="0"/>
              </a:rPr>
              <a:t> -i "s/^</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$SCRIPT_PYTHON</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sed</a:t>
            </a:r>
            <a:r>
              <a:rPr lang="fr-FR" sz="850" noProof="0" dirty="0">
                <a:latin typeface="Times New Roman" panose="02020603050405020304" pitchFamily="18" charset="0"/>
                <a:cs typeface="Times New Roman" panose="02020603050405020304" pitchFamily="18" charset="0"/>
              </a:rPr>
              <a:t> -i "s/^dt = .*/dt = $dt/" $SCRIPT_PYTHON</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 Exécuter le script Python et récupérer les résultats</a:t>
            </a:r>
          </a:p>
          <a:p>
            <a:pPr algn="just"/>
            <a:r>
              <a:rPr lang="fr-FR" sz="850" noProof="0" dirty="0">
                <a:latin typeface="Times New Roman" panose="02020603050405020304" pitchFamily="18" charset="0"/>
                <a:cs typeface="Times New Roman" panose="02020603050405020304" pitchFamily="18" charset="0"/>
              </a:rPr>
              <a:t>    RESULTATS=$(python3 $SCRIPT_PYTHON)</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 Extraire les valeurs des résultats avec </a:t>
            </a:r>
            <a:r>
              <a:rPr lang="fr-FR" sz="850" noProof="0" dirty="0" err="1">
                <a:latin typeface="Times New Roman" panose="02020603050405020304" pitchFamily="18" charset="0"/>
                <a:cs typeface="Times New Roman" panose="02020603050405020304" pitchFamily="18" charset="0"/>
              </a:rPr>
              <a:t>awk</a:t>
            </a:r>
            <a:r>
              <a:rPr lang="fr-FR" sz="850" noProof="0" dirty="0">
                <a:latin typeface="Times New Roman" panose="02020603050405020304" pitchFamily="18" charset="0"/>
                <a:cs typeface="Times New Roman" panose="02020603050405020304" pitchFamily="18" charset="0"/>
              </a:rPr>
              <a:t> (format attendu : "Euler=X </a:t>
            </a:r>
            <a:r>
              <a:rPr lang="fr-FR" sz="850" noProof="0" dirty="0" err="1">
                <a:latin typeface="Times New Roman" panose="02020603050405020304" pitchFamily="18" charset="0"/>
                <a:cs typeface="Times New Roman" panose="02020603050405020304" pitchFamily="18" charset="0"/>
              </a:rPr>
              <a:t>CrankNicholson</a:t>
            </a:r>
            <a:r>
              <a:rPr lang="fr-FR" sz="850" noProof="0" dirty="0">
                <a:latin typeface="Times New Roman" panose="02020603050405020304" pitchFamily="18" charset="0"/>
                <a:cs typeface="Times New Roman" panose="02020603050405020304" pitchFamily="18" charset="0"/>
              </a:rPr>
              <a:t>=Y </a:t>
            </a:r>
            <a:r>
              <a:rPr lang="fr-FR" sz="850" noProof="0" dirty="0" err="1">
                <a:latin typeface="Times New Roman" panose="02020603050405020304" pitchFamily="18" charset="0"/>
                <a:cs typeface="Times New Roman" panose="02020603050405020304" pitchFamily="18" charset="0"/>
              </a:rPr>
              <a:t>C_hat</a:t>
            </a:r>
            <a:r>
              <a:rPr lang="fr-FR" sz="850" noProof="0" dirty="0">
                <a:latin typeface="Times New Roman" panose="02020603050405020304" pitchFamily="18" charset="0"/>
                <a:cs typeface="Times New Roman" panose="02020603050405020304" pitchFamily="18" charset="0"/>
              </a:rPr>
              <a:t>=Z")</a:t>
            </a:r>
          </a:p>
          <a:p>
            <a:pPr algn="just"/>
            <a:r>
              <a:rPr lang="fr-FR" sz="850" noProof="0" dirty="0">
                <a:latin typeface="Times New Roman" panose="02020603050405020304" pitchFamily="18" charset="0"/>
                <a:cs typeface="Times New Roman" panose="02020603050405020304" pitchFamily="18" charset="0"/>
              </a:rPr>
              <a:t>    EULER=$(</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"$RESULTATS" | </a:t>
            </a:r>
            <a:r>
              <a:rPr lang="fr-FR" sz="850" noProof="0" dirty="0" err="1">
                <a:latin typeface="Times New Roman" panose="02020603050405020304" pitchFamily="18" charset="0"/>
                <a:cs typeface="Times New Roman" panose="02020603050405020304" pitchFamily="18" charset="0"/>
              </a:rPr>
              <a:t>awk</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print</a:t>
            </a:r>
            <a:r>
              <a:rPr lang="fr-FR" sz="850" noProof="0" dirty="0">
                <a:latin typeface="Times New Roman" panose="02020603050405020304" pitchFamily="18" charset="0"/>
                <a:cs typeface="Times New Roman" panose="02020603050405020304" pitchFamily="18" charset="0"/>
              </a:rPr>
              <a:t> $2}')</a:t>
            </a:r>
          </a:p>
          <a:p>
            <a:pPr algn="just"/>
            <a:r>
              <a:rPr lang="fr-FR" sz="850" noProof="0" dirty="0">
                <a:latin typeface="Times New Roman" panose="02020603050405020304" pitchFamily="18" charset="0"/>
                <a:cs typeface="Times New Roman" panose="02020603050405020304" pitchFamily="18" charset="0"/>
              </a:rPr>
              <a:t>    CRANK=$(</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"$RESULTATS" | </a:t>
            </a:r>
            <a:r>
              <a:rPr lang="fr-FR" sz="850" noProof="0" dirty="0" err="1">
                <a:latin typeface="Times New Roman" panose="02020603050405020304" pitchFamily="18" charset="0"/>
                <a:cs typeface="Times New Roman" panose="02020603050405020304" pitchFamily="18" charset="0"/>
              </a:rPr>
              <a:t>awk</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print</a:t>
            </a:r>
            <a:r>
              <a:rPr lang="fr-FR" sz="850" noProof="0" dirty="0">
                <a:latin typeface="Times New Roman" panose="02020603050405020304" pitchFamily="18" charset="0"/>
                <a:cs typeface="Times New Roman" panose="02020603050405020304" pitchFamily="18" charset="0"/>
              </a:rPr>
              <a:t> $4}')</a:t>
            </a:r>
          </a:p>
          <a:p>
            <a:pPr algn="just"/>
            <a:r>
              <a:rPr lang="fr-FR" sz="850" noProof="0" dirty="0">
                <a:latin typeface="Times New Roman" panose="02020603050405020304" pitchFamily="18" charset="0"/>
                <a:cs typeface="Times New Roman" panose="02020603050405020304" pitchFamily="18" charset="0"/>
              </a:rPr>
              <a:t>    C_HAT=$(</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"$RESULTATS" | </a:t>
            </a:r>
            <a:r>
              <a:rPr lang="fr-FR" sz="850" noProof="0" dirty="0" err="1">
                <a:latin typeface="Times New Roman" panose="02020603050405020304" pitchFamily="18" charset="0"/>
                <a:cs typeface="Times New Roman" panose="02020603050405020304" pitchFamily="18" charset="0"/>
              </a:rPr>
              <a:t>awk</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print</a:t>
            </a:r>
            <a:r>
              <a:rPr lang="fr-FR" sz="850" noProof="0" dirty="0">
                <a:latin typeface="Times New Roman" panose="02020603050405020304" pitchFamily="18" charset="0"/>
                <a:cs typeface="Times New Roman" panose="02020603050405020304" pitchFamily="18" charset="0"/>
              </a:rPr>
              <a:t> $6}')</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 Ajouter les résultats aux fichiers respectifs</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$EULER" &gt;&gt; $FICHIER_EULER</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$CRANK" &gt;&gt; $FICHIER_CRANK</a:t>
            </a:r>
          </a:p>
          <a:p>
            <a:pPr algn="just"/>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t>
            </a:r>
            <a:r>
              <a:rPr lang="fr-FR" sz="850" noProof="0" dirty="0" err="1">
                <a:latin typeface="Times New Roman" panose="02020603050405020304" pitchFamily="18" charset="0"/>
                <a:cs typeface="Times New Roman" panose="02020603050405020304" pitchFamily="18" charset="0"/>
              </a:rPr>
              <a:t>dr</a:t>
            </a:r>
            <a:r>
              <a:rPr lang="fr-FR" sz="850" noProof="0" dirty="0">
                <a:latin typeface="Times New Roman" panose="02020603050405020304" pitchFamily="18" charset="0"/>
                <a:cs typeface="Times New Roman" panose="02020603050405020304" pitchFamily="18" charset="0"/>
              </a:rPr>
              <a:t> $dt $C_HAT" &gt;&gt; $FICHIER_C_HAT</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err="1">
                <a:latin typeface="Times New Roman" panose="02020603050405020304" pitchFamily="18" charset="0"/>
                <a:cs typeface="Times New Roman" panose="02020603050405020304" pitchFamily="18" charset="0"/>
              </a:rPr>
              <a:t>done</a:t>
            </a:r>
            <a:r>
              <a:rPr lang="fr-FR" sz="850" noProof="0" dirty="0">
                <a:latin typeface="Times New Roman" panose="02020603050405020304" pitchFamily="18" charset="0"/>
                <a:cs typeface="Times New Roman" panose="02020603050405020304" pitchFamily="18" charset="0"/>
              </a:rPr>
              <a:t> &lt; $FICHIER_VALEURS</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a:latin typeface="Times New Roman" panose="02020603050405020304" pitchFamily="18" charset="0"/>
                <a:cs typeface="Times New Roman" panose="02020603050405020304" pitchFamily="18" charset="0"/>
              </a:rPr>
              <a:t># Lancer le script d'analyse avec les fichiers de résultats</a:t>
            </a:r>
          </a:p>
          <a:p>
            <a:pPr algn="just"/>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"Analyse des résultats..."</a:t>
            </a:r>
          </a:p>
          <a:p>
            <a:pPr algn="just"/>
            <a:r>
              <a:rPr lang="fr-FR" sz="850" noProof="0" dirty="0">
                <a:latin typeface="Times New Roman" panose="02020603050405020304" pitchFamily="18" charset="0"/>
                <a:cs typeface="Times New Roman" panose="02020603050405020304" pitchFamily="18" charset="0"/>
              </a:rPr>
              <a:t>python3 analyse_convergence.py $FICHIER_EULER $FICHIER_CRANK $FICHIER_C_HAT</a:t>
            </a:r>
          </a:p>
          <a:p>
            <a:pPr algn="just"/>
            <a:endParaRPr lang="fr-FR" sz="850" noProof="0" dirty="0">
              <a:latin typeface="Times New Roman" panose="02020603050405020304" pitchFamily="18" charset="0"/>
              <a:cs typeface="Times New Roman" panose="02020603050405020304" pitchFamily="18" charset="0"/>
            </a:endParaRPr>
          </a:p>
          <a:p>
            <a:pPr algn="just"/>
            <a:r>
              <a:rPr lang="fr-FR" sz="850" noProof="0" dirty="0" err="1">
                <a:latin typeface="Times New Roman" panose="02020603050405020304" pitchFamily="18" charset="0"/>
                <a:cs typeface="Times New Roman" panose="02020603050405020304" pitchFamily="18" charset="0"/>
              </a:rPr>
              <a:t>echo</a:t>
            </a:r>
            <a:r>
              <a:rPr lang="fr-FR" sz="850" noProof="0" dirty="0">
                <a:latin typeface="Times New Roman" panose="02020603050405020304" pitchFamily="18" charset="0"/>
                <a:cs typeface="Times New Roman" panose="02020603050405020304" pitchFamily="18" charset="0"/>
              </a:rPr>
              <a:t> "Analyse terminée !"</a:t>
            </a:r>
          </a:p>
        </p:txBody>
      </p:sp>
      <p:sp>
        <p:nvSpPr>
          <p:cNvPr id="11" name="TextBox 10">
            <a:extLst>
              <a:ext uri="{FF2B5EF4-FFF2-40B4-BE49-F238E27FC236}">
                <a16:creationId xmlns:a16="http://schemas.microsoft.com/office/drawing/2014/main" id="{04B2F023-3341-03A2-F5E8-A0F83E1794FC}"/>
              </a:ext>
            </a:extLst>
          </p:cNvPr>
          <p:cNvSpPr txBox="1"/>
          <p:nvPr/>
        </p:nvSpPr>
        <p:spPr>
          <a:xfrm>
            <a:off x="5303520" y="1366132"/>
            <a:ext cx="1855601" cy="369332"/>
          </a:xfrm>
          <a:prstGeom prst="rect">
            <a:avLst/>
          </a:prstGeom>
          <a:noFill/>
        </p:spPr>
        <p:txBody>
          <a:bodyPr wrap="square">
            <a:spAutoFit/>
          </a:bodyPr>
          <a:lstStyle/>
          <a:p>
            <a:r>
              <a:rPr lang="fr-FR" sz="1800" noProof="0" dirty="0">
                <a:latin typeface="Times New Roman" panose="02020603050405020304" pitchFamily="18" charset="0"/>
                <a:cs typeface="Times New Roman" panose="02020603050405020304" pitchFamily="18" charset="0"/>
              </a:rPr>
              <a:t>valeurs_dt_dr.txt</a:t>
            </a:r>
            <a:endParaRPr lang="en-GB" dirty="0"/>
          </a:p>
        </p:txBody>
      </p:sp>
      <p:sp>
        <p:nvSpPr>
          <p:cNvPr id="13" name="TextBox 12">
            <a:extLst>
              <a:ext uri="{FF2B5EF4-FFF2-40B4-BE49-F238E27FC236}">
                <a16:creationId xmlns:a16="http://schemas.microsoft.com/office/drawing/2014/main" id="{087493EB-7CFC-C59E-CC72-80717549BCB4}"/>
              </a:ext>
            </a:extLst>
          </p:cNvPr>
          <p:cNvSpPr txBox="1"/>
          <p:nvPr/>
        </p:nvSpPr>
        <p:spPr>
          <a:xfrm>
            <a:off x="7717629" y="1260323"/>
            <a:ext cx="3924037" cy="1754326"/>
          </a:xfrm>
          <a:prstGeom prst="rect">
            <a:avLst/>
          </a:prstGeom>
          <a:noFill/>
          <a:ln w="28575">
            <a:solidFill>
              <a:schemeClr val="tx1"/>
            </a:solidFill>
          </a:ln>
        </p:spPr>
        <p:txBody>
          <a:bodyPr wrap="square">
            <a:spAutoFit/>
          </a:bodyPr>
          <a:lstStyle/>
          <a:p>
            <a:r>
              <a:rPr lang="en-GB" dirty="0">
                <a:latin typeface="Times New Roman" panose="02020603050405020304" pitchFamily="18" charset="0"/>
                <a:cs typeface="Times New Roman" panose="02020603050405020304" pitchFamily="18" charset="0"/>
              </a:rPr>
              <a:t>0.16666666666666666 	3.1536e8 0.16666666666666666 	7.884e8 0.16666666666666666 	1.5768e8 </a:t>
            </a:r>
          </a:p>
          <a:p>
            <a:pPr algn="ctr"/>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0.001002004008016032 	1.5768e7 0.001002004008016032 	2.628e6</a:t>
            </a:r>
          </a:p>
        </p:txBody>
      </p:sp>
      <p:sp>
        <p:nvSpPr>
          <p:cNvPr id="14" name="TextBox 13">
            <a:extLst>
              <a:ext uri="{FF2B5EF4-FFF2-40B4-BE49-F238E27FC236}">
                <a16:creationId xmlns:a16="http://schemas.microsoft.com/office/drawing/2014/main" id="{BFA67BFF-C706-BEF9-2FC2-374656D276AD}"/>
              </a:ext>
            </a:extLst>
          </p:cNvPr>
          <p:cNvSpPr txBox="1"/>
          <p:nvPr/>
        </p:nvSpPr>
        <p:spPr>
          <a:xfrm>
            <a:off x="5303520" y="3609043"/>
            <a:ext cx="6651411" cy="923330"/>
          </a:xfrm>
          <a:prstGeom prst="rect">
            <a:avLst/>
          </a:prstGeom>
          <a:noFill/>
        </p:spPr>
        <p:txBody>
          <a:bodyPr wrap="square">
            <a:spAutoFit/>
          </a:bodyPr>
          <a:lstStyle/>
          <a:p>
            <a:r>
              <a:rPr lang="fr-FR" sz="1800" b="1" noProof="0" dirty="0">
                <a:latin typeface="Times New Roman" panose="02020603050405020304" pitchFamily="18" charset="0"/>
                <a:cs typeface="Times New Roman" panose="02020603050405020304" pitchFamily="18" charset="0"/>
              </a:rPr>
              <a:t>Rendre le script exécutable </a:t>
            </a:r>
            <a:r>
              <a:rPr lang="fr-FR" sz="1800" noProof="0" dirty="0">
                <a:latin typeface="Times New Roman" panose="02020603050405020304" pitchFamily="18" charset="0"/>
                <a:cs typeface="Times New Roman" panose="02020603050405020304" pitchFamily="18" charset="0"/>
              </a:rPr>
              <a:t>: 	</a:t>
            </a:r>
            <a:r>
              <a:rPr lang="da-DK" sz="1800" noProof="0" dirty="0">
                <a:latin typeface="Times New Roman" panose="02020603050405020304" pitchFamily="18" charset="0"/>
                <a:cs typeface="Times New Roman" panose="02020603050405020304" pitchFamily="18" charset="0"/>
              </a:rPr>
              <a:t>chmod +x analyse_auto.sh</a:t>
            </a:r>
          </a:p>
          <a:p>
            <a:r>
              <a:rPr lang="da-DK" b="1" dirty="0">
                <a:latin typeface="Times New Roman" panose="02020603050405020304" pitchFamily="18" charset="0"/>
                <a:cs typeface="Times New Roman" panose="02020603050405020304" pitchFamily="18" charset="0"/>
              </a:rPr>
              <a:t>Lancer l’analyse de convergence </a:t>
            </a:r>
            <a:r>
              <a:rPr lang="da-DK"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./analyse_auto.sh</a:t>
            </a:r>
            <a:endParaRPr lang="da-DK" dirty="0">
              <a:latin typeface="Times New Roman" panose="02020603050405020304" pitchFamily="18" charset="0"/>
              <a:cs typeface="Times New Roman" panose="02020603050405020304" pitchFamily="18" charset="0"/>
            </a:endParaRPr>
          </a:p>
          <a:p>
            <a:endParaRPr lang="en-GB" dirty="0"/>
          </a:p>
        </p:txBody>
      </p:sp>
      <p:cxnSp>
        <p:nvCxnSpPr>
          <p:cNvPr id="8" name="Straight Arrow Connector 7">
            <a:extLst>
              <a:ext uri="{FF2B5EF4-FFF2-40B4-BE49-F238E27FC236}">
                <a16:creationId xmlns:a16="http://schemas.microsoft.com/office/drawing/2014/main" id="{49212591-5723-1030-3495-AE544000D493}"/>
              </a:ext>
            </a:extLst>
          </p:cNvPr>
          <p:cNvCxnSpPr/>
          <p:nvPr/>
        </p:nvCxnSpPr>
        <p:spPr>
          <a:xfrm>
            <a:off x="2011680" y="1507183"/>
            <a:ext cx="3291840" cy="0"/>
          </a:xfrm>
          <a:prstGeom prst="straightConnector1">
            <a:avLst/>
          </a:prstGeom>
          <a:ln w="28575">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08563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6CDBB-D326-9C9C-945A-FF24B3B8C10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C2B60A1-0B89-3546-D8C8-0D44097F35C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93F0418-B279-4C4B-1DEA-C69ECA2E05ED}"/>
                  </a:ext>
                </a:extLst>
              </p:cNvPr>
              <p:cNvSpPr txBox="1"/>
              <p:nvPr/>
            </p:nvSpPr>
            <p:spPr>
              <a:xfrm>
                <a:off x="4655601" y="1855135"/>
                <a:ext cx="1873462"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𝐷</m:t>
                          </m:r>
                        </m:e>
                        <m:sub>
                          <m:r>
                            <a:rPr lang="fr-FR" b="0" i="1" noProof="0" smtClean="0">
                              <a:latin typeface="Cambria Math" panose="02040503050406030204" pitchFamily="18" charset="0"/>
                            </a:rPr>
                            <m:t>𝑒𝑓𝑓</m:t>
                          </m:r>
                        </m:sub>
                      </m:sSub>
                      <m:sSup>
                        <m:sSupPr>
                          <m:ctrlPr>
                            <a:rPr lang="fr-FR" b="0" i="1" noProof="0" smtClean="0">
                              <a:latin typeface="Cambria Math" panose="02040503050406030204" pitchFamily="18" charset="0"/>
                              <a:ea typeface="Cambria Math" panose="02040503050406030204" pitchFamily="18" charset="0"/>
                            </a:rPr>
                          </m:ctrlPr>
                        </m:sSupPr>
                        <m:e>
                          <m:r>
                            <m:rPr>
                              <m:sty m:val="p"/>
                            </m:rPr>
                            <a:rPr lang="fr-FR" b="0" i="1" noProof="0" smtClean="0">
                              <a:latin typeface="Cambria Math" panose="02040503050406030204" pitchFamily="18" charset="0"/>
                              <a:ea typeface="Cambria Math" panose="02040503050406030204" pitchFamily="18" charset="0"/>
                            </a:rPr>
                            <m:t>∇</m:t>
                          </m:r>
                        </m:e>
                        <m:sup>
                          <m:r>
                            <a:rPr lang="fr-FR" b="0" i="1" noProof="0" smtClean="0">
                              <a:latin typeface="Cambria Math" panose="02040503050406030204" pitchFamily="18" charset="0"/>
                              <a:ea typeface="Cambria Math" panose="02040503050406030204" pitchFamily="18" charset="0"/>
                            </a:rPr>
                            <m:t>2</m:t>
                          </m:r>
                        </m:sup>
                      </m:sSup>
                      <m:r>
                        <a:rPr lang="fr-FR" b="0" i="1" noProof="0" smtClean="0">
                          <a:latin typeface="Cambria Math" panose="02040503050406030204" pitchFamily="18" charset="0"/>
                          <a:ea typeface="Cambria Math" panose="02040503050406030204" pitchFamily="18" charset="0"/>
                        </a:rPr>
                        <m:t>𝐶</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𝑆</m:t>
                      </m:r>
                    </m:oMath>
                  </m:oMathPara>
                </a14:m>
                <a:endParaRPr lang="fr-FR" noProof="0" dirty="0"/>
              </a:p>
            </p:txBody>
          </p:sp>
        </mc:Choice>
        <mc:Fallback xmlns="">
          <p:sp>
            <p:nvSpPr>
              <p:cNvPr id="2" name="TextBox 1">
                <a:extLst>
                  <a:ext uri="{FF2B5EF4-FFF2-40B4-BE49-F238E27FC236}">
                    <a16:creationId xmlns:a16="http://schemas.microsoft.com/office/drawing/2014/main" id="{293F0418-B279-4C4B-1DEA-C69ECA2E05ED}"/>
                  </a:ext>
                </a:extLst>
              </p:cNvPr>
              <p:cNvSpPr txBox="1">
                <a:spLocks noRot="1" noChangeAspect="1" noMove="1" noResize="1" noEditPoints="1" noAdjustHandles="1" noChangeArrowheads="1" noChangeShapeType="1" noTextEdit="1"/>
              </p:cNvSpPr>
              <p:nvPr/>
            </p:nvSpPr>
            <p:spPr>
              <a:xfrm>
                <a:off x="4655601" y="1855135"/>
                <a:ext cx="1873462" cy="526683"/>
              </a:xfrm>
              <a:prstGeom prst="rect">
                <a:avLst/>
              </a:prstGeo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C24A31-19A6-337D-E656-6090CC92BE94}"/>
                  </a:ext>
                </a:extLst>
              </p:cNvPr>
              <p:cNvSpPr txBox="1"/>
              <p:nvPr/>
            </p:nvSpPr>
            <p:spPr>
              <a:xfrm>
                <a:off x="4655601" y="3019199"/>
                <a:ext cx="2461315" cy="5266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3" name="TextBox 2">
                <a:extLst>
                  <a:ext uri="{FF2B5EF4-FFF2-40B4-BE49-F238E27FC236}">
                    <a16:creationId xmlns:a16="http://schemas.microsoft.com/office/drawing/2014/main" id="{A5C24A31-19A6-337D-E656-6090CC92BE94}"/>
                  </a:ext>
                </a:extLst>
              </p:cNvPr>
              <p:cNvSpPr txBox="1">
                <a:spLocks noRot="1" noChangeAspect="1" noMove="1" noResize="1" noEditPoints="1" noAdjustHandles="1" noChangeArrowheads="1" noChangeShapeType="1" noTextEdit="1"/>
              </p:cNvSpPr>
              <p:nvPr/>
            </p:nvSpPr>
            <p:spPr>
              <a:xfrm>
                <a:off x="4655601" y="3019199"/>
                <a:ext cx="2461315" cy="526683"/>
              </a:xfrm>
              <a:prstGeom prst="rect">
                <a:avLst/>
              </a:prstGeom>
              <a:blipFill>
                <a:blip r:embed="rId3"/>
                <a:stretch>
                  <a:fillRect/>
                </a:stretch>
              </a:blipFill>
            </p:spPr>
            <p:txBody>
              <a:bodyPr/>
              <a:lstStyle/>
              <a:p>
                <a:r>
                  <a:rPr lang="en-GB">
                    <a:noFill/>
                  </a:rPr>
                  <a:t> </a:t>
                </a:r>
              </a:p>
            </p:txBody>
          </p:sp>
        </mc:Fallback>
      </mc:AlternateContent>
      <p:sp>
        <p:nvSpPr>
          <p:cNvPr id="4" name="TextBox 3">
            <a:extLst>
              <a:ext uri="{FF2B5EF4-FFF2-40B4-BE49-F238E27FC236}">
                <a16:creationId xmlns:a16="http://schemas.microsoft.com/office/drawing/2014/main" id="{D73D10D0-D0CE-5684-4A39-361407C27D1A}"/>
              </a:ext>
            </a:extLst>
          </p:cNvPr>
          <p:cNvSpPr txBox="1"/>
          <p:nvPr/>
        </p:nvSpPr>
        <p:spPr>
          <a:xfrm>
            <a:off x="0" y="1855135"/>
            <a:ext cx="410534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considère le problème suivant : </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966EEB2D-AD16-27A2-ECFE-15577C4EDB26}"/>
                  </a:ext>
                </a:extLst>
              </p:cNvPr>
              <p:cNvSpPr txBox="1"/>
              <p:nvPr/>
            </p:nvSpPr>
            <p:spPr>
              <a:xfrm>
                <a:off x="0" y="2434737"/>
                <a:ext cx="8561202" cy="49956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suppose que le problème est </a:t>
                </a:r>
                <a:r>
                  <a:rPr lang="fr-FR" b="1" noProof="0" dirty="0">
                    <a:latin typeface="Times New Roman" panose="02020603050405020304" pitchFamily="18" charset="0"/>
                    <a:cs typeface="Times New Roman" panose="02020603050405020304" pitchFamily="18" charset="0"/>
                  </a:rPr>
                  <a:t>instationnaire</a:t>
                </a:r>
                <a:r>
                  <a:rPr lang="fr-FR" noProof="0" dirty="0">
                    <a:latin typeface="Times New Roman" panose="02020603050405020304" pitchFamily="18" charset="0"/>
                    <a:cs typeface="Times New Roman" panose="02020603050405020304" pitchFamily="18" charset="0"/>
                  </a:rPr>
                  <a:t> (</a:t>
                </a:r>
                <a14:m>
                  <m:oMath xmlns:m="http://schemas.openxmlformats.org/officeDocument/2006/math">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𝐶</m:t>
                        </m:r>
                      </m:num>
                      <m:den>
                        <m:r>
                          <a:rPr lang="fr-FR" i="1" noProof="0" smtClean="0">
                            <a:latin typeface="Cambria Math" panose="02040503050406030204" pitchFamily="18" charset="0"/>
                          </a:rPr>
                          <m:t>𝜕</m:t>
                        </m:r>
                        <m:r>
                          <a:rPr lang="fr-FR" b="0" i="1" noProof="0" smtClean="0">
                            <a:latin typeface="Cambria Math" panose="02040503050406030204" pitchFamily="18" charset="0"/>
                          </a:rPr>
                          <m:t>𝑡</m:t>
                        </m:r>
                      </m:den>
                    </m:f>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et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𝑆</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oMath>
                </a14:m>
                <a:r>
                  <a:rPr lang="fr-FR" noProof="0" dirty="0">
                    <a:latin typeface="Times New Roman" panose="02020603050405020304" pitchFamily="18" charset="0"/>
                    <a:cs typeface="Times New Roman" panose="02020603050405020304" pitchFamily="18" charset="0"/>
                  </a:rPr>
                  <a:t>, ce qui implique que : </a:t>
                </a:r>
              </a:p>
            </p:txBody>
          </p:sp>
        </mc:Choice>
        <mc:Fallback>
          <p:sp>
            <p:nvSpPr>
              <p:cNvPr id="5" name="TextBox 4">
                <a:extLst>
                  <a:ext uri="{FF2B5EF4-FFF2-40B4-BE49-F238E27FC236}">
                    <a16:creationId xmlns:a16="http://schemas.microsoft.com/office/drawing/2014/main" id="{966EEB2D-AD16-27A2-ECFE-15577C4EDB26}"/>
                  </a:ext>
                </a:extLst>
              </p:cNvPr>
              <p:cNvSpPr txBox="1">
                <a:spLocks noRot="1" noChangeAspect="1" noMove="1" noResize="1" noEditPoints="1" noAdjustHandles="1" noChangeArrowheads="1" noChangeShapeType="1" noTextEdit="1"/>
              </p:cNvSpPr>
              <p:nvPr/>
            </p:nvSpPr>
            <p:spPr>
              <a:xfrm>
                <a:off x="0" y="2434737"/>
                <a:ext cx="8561202" cy="499560"/>
              </a:xfrm>
              <a:prstGeom prst="rect">
                <a:avLst/>
              </a:prstGeom>
              <a:blipFill>
                <a:blip r:embed="rId4"/>
                <a:stretch>
                  <a:fillRect l="-570" r="-427" b="-609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E18C6D8-2662-6CC5-2BE7-F1DDE9107D03}"/>
                  </a:ext>
                </a:extLst>
              </p:cNvPr>
              <p:cNvSpPr txBox="1"/>
              <p:nvPr/>
            </p:nvSpPr>
            <p:spPr>
              <a:xfrm>
                <a:off x="0" y="4079581"/>
                <a:ext cx="4281914"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simplifier le problème en posant les hypothèses suivantes : </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d’axisymétrie (pour tout </a:t>
                </a:r>
                <a14:m>
                  <m:oMath xmlns:m="http://schemas.openxmlformats.org/officeDocument/2006/math">
                    <m:r>
                      <a:rPr lang="fr-FR" b="0" i="1" noProof="0" smtClean="0">
                        <a:latin typeface="Cambria Math" panose="02040503050406030204" pitchFamily="18" charset="0"/>
                        <a:ea typeface="Cambria Math" panose="02040503050406030204" pitchFamily="18" charset="0"/>
                      </a:rPr>
                      <m:t>𝜃</m:t>
                    </m:r>
                  </m:oMath>
                </a14:m>
                <a:r>
                  <a:rPr lang="fr-FR" noProof="0" dirty="0">
                    <a:latin typeface="Times New Roman" panose="02020603050405020304" pitchFamily="18" charset="0"/>
                    <a:cs typeface="Times New Roman" panose="02020603050405020304" pitchFamily="18" charset="0"/>
                  </a:rPr>
                  <a:t>)</a:t>
                </a:r>
              </a:p>
              <a:p>
                <a:pPr marL="285750" indent="-285750" algn="just">
                  <a:buFontTx/>
                  <a:buChar char="-"/>
                </a:pPr>
                <a:r>
                  <a:rPr lang="fr-FR" noProof="0" dirty="0">
                    <a:latin typeface="Times New Roman" panose="02020603050405020304" pitchFamily="18" charset="0"/>
                    <a:cs typeface="Times New Roman" panose="02020603050405020304" pitchFamily="18" charset="0"/>
                  </a:rPr>
                  <a:t>Hypothèse du problème plan (suivant </a:t>
                </a:r>
                <a14:m>
                  <m:oMath xmlns:m="http://schemas.openxmlformats.org/officeDocument/2006/math">
                    <m:r>
                      <a:rPr lang="fr-FR" b="0" i="1" noProof="0" smtClean="0">
                        <a:latin typeface="Cambria Math" panose="02040503050406030204" pitchFamily="18" charset="0"/>
                      </a:rPr>
                      <m:t>𝑧</m:t>
                    </m:r>
                  </m:oMath>
                </a14:m>
                <a:r>
                  <a:rPr lang="fr-FR" noProof="0" dirty="0">
                    <a:latin typeface="Times New Roman" panose="02020603050405020304" pitchFamily="18" charset="0"/>
                    <a:cs typeface="Times New Roman" panose="02020603050405020304" pitchFamily="18" charset="0"/>
                  </a:rPr>
                  <a:t>) </a:t>
                </a:r>
              </a:p>
            </p:txBody>
          </p:sp>
        </mc:Choice>
        <mc:Fallback xmlns="">
          <p:sp>
            <p:nvSpPr>
              <p:cNvPr id="8" name="TextBox 7">
                <a:extLst>
                  <a:ext uri="{FF2B5EF4-FFF2-40B4-BE49-F238E27FC236}">
                    <a16:creationId xmlns:a16="http://schemas.microsoft.com/office/drawing/2014/main" id="{1E18C6D8-2662-6CC5-2BE7-F1DDE9107D03}"/>
                  </a:ext>
                </a:extLst>
              </p:cNvPr>
              <p:cNvSpPr txBox="1">
                <a:spLocks noRot="1" noChangeAspect="1" noMove="1" noResize="1" noEditPoints="1" noAdjustHandles="1" noChangeArrowheads="1" noChangeShapeType="1" noTextEdit="1"/>
              </p:cNvSpPr>
              <p:nvPr/>
            </p:nvSpPr>
            <p:spPr>
              <a:xfrm>
                <a:off x="0" y="4079581"/>
                <a:ext cx="4281914" cy="1200329"/>
              </a:xfrm>
              <a:prstGeom prst="rect">
                <a:avLst/>
              </a:prstGeom>
              <a:blipFill>
                <a:blip r:embed="rId5"/>
                <a:stretch>
                  <a:fillRect l="-1140" t="-2538" r="-1140" b="-710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20BC2C4-CEB9-97AE-8462-8BBABA109D44}"/>
                  </a:ext>
                </a:extLst>
              </p:cNvPr>
              <p:cNvSpPr txBox="1"/>
              <p:nvPr/>
            </p:nvSpPr>
            <p:spPr>
              <a:xfrm>
                <a:off x="4430480" y="4679745"/>
                <a:ext cx="18762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𝜃</m:t>
                      </m:r>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3" name="TextBox 12">
                <a:extLst>
                  <a:ext uri="{FF2B5EF4-FFF2-40B4-BE49-F238E27FC236}">
                    <a16:creationId xmlns:a16="http://schemas.microsoft.com/office/drawing/2014/main" id="{420BC2C4-CEB9-97AE-8462-8BBABA109D44}"/>
                  </a:ext>
                </a:extLst>
              </p:cNvPr>
              <p:cNvSpPr txBox="1">
                <a:spLocks noRot="1" noChangeAspect="1" noMove="1" noResize="1" noEditPoints="1" noAdjustHandles="1" noChangeArrowheads="1" noChangeShapeType="1" noTextEdit="1"/>
              </p:cNvSpPr>
              <p:nvPr/>
            </p:nvSpPr>
            <p:spPr>
              <a:xfrm>
                <a:off x="4430480" y="4679745"/>
                <a:ext cx="1876283" cy="276999"/>
              </a:xfrm>
              <a:prstGeom prst="rect">
                <a:avLst/>
              </a:prstGeom>
              <a:blipFill>
                <a:blip r:embed="rId6"/>
                <a:stretch>
                  <a:fillRect l="-2922" t="-4444" r="-4221"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2E173B7-47AD-375C-5F99-FE5C48EF7E9A}"/>
                  </a:ext>
                </a:extLst>
              </p:cNvPr>
              <p:cNvSpPr txBox="1"/>
              <p:nvPr/>
            </p:nvSpPr>
            <p:spPr>
              <a:xfrm>
                <a:off x="4430480" y="4956744"/>
                <a:ext cx="14503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𝑧</m:t>
                      </m:r>
                      <m:r>
                        <a:rPr lang="fr-FR" b="0" i="1" noProof="0" smtClean="0">
                          <a:latin typeface="Cambria Math" panose="02040503050406030204" pitchFamily="18" charset="0"/>
                          <a:ea typeface="Cambria Math" panose="02040503050406030204" pitchFamily="18" charset="0"/>
                        </a:rPr>
                        <m:t>)</m:t>
                      </m:r>
                      <m:r>
                        <a:rPr lang="fr-FR" noProof="0" smtClean="0">
                          <a:latin typeface="Cambria Math" panose="02040503050406030204" pitchFamily="18" charset="0"/>
                        </a:rPr>
                        <m:t>⇒</m:t>
                      </m:r>
                      <m:r>
                        <m:rPr>
                          <m:sty m:val="p"/>
                        </m:rPr>
                        <a:rPr lang="fr-FR" i="1" noProof="0" smtClean="0">
                          <a:latin typeface="Cambria Math" panose="02040503050406030204" pitchFamily="18" charset="0"/>
                        </a:rPr>
                        <m:t>C</m:t>
                      </m:r>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4" name="TextBox 13">
                <a:extLst>
                  <a:ext uri="{FF2B5EF4-FFF2-40B4-BE49-F238E27FC236}">
                    <a16:creationId xmlns:a16="http://schemas.microsoft.com/office/drawing/2014/main" id="{12E173B7-47AD-375C-5F99-FE5C48EF7E9A}"/>
                  </a:ext>
                </a:extLst>
              </p:cNvPr>
              <p:cNvSpPr txBox="1">
                <a:spLocks noRot="1" noChangeAspect="1" noMove="1" noResize="1" noEditPoints="1" noAdjustHandles="1" noChangeArrowheads="1" noChangeShapeType="1" noTextEdit="1"/>
              </p:cNvSpPr>
              <p:nvPr/>
            </p:nvSpPr>
            <p:spPr>
              <a:xfrm>
                <a:off x="4430480" y="4956744"/>
                <a:ext cx="1450397" cy="276999"/>
              </a:xfrm>
              <a:prstGeom prst="rect">
                <a:avLst/>
              </a:prstGeom>
              <a:blipFill>
                <a:blip r:embed="rId7"/>
                <a:stretch>
                  <a:fillRect l="-3782" t="-2174" r="-5462" b="-32609"/>
                </a:stretch>
              </a:blipFill>
            </p:spPr>
            <p:txBody>
              <a:bodyPr/>
              <a:lstStyle/>
              <a:p>
                <a:r>
                  <a:rPr lang="en-GB">
                    <a:noFill/>
                  </a:rPr>
                  <a:t> </a:t>
                </a:r>
              </a:p>
            </p:txBody>
          </p:sp>
        </mc:Fallback>
      </mc:AlternateContent>
      <p:sp>
        <p:nvSpPr>
          <p:cNvPr id="15" name="Right Brace 14">
            <a:extLst>
              <a:ext uri="{FF2B5EF4-FFF2-40B4-BE49-F238E27FC236}">
                <a16:creationId xmlns:a16="http://schemas.microsoft.com/office/drawing/2014/main" id="{7A3EA391-AC61-60F2-E3E1-534BD1D887A1}"/>
              </a:ext>
            </a:extLst>
          </p:cNvPr>
          <p:cNvSpPr/>
          <p:nvPr/>
        </p:nvSpPr>
        <p:spPr>
          <a:xfrm>
            <a:off x="6455330" y="4136581"/>
            <a:ext cx="180376" cy="109716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14B89D1-D1AC-EE60-CD8F-B42A57D5E4D0}"/>
                  </a:ext>
                </a:extLst>
              </p:cNvPr>
              <p:cNvSpPr txBox="1"/>
              <p:nvPr/>
            </p:nvSpPr>
            <p:spPr>
              <a:xfrm>
                <a:off x="6784273" y="4136581"/>
                <a:ext cx="1943096" cy="628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e>
                      </m:d>
                      <m:r>
                        <a:rPr lang="fr-FR" b="0" i="1" noProof="0" smtClean="0">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oMath>
                  </m:oMathPara>
                </a14:m>
                <a:endParaRPr lang="fr-FR" noProof="0" dirty="0"/>
              </a:p>
            </p:txBody>
          </p:sp>
        </mc:Choice>
        <mc:Fallback xmlns="">
          <p:sp>
            <p:nvSpPr>
              <p:cNvPr id="17" name="TextBox 16">
                <a:extLst>
                  <a:ext uri="{FF2B5EF4-FFF2-40B4-BE49-F238E27FC236}">
                    <a16:creationId xmlns:a16="http://schemas.microsoft.com/office/drawing/2014/main" id="{D14B89D1-D1AC-EE60-CD8F-B42A57D5E4D0}"/>
                  </a:ext>
                </a:extLst>
              </p:cNvPr>
              <p:cNvSpPr txBox="1">
                <a:spLocks noRot="1" noChangeAspect="1" noMove="1" noResize="1" noEditPoints="1" noAdjustHandles="1" noChangeArrowheads="1" noChangeShapeType="1" noTextEdit="1"/>
              </p:cNvSpPr>
              <p:nvPr/>
            </p:nvSpPr>
            <p:spPr>
              <a:xfrm>
                <a:off x="6784273" y="4136581"/>
                <a:ext cx="1943096" cy="628249"/>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4B8CA2B-34B6-E843-AB8E-12298B99EA0F}"/>
                  </a:ext>
                </a:extLst>
              </p:cNvPr>
              <p:cNvSpPr txBox="1"/>
              <p:nvPr/>
            </p:nvSpPr>
            <p:spPr>
              <a:xfrm>
                <a:off x="6784273" y="4781118"/>
                <a:ext cx="1830501" cy="5592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fr-FR" b="0" i="1" noProof="0" smtClean="0">
                              <a:latin typeface="Cambria Math" panose="02040503050406030204" pitchFamily="18" charset="0"/>
                            </a:rPr>
                          </m:ctrlPr>
                        </m:fPr>
                        <m:num>
                          <m:r>
                            <a:rPr lang="fr-FR" i="1" noProof="0" smtClean="0">
                              <a:latin typeface="Cambria Math" panose="02040503050406030204" pitchFamily="18" charset="0"/>
                            </a:rPr>
                            <m:t>1</m:t>
                          </m:r>
                        </m:num>
                        <m:den>
                          <m:r>
                            <a:rPr lang="fr-FR" b="0" i="1" noProof="0" smtClean="0">
                              <a:latin typeface="Cambria Math" panose="02040503050406030204" pitchFamily="18" charset="0"/>
                            </a:rPr>
                            <m:t>𝑟</m:t>
                          </m:r>
                        </m:den>
                      </m:f>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m:t>
                          </m:r>
                          <m:r>
                            <a:rPr lang="fr-FR" b="0" i="1" noProof="0" smtClean="0">
                              <a:latin typeface="Cambria Math" panose="02040503050406030204" pitchFamily="18" charset="0"/>
                            </a:rPr>
                            <m:t>²</m:t>
                          </m:r>
                          <m:r>
                            <a:rPr lang="fr-FR" b="0" i="1" noProof="0" smtClean="0">
                              <a:latin typeface="Cambria Math" panose="02040503050406030204" pitchFamily="18" charset="0"/>
                            </a:rPr>
                            <m:t>𝐶</m:t>
                          </m:r>
                        </m:num>
                        <m:den>
                          <m:r>
                            <a:rPr lang="fr-FR" b="0" i="1" noProof="0" smtClean="0">
                              <a:latin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²</m:t>
                          </m:r>
                        </m:den>
                      </m:f>
                      <m:r>
                        <a:rPr lang="fr-FR" b="0" i="1" noProof="0" smtClean="0">
                          <a:latin typeface="Cambria Math" panose="02040503050406030204" pitchFamily="18" charset="0"/>
                          <a:ea typeface="Cambria Math" panose="02040503050406030204" pitchFamily="18" charset="0"/>
                        </a:rPr>
                        <m:t>=</m:t>
                      </m:r>
                      <m:sSup>
                        <m:sSupPr>
                          <m:ctrlPr>
                            <a:rPr lang="fr-FR" i="1">
                              <a:latin typeface="Cambria Math" panose="02040503050406030204" pitchFamily="18" charset="0"/>
                              <a:ea typeface="Cambria Math" panose="02040503050406030204" pitchFamily="18" charset="0"/>
                            </a:rPr>
                          </m:ctrlPr>
                        </m:sSupPr>
                        <m:e>
                          <m:r>
                            <m:rPr>
                              <m:sty m:val="p"/>
                            </m:rPr>
                            <a:rPr lang="fr-FR" i="1">
                              <a:latin typeface="Cambria Math" panose="02040503050406030204" pitchFamily="18" charset="0"/>
                              <a:ea typeface="Cambria Math" panose="02040503050406030204" pitchFamily="18" charset="0"/>
                            </a:rPr>
                            <m:t>∇</m:t>
                          </m:r>
                        </m:e>
                        <m:sup>
                          <m:r>
                            <a:rPr lang="fr-FR" i="1">
                              <a:latin typeface="Cambria Math" panose="02040503050406030204" pitchFamily="18" charset="0"/>
                              <a:ea typeface="Cambria Math" panose="02040503050406030204" pitchFamily="18" charset="0"/>
                            </a:rPr>
                            <m:t>2</m:t>
                          </m:r>
                        </m:sup>
                      </m:sSup>
                      <m:r>
                        <a:rPr lang="fr-FR" i="1">
                          <a:latin typeface="Cambria Math" panose="02040503050406030204" pitchFamily="18" charset="0"/>
                          <a:ea typeface="Cambria Math" panose="02040503050406030204" pitchFamily="18" charset="0"/>
                        </a:rPr>
                        <m:t>𝐶</m:t>
                      </m:r>
                    </m:oMath>
                  </m:oMathPara>
                </a14:m>
                <a:endParaRPr lang="fr-FR" noProof="0" dirty="0"/>
              </a:p>
            </p:txBody>
          </p:sp>
        </mc:Choice>
        <mc:Fallback xmlns="">
          <p:sp>
            <p:nvSpPr>
              <p:cNvPr id="18" name="TextBox 17">
                <a:extLst>
                  <a:ext uri="{FF2B5EF4-FFF2-40B4-BE49-F238E27FC236}">
                    <a16:creationId xmlns:a16="http://schemas.microsoft.com/office/drawing/2014/main" id="{64B8CA2B-34B6-E843-AB8E-12298B99EA0F}"/>
                  </a:ext>
                </a:extLst>
              </p:cNvPr>
              <p:cNvSpPr txBox="1">
                <a:spLocks noRot="1" noChangeAspect="1" noMove="1" noResize="1" noEditPoints="1" noAdjustHandles="1" noChangeArrowheads="1" noChangeShapeType="1" noTextEdit="1"/>
              </p:cNvSpPr>
              <p:nvPr/>
            </p:nvSpPr>
            <p:spPr>
              <a:xfrm>
                <a:off x="6784273" y="4781118"/>
                <a:ext cx="1830501" cy="559256"/>
              </a:xfrm>
              <a:prstGeom prst="rect">
                <a:avLst/>
              </a:prstGeom>
              <a:blipFill>
                <a:blip r:embed="rId9"/>
                <a:stretch>
                  <a:fillRect/>
                </a:stretch>
              </a:blipFill>
            </p:spPr>
            <p:txBody>
              <a:bodyPr/>
              <a:lstStyle/>
              <a:p>
                <a:r>
                  <a:rPr lang="en-GB">
                    <a:noFill/>
                  </a:rPr>
                  <a:t> </a:t>
                </a:r>
              </a:p>
            </p:txBody>
          </p:sp>
        </mc:Fallback>
      </mc:AlternateContent>
      <p:sp>
        <p:nvSpPr>
          <p:cNvPr id="20" name="Rectangle 19">
            <a:extLst>
              <a:ext uri="{FF2B5EF4-FFF2-40B4-BE49-F238E27FC236}">
                <a16:creationId xmlns:a16="http://schemas.microsoft.com/office/drawing/2014/main" id="{0A9073FB-1A65-43D2-A613-9EB3B1169DC4}"/>
              </a:ext>
            </a:extLst>
          </p:cNvPr>
          <p:cNvSpPr/>
          <p:nvPr/>
        </p:nvSpPr>
        <p:spPr>
          <a:xfrm>
            <a:off x="4649250" y="5523170"/>
            <a:ext cx="3447000" cy="766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6E9846D3-47A3-2AE6-6383-AB77CC5B517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5" name="TextBox 34">
            <a:extLst>
              <a:ext uri="{FF2B5EF4-FFF2-40B4-BE49-F238E27FC236}">
                <a16:creationId xmlns:a16="http://schemas.microsoft.com/office/drawing/2014/main" id="{7A5412B6-0B42-D404-C987-4E69804FE7EA}"/>
              </a:ext>
            </a:extLst>
          </p:cNvPr>
          <p:cNvSpPr txBox="1"/>
          <p:nvPr/>
        </p:nvSpPr>
        <p:spPr>
          <a:xfrm>
            <a:off x="0" y="3535116"/>
            <a:ext cx="1207008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décide de prendre les coordonnées cylindriques en raison de la géométrie du problème (i.e., étude d’un pilier cylindrique).</a:t>
            </a:r>
          </a:p>
        </p:txBody>
      </p:sp>
      <p:sp>
        <p:nvSpPr>
          <p:cNvPr id="39" name="Rectangle 38">
            <a:extLst>
              <a:ext uri="{FF2B5EF4-FFF2-40B4-BE49-F238E27FC236}">
                <a16:creationId xmlns:a16="http://schemas.microsoft.com/office/drawing/2014/main" id="{AECA565B-75E5-1F68-434E-112D93E38360}"/>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96F8C1F7-33DA-2A88-BE56-2E0648A83928}"/>
              </a:ext>
            </a:extLst>
          </p:cNvPr>
          <p:cNvSpPr txBox="1"/>
          <p:nvPr/>
        </p:nvSpPr>
        <p:spPr>
          <a:xfrm>
            <a:off x="0" y="627468"/>
            <a:ext cx="60960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système étudié est un pilier </a:t>
            </a:r>
            <a:r>
              <a:rPr lang="fr-FR" b="1" noProof="0" dirty="0">
                <a:latin typeface="Times New Roman" panose="02020603050405020304" pitchFamily="18" charset="0"/>
                <a:cs typeface="Times New Roman" panose="02020603050405020304" pitchFamily="18" charset="0"/>
              </a:rPr>
              <a:t>circulaire</a:t>
            </a:r>
            <a:r>
              <a:rPr lang="fr-FR" noProof="0" dirty="0">
                <a:latin typeface="Times New Roman" panose="02020603050405020304" pitchFamily="18" charset="0"/>
                <a:cs typeface="Times New Roman" panose="02020603050405020304" pitchFamily="18" charset="0"/>
              </a:rPr>
              <a:t> en béton d’un pont. </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0251520-F500-2B22-A0CF-416CA59E6ED4}"/>
                  </a:ext>
                </a:extLst>
              </p:cNvPr>
              <p:cNvSpPr txBox="1"/>
              <p:nvPr/>
            </p:nvSpPr>
            <p:spPr>
              <a:xfrm>
                <a:off x="0" y="1090917"/>
                <a:ext cx="6096000"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Le pilier à un rayon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𝑅</m:t>
                    </m:r>
                    <m:r>
                      <a:rPr lang="fr-FR" b="0" i="1" noProof="0" smtClean="0">
                        <a:latin typeface="Cambria Math" panose="02040503050406030204" pitchFamily="18" charset="0"/>
                        <a:cs typeface="Times New Roman" panose="02020603050405020304" pitchFamily="18" charset="0"/>
                      </a:rPr>
                      <m:t>=</m:t>
                    </m:r>
                    <m:f>
                      <m:fPr>
                        <m:type m:val="lin"/>
                        <m:ctrlPr>
                          <a:rPr lang="fr-FR" b="0" i="1" noProof="0" smtClean="0">
                            <a:latin typeface="Cambria Math" panose="02040503050406030204" pitchFamily="18" charset="0"/>
                            <a:cs typeface="Times New Roman" panose="02020603050405020304" pitchFamily="18" charset="0"/>
                          </a:rPr>
                        </m:ctrlPr>
                      </m:fPr>
                      <m:num>
                        <m:r>
                          <a:rPr lang="fr-FR" b="0" i="1" noProof="0" smtClean="0">
                            <a:latin typeface="Cambria Math" panose="02040503050406030204" pitchFamily="18" charset="0"/>
                            <a:cs typeface="Times New Roman" panose="02020603050405020304" pitchFamily="18" charset="0"/>
                          </a:rPr>
                          <m:t>𝐷</m:t>
                        </m:r>
                      </m:num>
                      <m:den>
                        <m:r>
                          <a:rPr lang="fr-FR" b="0" i="1" noProof="0" smtClean="0">
                            <a:latin typeface="Cambria Math" panose="02040503050406030204" pitchFamily="18" charset="0"/>
                            <a:cs typeface="Times New Roman" panose="02020603050405020304" pitchFamily="18" charset="0"/>
                          </a:rPr>
                          <m:t>2</m:t>
                        </m:r>
                      </m:den>
                    </m:f>
                    <m:r>
                      <a:rPr lang="fr-FR" b="0" i="1" noProof="0" smtClean="0">
                        <a:latin typeface="Cambria Math" panose="02040503050406030204" pitchFamily="18" charset="0"/>
                        <a:cs typeface="Times New Roman" panose="02020603050405020304" pitchFamily="18" charset="0"/>
                      </a:rPr>
                      <m:t>=0.5 </m:t>
                    </m:r>
                    <m:r>
                      <a:rPr lang="fr-FR" b="0" i="1" noProof="0" smtClean="0">
                        <a:latin typeface="Cambria Math" panose="02040503050406030204" pitchFamily="18" charset="0"/>
                        <a:cs typeface="Times New Roman" panose="02020603050405020304" pitchFamily="18" charset="0"/>
                      </a:rPr>
                      <m:t>𝑚</m:t>
                    </m:r>
                  </m:oMath>
                </a14:m>
                <a:r>
                  <a:rPr lang="fr-FR" noProof="0" dirty="0">
                    <a:latin typeface="Times New Roman" panose="02020603050405020304" pitchFamily="18" charset="0"/>
                    <a:cs typeface="Times New Roman" panose="02020603050405020304" pitchFamily="18" charset="0"/>
                  </a:rPr>
                  <a:t> et la hauteur / profondeur est supposée infinie.  </a:t>
                </a:r>
              </a:p>
            </p:txBody>
          </p:sp>
        </mc:Choice>
        <mc:Fallback xmlns="">
          <p:sp>
            <p:nvSpPr>
              <p:cNvPr id="25" name="TextBox 24">
                <a:extLst>
                  <a:ext uri="{FF2B5EF4-FFF2-40B4-BE49-F238E27FC236}">
                    <a16:creationId xmlns:a16="http://schemas.microsoft.com/office/drawing/2014/main" id="{B0251520-F500-2B22-A0CF-416CA59E6ED4}"/>
                  </a:ext>
                </a:extLst>
              </p:cNvPr>
              <p:cNvSpPr txBox="1">
                <a:spLocks noRot="1" noChangeAspect="1" noMove="1" noResize="1" noEditPoints="1" noAdjustHandles="1" noChangeArrowheads="1" noChangeShapeType="1" noTextEdit="1"/>
              </p:cNvSpPr>
              <p:nvPr/>
            </p:nvSpPr>
            <p:spPr>
              <a:xfrm>
                <a:off x="0" y="1090917"/>
                <a:ext cx="6096000" cy="646331"/>
              </a:xfrm>
              <a:prstGeom prst="rect">
                <a:avLst/>
              </a:prstGeom>
              <a:blipFill>
                <a:blip r:embed="rId11"/>
                <a:stretch>
                  <a:fillRect l="-800" t="-66038" r="-800" b="-59434"/>
                </a:stretch>
              </a:blipFill>
            </p:spPr>
            <p:txBody>
              <a:bodyPr/>
              <a:lstStyle/>
              <a:p>
                <a:r>
                  <a:rPr lang="en-CA">
                    <a:noFill/>
                  </a:rPr>
                  <a:t> </a:t>
                </a:r>
              </a:p>
            </p:txBody>
          </p:sp>
        </mc:Fallback>
      </mc:AlternateContent>
      <p:grpSp>
        <p:nvGrpSpPr>
          <p:cNvPr id="33" name="Group 32">
            <a:extLst>
              <a:ext uri="{FF2B5EF4-FFF2-40B4-BE49-F238E27FC236}">
                <a16:creationId xmlns:a16="http://schemas.microsoft.com/office/drawing/2014/main" id="{B0B3F136-5CA0-E7B9-BDC9-436116304C59}"/>
              </a:ext>
            </a:extLst>
          </p:cNvPr>
          <p:cNvGrpSpPr/>
          <p:nvPr/>
        </p:nvGrpSpPr>
        <p:grpSpPr>
          <a:xfrm>
            <a:off x="8561202" y="797726"/>
            <a:ext cx="3615265" cy="2160000"/>
            <a:chOff x="7951602" y="1161794"/>
            <a:chExt cx="3615265" cy="2160000"/>
          </a:xfrm>
        </p:grpSpPr>
        <p:sp>
          <p:nvSpPr>
            <p:cNvPr id="37" name="Rectangle 36">
              <a:extLst>
                <a:ext uri="{FF2B5EF4-FFF2-40B4-BE49-F238E27FC236}">
                  <a16:creationId xmlns:a16="http://schemas.microsoft.com/office/drawing/2014/main" id="{B52B966E-57FC-DB50-66D6-EB4B26CB7279}"/>
                </a:ext>
              </a:extLst>
            </p:cNvPr>
            <p:cNvSpPr/>
            <p:nvPr/>
          </p:nvSpPr>
          <p:spPr>
            <a:xfrm>
              <a:off x="7951602" y="1161794"/>
              <a:ext cx="2160000" cy="2160000"/>
            </a:xfrm>
            <a:prstGeom prst="rect">
              <a:avLst/>
            </a:prstGeom>
            <a:solidFill>
              <a:srgbClr val="BAE2F4"/>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8" name="Oval 37">
              <a:extLst>
                <a:ext uri="{FF2B5EF4-FFF2-40B4-BE49-F238E27FC236}">
                  <a16:creationId xmlns:a16="http://schemas.microsoft.com/office/drawing/2014/main" id="{EE437401-84E7-8168-5921-CAAC38C4A143}"/>
                </a:ext>
              </a:extLst>
            </p:cNvPr>
            <p:cNvSpPr/>
            <p:nvPr/>
          </p:nvSpPr>
          <p:spPr>
            <a:xfrm>
              <a:off x="8358501" y="1568694"/>
              <a:ext cx="1354166" cy="1354166"/>
            </a:xfrm>
            <a:prstGeom prst="ellipse">
              <a:avLst/>
            </a:prstGeom>
            <a:solidFill>
              <a:schemeClr val="bg2">
                <a:lumMod val="7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0" name="TextBox 39">
              <a:extLst>
                <a:ext uri="{FF2B5EF4-FFF2-40B4-BE49-F238E27FC236}">
                  <a16:creationId xmlns:a16="http://schemas.microsoft.com/office/drawing/2014/main" id="{1BFACD9C-A7F3-00B4-67DE-6EAEFD967F1D}"/>
                </a:ext>
              </a:extLst>
            </p:cNvPr>
            <p:cNvSpPr txBox="1"/>
            <p:nvPr/>
          </p:nvSpPr>
          <p:spPr>
            <a:xfrm>
              <a:off x="10466201" y="1161794"/>
              <a:ext cx="956734"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Pilier </a:t>
              </a:r>
            </a:p>
          </p:txBody>
        </p:sp>
        <p:sp>
          <p:nvSpPr>
            <p:cNvPr id="41" name="TextBox 40">
              <a:extLst>
                <a:ext uri="{FF2B5EF4-FFF2-40B4-BE49-F238E27FC236}">
                  <a16:creationId xmlns:a16="http://schemas.microsoft.com/office/drawing/2014/main" id="{FEF0EBDF-EEDF-576E-EF80-6F6D90BCBCC6}"/>
                </a:ext>
              </a:extLst>
            </p:cNvPr>
            <p:cNvSpPr txBox="1"/>
            <p:nvPr/>
          </p:nvSpPr>
          <p:spPr>
            <a:xfrm>
              <a:off x="10466200" y="1531126"/>
              <a:ext cx="1100667"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Eau salée </a:t>
              </a:r>
            </a:p>
          </p:txBody>
        </p:sp>
        <p:cxnSp>
          <p:nvCxnSpPr>
            <p:cNvPr id="42" name="Straight Connector 41">
              <a:extLst>
                <a:ext uri="{FF2B5EF4-FFF2-40B4-BE49-F238E27FC236}">
                  <a16:creationId xmlns:a16="http://schemas.microsoft.com/office/drawing/2014/main" id="{6FDB5A4C-13F3-0375-7990-F0AD11248568}"/>
                </a:ext>
              </a:extLst>
            </p:cNvPr>
            <p:cNvCxnSpPr>
              <a:stCxn id="40" idx="1"/>
              <a:endCxn id="38" idx="7"/>
            </p:cNvCxnSpPr>
            <p:nvPr/>
          </p:nvCxnSpPr>
          <p:spPr>
            <a:xfrm flipH="1">
              <a:off x="9514354" y="1346460"/>
              <a:ext cx="951847" cy="420547"/>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D98DEB6E-57BC-7702-41B5-01A457912C65}"/>
                </a:ext>
              </a:extLst>
            </p:cNvPr>
            <p:cNvCxnSpPr>
              <a:cxnSpLocks/>
              <a:stCxn id="41" idx="1"/>
            </p:cNvCxnSpPr>
            <p:nvPr/>
          </p:nvCxnSpPr>
          <p:spPr>
            <a:xfrm flipH="1">
              <a:off x="9862907" y="1715792"/>
              <a:ext cx="603293" cy="264356"/>
            </a:xfrm>
            <a:prstGeom prst="line">
              <a:avLst/>
            </a:prstGeom>
            <a:ln w="28575"/>
          </p:spPr>
          <p:style>
            <a:lnRef idx="2">
              <a:schemeClr val="dk1"/>
            </a:lnRef>
            <a:fillRef idx="0">
              <a:schemeClr val="dk1"/>
            </a:fillRef>
            <a:effectRef idx="1">
              <a:schemeClr val="dk1"/>
            </a:effectRef>
            <a:fontRef idx="minor">
              <a:schemeClr val="tx1"/>
            </a:fontRef>
          </p:style>
        </p:cxnSp>
      </p:grpSp>
      <p:sp>
        <p:nvSpPr>
          <p:cNvPr id="47" name="TextBox 46">
            <a:extLst>
              <a:ext uri="{FF2B5EF4-FFF2-40B4-BE49-F238E27FC236}">
                <a16:creationId xmlns:a16="http://schemas.microsoft.com/office/drawing/2014/main" id="{287A1C12-99B6-721C-C413-14666A5B4D36}"/>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FBB9004-C0F4-2D25-260E-6A323590B0FE}"/>
                  </a:ext>
                </a:extLst>
              </p:cNvPr>
              <p:cNvSpPr txBox="1"/>
              <p:nvPr/>
            </p:nvSpPr>
            <p:spPr>
              <a:xfrm>
                <a:off x="4655600" y="5583729"/>
                <a:ext cx="3373296" cy="622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m:t>
                      </m:r>
                      <m:f>
                        <m:fPr>
                          <m:ctrlPr>
                            <a:rPr lang="fr-FR" i="1" smtClean="0">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11" name="TextBox 10">
                <a:extLst>
                  <a:ext uri="{FF2B5EF4-FFF2-40B4-BE49-F238E27FC236}">
                    <a16:creationId xmlns:a16="http://schemas.microsoft.com/office/drawing/2014/main" id="{CFBB9004-C0F4-2D25-260E-6A323590B0FE}"/>
                  </a:ext>
                </a:extLst>
              </p:cNvPr>
              <p:cNvSpPr txBox="1">
                <a:spLocks noRot="1" noChangeAspect="1" noMove="1" noResize="1" noEditPoints="1" noAdjustHandles="1" noChangeArrowheads="1" noChangeShapeType="1" noTextEdit="1"/>
              </p:cNvSpPr>
              <p:nvPr/>
            </p:nvSpPr>
            <p:spPr>
              <a:xfrm>
                <a:off x="4655600" y="5583729"/>
                <a:ext cx="3373296" cy="622927"/>
              </a:xfrm>
              <a:prstGeom prst="rect">
                <a:avLst/>
              </a:prstGeom>
              <a:blipFill>
                <a:blip r:embed="rId12"/>
                <a:stretch>
                  <a:fillRect b="-980"/>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80D26D4B-0DA4-BDB2-1E29-08FF8B68B040}"/>
              </a:ext>
            </a:extLst>
          </p:cNvPr>
          <p:cNvSpPr txBox="1"/>
          <p:nvPr/>
        </p:nvSpPr>
        <p:spPr>
          <a:xfrm>
            <a:off x="0" y="5583729"/>
            <a:ext cx="358775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obtient l’équation : </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1F1C2A-6201-7D98-71C7-E6837F08E008}"/>
                  </a:ext>
                </a:extLst>
              </p:cNvPr>
              <p:cNvSpPr txBox="1"/>
              <p:nvPr/>
            </p:nvSpPr>
            <p:spPr>
              <a:xfrm>
                <a:off x="8498549" y="5753549"/>
                <a:ext cx="2285306"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𝑅</m:t>
                          </m:r>
                        </m:e>
                      </m:d>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r>
                        <a:rPr lang="fr-FR" b="0" i="1"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6" name="TextBox 15">
                <a:extLst>
                  <a:ext uri="{FF2B5EF4-FFF2-40B4-BE49-F238E27FC236}">
                    <a16:creationId xmlns:a16="http://schemas.microsoft.com/office/drawing/2014/main" id="{ED1F1C2A-6201-7D98-71C7-E6837F08E008}"/>
                  </a:ext>
                </a:extLst>
              </p:cNvPr>
              <p:cNvSpPr txBox="1">
                <a:spLocks noRot="1" noChangeAspect="1" noMove="1" noResize="1" noEditPoints="1" noAdjustHandles="1" noChangeArrowheads="1" noChangeShapeType="1" noTextEdit="1"/>
              </p:cNvSpPr>
              <p:nvPr/>
            </p:nvSpPr>
            <p:spPr>
              <a:xfrm>
                <a:off x="8498549" y="5753549"/>
                <a:ext cx="2285306" cy="299249"/>
              </a:xfrm>
              <a:prstGeom prst="rect">
                <a:avLst/>
              </a:prstGeom>
              <a:blipFill>
                <a:blip r:embed="rId13"/>
                <a:stretch>
                  <a:fillRect l="-1600" t="-2041" r="-3733" b="-28571"/>
                </a:stretch>
              </a:blipFill>
            </p:spPr>
            <p:txBody>
              <a:bodyPr/>
              <a:lstStyle/>
              <a:p>
                <a:r>
                  <a:rPr lang="en-GB">
                    <a:noFill/>
                  </a:rPr>
                  <a:t> </a:t>
                </a:r>
              </a:p>
            </p:txBody>
          </p:sp>
        </mc:Fallback>
      </mc:AlternateContent>
    </p:spTree>
    <p:extLst>
      <p:ext uri="{BB962C8B-B14F-4D97-AF65-F5344CB8AC3E}">
        <p14:creationId xmlns:p14="http://schemas.microsoft.com/office/powerpoint/2010/main" val="1966793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FBED8-0BC3-2256-C659-86130D0BFAD5}"/>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FC218F7-25C4-970C-72FA-34B30224083B}"/>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0" name="Rectangle 19">
            <a:extLst>
              <a:ext uri="{FF2B5EF4-FFF2-40B4-BE49-F238E27FC236}">
                <a16:creationId xmlns:a16="http://schemas.microsoft.com/office/drawing/2014/main" id="{98EC9EA8-1AC0-3AB3-961B-14B077C35A0F}"/>
              </a:ext>
            </a:extLst>
          </p:cNvPr>
          <p:cNvSpPr/>
          <p:nvPr/>
        </p:nvSpPr>
        <p:spPr>
          <a:xfrm>
            <a:off x="4372500" y="1127743"/>
            <a:ext cx="3447000" cy="7664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9A7666E-AE52-ACC7-DF20-149F4F9D044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51951025-04B8-F265-9892-1366A49DA78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3" name="TextBox 22">
            <a:extLst>
              <a:ext uri="{FF2B5EF4-FFF2-40B4-BE49-F238E27FC236}">
                <a16:creationId xmlns:a16="http://schemas.microsoft.com/office/drawing/2014/main" id="{B175D7F9-25F9-08E9-660B-849E548014BB}"/>
              </a:ext>
            </a:extLst>
          </p:cNvPr>
          <p:cNvSpPr txBox="1"/>
          <p:nvPr/>
        </p:nvSpPr>
        <p:spPr>
          <a:xfrm>
            <a:off x="0" y="627468"/>
            <a:ext cx="12192000" cy="64633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Néanmoins, avant de passé à la suite du devoir, nous allons essayé de donner du sens physique à cette équation différentielle. Nous avons donc trouvé que :  </a:t>
            </a:r>
            <a:endParaRPr lang="fr-FR" noProof="0"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FCCDDF59-C25B-C53B-D6FB-1C4457030BB8}"/>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2/10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2D33AFB-B234-0778-B8EF-D8F0F4F86A10}"/>
                  </a:ext>
                </a:extLst>
              </p:cNvPr>
              <p:cNvSpPr txBox="1"/>
              <p:nvPr/>
            </p:nvSpPr>
            <p:spPr>
              <a:xfrm>
                <a:off x="4378850" y="1188302"/>
                <a:ext cx="3373296" cy="622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a:latin typeface="Cambria Math" panose="02040503050406030204" pitchFamily="18" charset="0"/>
                        </a:rPr>
                        <m:t>⇒</m:t>
                      </m:r>
                      <m:f>
                        <m:fPr>
                          <m:ctrlPr>
                            <a:rPr lang="fr-FR" i="1" smtClean="0">
                              <a:solidFill>
                                <a:srgbClr val="FF0000"/>
                              </a:solidFill>
                              <a:latin typeface="Cambria Math" panose="02040503050406030204" pitchFamily="18" charset="0"/>
                            </a:rPr>
                          </m:ctrlPr>
                        </m:fPr>
                        <m:num>
                          <m:r>
                            <a:rPr lang="fr-FR" i="1">
                              <a:solidFill>
                                <a:srgbClr val="FF0000"/>
                              </a:solidFill>
                              <a:latin typeface="Cambria Math" panose="02040503050406030204" pitchFamily="18" charset="0"/>
                            </a:rPr>
                            <m:t>𝜕</m:t>
                          </m:r>
                          <m:r>
                            <a:rPr lang="fr-FR" i="1">
                              <a:solidFill>
                                <a:srgbClr val="FF0000"/>
                              </a:solidFill>
                              <a:latin typeface="Cambria Math" panose="02040503050406030204" pitchFamily="18" charset="0"/>
                            </a:rPr>
                            <m:t>𝐶</m:t>
                          </m:r>
                        </m:num>
                        <m:den>
                          <m:r>
                            <a:rPr lang="fr-FR" i="1">
                              <a:solidFill>
                                <a:srgbClr val="FF0000"/>
                              </a:solidFill>
                              <a:latin typeface="Cambria Math" panose="02040503050406030204" pitchFamily="18" charset="0"/>
                            </a:rPr>
                            <m:t>𝜕</m:t>
                          </m:r>
                          <m:r>
                            <a:rPr lang="fr-FR" i="1">
                              <a:solidFill>
                                <a:srgbClr val="FF0000"/>
                              </a:solidFill>
                              <a:latin typeface="Cambria Math" panose="02040503050406030204" pitchFamily="18" charset="0"/>
                            </a:rPr>
                            <m:t>𝑡</m:t>
                          </m:r>
                        </m:den>
                      </m:f>
                      <m:r>
                        <a:rPr lang="fr-FR" b="0" i="1" noProof="0" smtClean="0">
                          <a:latin typeface="Cambria Math" panose="02040503050406030204" pitchFamily="18" charset="0"/>
                        </a:rPr>
                        <m:t>=</m:t>
                      </m:r>
                      <m:sSub>
                        <m:sSubPr>
                          <m:ctrlPr>
                            <a:rPr lang="fr-FR" i="1" smtClean="0">
                              <a:solidFill>
                                <a:schemeClr val="accent4"/>
                              </a:solidFill>
                              <a:latin typeface="Cambria Math" panose="02040503050406030204" pitchFamily="18" charset="0"/>
                            </a:rPr>
                          </m:ctrlPr>
                        </m:sSubPr>
                        <m:e>
                          <m:r>
                            <a:rPr lang="fr-FR" i="1">
                              <a:solidFill>
                                <a:schemeClr val="accent4"/>
                              </a:solidFill>
                              <a:latin typeface="Cambria Math" panose="02040503050406030204" pitchFamily="18" charset="0"/>
                            </a:rPr>
                            <m:t>𝐷</m:t>
                          </m:r>
                        </m:e>
                        <m:sub>
                          <m:r>
                            <a:rPr lang="fr-FR" i="1">
                              <a:solidFill>
                                <a:schemeClr val="accent4"/>
                              </a:solidFill>
                              <a:latin typeface="Cambria Math" panose="02040503050406030204" pitchFamily="18" charset="0"/>
                            </a:rPr>
                            <m:t>𝑒𝑓𝑓</m:t>
                          </m:r>
                        </m:sub>
                      </m:sSub>
                      <m:d>
                        <m:dPr>
                          <m:begChr m:val="["/>
                          <m:endChr m:val="]"/>
                          <m:ctrlPr>
                            <a:rPr lang="fr-FR" i="1" smtClean="0">
                              <a:solidFill>
                                <a:schemeClr val="accent4"/>
                              </a:solidFill>
                              <a:latin typeface="Cambria Math" panose="02040503050406030204" pitchFamily="18" charset="0"/>
                            </a:rPr>
                          </m:ctrlPr>
                        </m:dPr>
                        <m:e>
                          <m:f>
                            <m:fPr>
                              <m:ctrlPr>
                                <a:rPr lang="fr-FR" i="1">
                                  <a:solidFill>
                                    <a:schemeClr val="accent4"/>
                                  </a:solidFill>
                                  <a:latin typeface="Cambria Math" panose="02040503050406030204" pitchFamily="18" charset="0"/>
                                </a:rPr>
                              </m:ctrlPr>
                            </m:fPr>
                            <m:num>
                              <m:r>
                                <a:rPr lang="fr-FR" i="1">
                                  <a:solidFill>
                                    <a:schemeClr val="accent4"/>
                                  </a:solidFill>
                                  <a:latin typeface="Cambria Math" panose="02040503050406030204" pitchFamily="18" charset="0"/>
                                </a:rPr>
                                <m:t>1</m:t>
                              </m:r>
                            </m:num>
                            <m:den>
                              <m:r>
                                <a:rPr lang="fr-FR" i="1">
                                  <a:solidFill>
                                    <a:schemeClr val="accent4"/>
                                  </a:solidFill>
                                  <a:latin typeface="Cambria Math" panose="02040503050406030204" pitchFamily="18" charset="0"/>
                                </a:rPr>
                                <m:t>𝑟</m:t>
                              </m:r>
                            </m:den>
                          </m:f>
                          <m:f>
                            <m:fPr>
                              <m:ctrlPr>
                                <a:rPr lang="fr-FR" i="1">
                                  <a:solidFill>
                                    <a:schemeClr val="accent4"/>
                                  </a:solidFill>
                                  <a:latin typeface="Cambria Math" panose="02040503050406030204" pitchFamily="18" charset="0"/>
                                </a:rPr>
                              </m:ctrlPr>
                            </m:fPr>
                            <m:num>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𝐶</m:t>
                              </m:r>
                            </m:num>
                            <m:den>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𝑟</m:t>
                              </m:r>
                            </m:den>
                          </m:f>
                          <m:r>
                            <a:rPr lang="fr-FR" i="1">
                              <a:solidFill>
                                <a:schemeClr val="accent4"/>
                              </a:solidFill>
                              <a:latin typeface="Cambria Math" panose="02040503050406030204" pitchFamily="18" charset="0"/>
                            </a:rPr>
                            <m:t>+</m:t>
                          </m:r>
                          <m:f>
                            <m:fPr>
                              <m:ctrlPr>
                                <a:rPr lang="fr-FR" i="1">
                                  <a:solidFill>
                                    <a:schemeClr val="accent4"/>
                                  </a:solidFill>
                                  <a:latin typeface="Cambria Math" panose="02040503050406030204" pitchFamily="18" charset="0"/>
                                </a:rPr>
                              </m:ctrlPr>
                            </m:fPr>
                            <m:num>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²</m:t>
                              </m:r>
                              <m:r>
                                <a:rPr lang="fr-FR" i="1">
                                  <a:solidFill>
                                    <a:schemeClr val="accent4"/>
                                  </a:solidFill>
                                  <a:latin typeface="Cambria Math" panose="02040503050406030204" pitchFamily="18" charset="0"/>
                                </a:rPr>
                                <m:t>𝐶</m:t>
                              </m:r>
                            </m:num>
                            <m:den>
                              <m:r>
                                <a:rPr lang="fr-FR" i="1">
                                  <a:solidFill>
                                    <a:schemeClr val="accent4"/>
                                  </a:solidFill>
                                  <a:latin typeface="Cambria Math" panose="02040503050406030204" pitchFamily="18" charset="0"/>
                                </a:rPr>
                                <m:t>𝜕</m:t>
                              </m:r>
                              <m:r>
                                <a:rPr lang="fr-FR" i="1">
                                  <a:solidFill>
                                    <a:schemeClr val="accent4"/>
                                  </a:solidFill>
                                  <a:latin typeface="Cambria Math" panose="02040503050406030204" pitchFamily="18" charset="0"/>
                                </a:rPr>
                                <m:t>𝑟</m:t>
                              </m:r>
                              <m:r>
                                <a:rPr lang="fr-FR" i="1">
                                  <a:solidFill>
                                    <a:schemeClr val="accent4"/>
                                  </a:solidFill>
                                  <a:latin typeface="Cambria Math" panose="02040503050406030204" pitchFamily="18" charset="0"/>
                                </a:rPr>
                                <m:t>²</m:t>
                              </m:r>
                            </m:den>
                          </m:f>
                        </m:e>
                      </m:d>
                      <m:r>
                        <a:rPr lang="fr-FR" i="1" smtClean="0">
                          <a:solidFill>
                            <a:schemeClr val="accent6"/>
                          </a:solidFill>
                          <a:latin typeface="Cambria Math" panose="02040503050406030204" pitchFamily="18" charset="0"/>
                          <a:ea typeface="Cambria Math" panose="02040503050406030204" pitchFamily="18" charset="0"/>
                        </a:rPr>
                        <m:t>−</m:t>
                      </m:r>
                      <m:r>
                        <a:rPr lang="fr-FR" i="1">
                          <a:solidFill>
                            <a:schemeClr val="accent6"/>
                          </a:solidFill>
                          <a:latin typeface="Cambria Math" panose="02040503050406030204" pitchFamily="18" charset="0"/>
                          <a:cs typeface="Times New Roman" panose="02020603050405020304" pitchFamily="18" charset="0"/>
                        </a:rPr>
                        <m:t>𝑘</m:t>
                      </m:r>
                      <m:r>
                        <a:rPr lang="fr-FR" i="1">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m:t>
                      </m:r>
                      <m:r>
                        <a:rPr lang="fr-FR" i="1">
                          <a:solidFill>
                            <a:schemeClr val="accent6"/>
                          </a:solidFill>
                          <a:latin typeface="Cambria Math" panose="02040503050406030204" pitchFamily="18" charset="0"/>
                          <a:ea typeface="Cambria Math" panose="02040503050406030204" pitchFamily="18" charset="0"/>
                          <a:cs typeface="Times New Roman" panose="02020603050405020304" pitchFamily="18" charset="0"/>
                        </a:rPr>
                        <m:t>𝐶</m:t>
                      </m:r>
                    </m:oMath>
                  </m:oMathPara>
                </a14:m>
                <a:endParaRPr lang="fr-FR" noProof="0" dirty="0"/>
              </a:p>
            </p:txBody>
          </p:sp>
        </mc:Choice>
        <mc:Fallback xmlns="">
          <p:sp>
            <p:nvSpPr>
              <p:cNvPr id="11" name="TextBox 10">
                <a:extLst>
                  <a:ext uri="{FF2B5EF4-FFF2-40B4-BE49-F238E27FC236}">
                    <a16:creationId xmlns:a16="http://schemas.microsoft.com/office/drawing/2014/main" id="{42D33AFB-B234-0778-B8EF-D8F0F4F86A10}"/>
                  </a:ext>
                </a:extLst>
              </p:cNvPr>
              <p:cNvSpPr txBox="1">
                <a:spLocks noRot="1" noChangeAspect="1" noMove="1" noResize="1" noEditPoints="1" noAdjustHandles="1" noChangeArrowheads="1" noChangeShapeType="1" noTextEdit="1"/>
              </p:cNvSpPr>
              <p:nvPr/>
            </p:nvSpPr>
            <p:spPr>
              <a:xfrm>
                <a:off x="4378850" y="1188302"/>
                <a:ext cx="3373296" cy="622927"/>
              </a:xfrm>
              <a:prstGeom prst="rect">
                <a:avLst/>
              </a:prstGeom>
              <a:blipFill>
                <a:blip r:embed="rId2"/>
                <a:stretch>
                  <a:fillRect b="-98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BFEF0A0-E981-F60F-31C4-D2AA58EA2B7B}"/>
                  </a:ext>
                </a:extLst>
              </p:cNvPr>
              <p:cNvSpPr txBox="1"/>
              <p:nvPr/>
            </p:nvSpPr>
            <p:spPr>
              <a:xfrm>
                <a:off x="8221799" y="1358122"/>
                <a:ext cx="2285306" cy="2992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𝑅</m:t>
                          </m:r>
                        </m:e>
                      </m:d>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r>
                        <a:rPr lang="fr-FR" b="0" i="1" smtClean="0">
                          <a:latin typeface="Cambria Math" panose="02040503050406030204" pitchFamily="18" charset="0"/>
                          <a:ea typeface="Cambria Math" panose="02040503050406030204" pitchFamily="18" charset="0"/>
                        </a:rPr>
                        <m:t>]</m:t>
                      </m:r>
                    </m:oMath>
                  </m:oMathPara>
                </a14:m>
                <a:endParaRPr lang="fr-FR" noProof="0" dirty="0"/>
              </a:p>
            </p:txBody>
          </p:sp>
        </mc:Choice>
        <mc:Fallback xmlns="">
          <p:sp>
            <p:nvSpPr>
              <p:cNvPr id="16" name="TextBox 15">
                <a:extLst>
                  <a:ext uri="{FF2B5EF4-FFF2-40B4-BE49-F238E27FC236}">
                    <a16:creationId xmlns:a16="http://schemas.microsoft.com/office/drawing/2014/main" id="{CBFEF0A0-E981-F60F-31C4-D2AA58EA2B7B}"/>
                  </a:ext>
                </a:extLst>
              </p:cNvPr>
              <p:cNvSpPr txBox="1">
                <a:spLocks noRot="1" noChangeAspect="1" noMove="1" noResize="1" noEditPoints="1" noAdjustHandles="1" noChangeArrowheads="1" noChangeShapeType="1" noTextEdit="1"/>
              </p:cNvSpPr>
              <p:nvPr/>
            </p:nvSpPr>
            <p:spPr>
              <a:xfrm>
                <a:off x="8221799" y="1358122"/>
                <a:ext cx="2285306" cy="299249"/>
              </a:xfrm>
              <a:prstGeom prst="rect">
                <a:avLst/>
              </a:prstGeom>
              <a:blipFill>
                <a:blip r:embed="rId3"/>
                <a:stretch>
                  <a:fillRect l="-1867" t="-2041" r="-3467" b="-28571"/>
                </a:stretch>
              </a:blipFill>
            </p:spPr>
            <p:txBody>
              <a:bodyPr/>
              <a:lstStyle/>
              <a:p>
                <a:r>
                  <a:rPr lang="en-GB">
                    <a:noFill/>
                  </a:rPr>
                  <a:t> </a:t>
                </a:r>
              </a:p>
            </p:txBody>
          </p:sp>
        </mc:Fallback>
      </mc:AlternateContent>
      <p:sp>
        <p:nvSpPr>
          <p:cNvPr id="6" name="TextBox 5">
            <a:extLst>
              <a:ext uri="{FF2B5EF4-FFF2-40B4-BE49-F238E27FC236}">
                <a16:creationId xmlns:a16="http://schemas.microsoft.com/office/drawing/2014/main" id="{F45FC7D2-9728-436D-3256-EE56BDE4D0D1}"/>
              </a:ext>
            </a:extLst>
          </p:cNvPr>
          <p:cNvSpPr txBox="1"/>
          <p:nvPr/>
        </p:nvSpPr>
        <p:spPr>
          <a:xfrm>
            <a:off x="5126946" y="2111517"/>
            <a:ext cx="1938107" cy="1200329"/>
          </a:xfrm>
          <a:prstGeom prst="rect">
            <a:avLst/>
          </a:prstGeom>
          <a:noFill/>
        </p:spPr>
        <p:txBody>
          <a:bodyPr wrap="square" rtlCol="0">
            <a:spAutoFit/>
          </a:bodyPr>
          <a:lstStyle/>
          <a:p>
            <a:pPr algn="just"/>
            <a:r>
              <a:rPr lang="fr-FR" b="1" dirty="0">
                <a:solidFill>
                  <a:schemeClr val="accent4"/>
                </a:solidFill>
                <a:latin typeface="Times New Roman" panose="02020603050405020304" pitchFamily="18" charset="0"/>
                <a:cs typeface="Times New Roman" panose="02020603050405020304" pitchFamily="18" charset="0"/>
              </a:rPr>
              <a:t>Diffusion</a:t>
            </a:r>
            <a:r>
              <a:rPr lang="fr-FR" dirty="0">
                <a:latin typeface="Times New Roman" panose="02020603050405020304" pitchFamily="18" charset="0"/>
                <a:cs typeface="Times New Roman" panose="02020603050405020304" pitchFamily="18" charset="0"/>
              </a:rPr>
              <a:t> </a:t>
            </a:r>
          </a:p>
          <a:p>
            <a:pPr algn="just"/>
            <a:r>
              <a:rPr lang="fr-FR" noProof="0" dirty="0">
                <a:latin typeface="Times New Roman" panose="02020603050405020304" pitchFamily="18" charset="0"/>
                <a:cs typeface="Times New Roman" panose="02020603050405020304" pitchFamily="18" charset="0"/>
              </a:rPr>
              <a:t>Il s’agit de la diffusion du sel dans le béton </a:t>
            </a:r>
          </a:p>
        </p:txBody>
      </p:sp>
      <p:sp>
        <p:nvSpPr>
          <p:cNvPr id="7" name="TextBox 6">
            <a:extLst>
              <a:ext uri="{FF2B5EF4-FFF2-40B4-BE49-F238E27FC236}">
                <a16:creationId xmlns:a16="http://schemas.microsoft.com/office/drawing/2014/main" id="{21F8C97E-BBA3-950E-D261-E0BC94B3CF0B}"/>
              </a:ext>
            </a:extLst>
          </p:cNvPr>
          <p:cNvSpPr txBox="1"/>
          <p:nvPr/>
        </p:nvSpPr>
        <p:spPr>
          <a:xfrm>
            <a:off x="7524356" y="2111516"/>
            <a:ext cx="4432212" cy="1200329"/>
          </a:xfrm>
          <a:prstGeom prst="rect">
            <a:avLst/>
          </a:prstGeom>
          <a:noFill/>
        </p:spPr>
        <p:txBody>
          <a:bodyPr wrap="square" rtlCol="0">
            <a:spAutoFit/>
          </a:bodyPr>
          <a:lstStyle/>
          <a:p>
            <a:pPr algn="just"/>
            <a:r>
              <a:rPr lang="fr-FR" b="1" dirty="0">
                <a:solidFill>
                  <a:schemeClr val="accent6"/>
                </a:solidFill>
                <a:latin typeface="Times New Roman" panose="02020603050405020304" pitchFamily="18" charset="0"/>
                <a:cs typeface="Times New Roman" panose="02020603050405020304" pitchFamily="18" charset="0"/>
              </a:rPr>
              <a:t>Réaction</a:t>
            </a:r>
            <a:r>
              <a:rPr lang="fr-FR" dirty="0">
                <a:latin typeface="Times New Roman" panose="02020603050405020304" pitchFamily="18" charset="0"/>
                <a:cs typeface="Times New Roman" panose="02020603050405020304" pitchFamily="18" charset="0"/>
              </a:rPr>
              <a:t> </a:t>
            </a:r>
          </a:p>
          <a:p>
            <a:pPr algn="just"/>
            <a:r>
              <a:rPr lang="fr-FR" noProof="0" dirty="0">
                <a:latin typeface="Times New Roman" panose="02020603050405020304" pitchFamily="18" charset="0"/>
                <a:cs typeface="Times New Roman" panose="02020603050405020304" pitchFamily="18" charset="0"/>
              </a:rPr>
              <a:t>Contrairement au devoir 1, nous avons ici une réaction chimique qui consomme le sel à un taux proportionnel à la concentration. </a:t>
            </a:r>
          </a:p>
        </p:txBody>
      </p:sp>
      <p:sp>
        <p:nvSpPr>
          <p:cNvPr id="10" name="TextBox 9">
            <a:extLst>
              <a:ext uri="{FF2B5EF4-FFF2-40B4-BE49-F238E27FC236}">
                <a16:creationId xmlns:a16="http://schemas.microsoft.com/office/drawing/2014/main" id="{58B81BC5-D8B4-6B52-AD12-1AC91813A0B3}"/>
              </a:ext>
            </a:extLst>
          </p:cNvPr>
          <p:cNvSpPr txBox="1"/>
          <p:nvPr/>
        </p:nvSpPr>
        <p:spPr>
          <a:xfrm>
            <a:off x="235432" y="2111516"/>
            <a:ext cx="4432212" cy="923330"/>
          </a:xfrm>
          <a:prstGeom prst="rect">
            <a:avLst/>
          </a:prstGeom>
          <a:noFill/>
        </p:spPr>
        <p:txBody>
          <a:bodyPr wrap="square" rtlCol="0">
            <a:spAutoFit/>
          </a:bodyPr>
          <a:lstStyle/>
          <a:p>
            <a:pPr algn="just"/>
            <a:r>
              <a:rPr lang="fr-FR" b="1" dirty="0">
                <a:solidFill>
                  <a:srgbClr val="FF0000"/>
                </a:solidFill>
                <a:latin typeface="Times New Roman" panose="02020603050405020304" pitchFamily="18" charset="0"/>
                <a:cs typeface="Times New Roman" panose="02020603050405020304" pitchFamily="18" charset="0"/>
              </a:rPr>
              <a:t>Dérivée temporelle</a:t>
            </a:r>
            <a:r>
              <a:rPr lang="fr-FR" dirty="0">
                <a:solidFill>
                  <a:srgbClr val="FF0000"/>
                </a:solidFill>
                <a:latin typeface="Times New Roman" panose="02020603050405020304" pitchFamily="18" charset="0"/>
                <a:cs typeface="Times New Roman" panose="02020603050405020304" pitchFamily="18" charset="0"/>
              </a:rPr>
              <a:t> </a:t>
            </a:r>
          </a:p>
          <a:p>
            <a:pPr algn="just"/>
            <a:r>
              <a:rPr lang="fr-FR" noProof="0" dirty="0">
                <a:latin typeface="Times New Roman" panose="02020603050405020304" pitchFamily="18" charset="0"/>
                <a:cs typeface="Times New Roman" panose="02020603050405020304" pitchFamily="18" charset="0"/>
              </a:rPr>
              <a:t>Ce terme exprime ici le caractère temporel du problème. </a:t>
            </a:r>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4ED50F54-8F82-0732-A2BC-B5B4942BBFD3}"/>
                  </a:ext>
                </a:extLst>
              </p:cNvPr>
              <p:cNvSpPr txBox="1"/>
              <p:nvPr/>
            </p:nvSpPr>
            <p:spPr>
              <a:xfrm>
                <a:off x="5126946" y="3442824"/>
                <a:ext cx="7065054" cy="3145989"/>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sait qu’il n’existe pas de solution analytique simple de cette équation. Mais, ce que nous pouvons faire afin d’obtenir un référentiel, est de considérer ce problème pour un temps </a:t>
                </a:r>
                <a14:m>
                  <m:oMath xmlns:m="http://schemas.openxmlformats.org/officeDocument/2006/math">
                    <m:r>
                      <a:rPr lang="fr-FR" b="0" i="1" smtClean="0">
                        <a:latin typeface="Cambria Math" panose="02040503050406030204" pitchFamily="18" charset="0"/>
                        <a:cs typeface="Times New Roman" panose="02020603050405020304" pitchFamily="18" charset="0"/>
                      </a:rPr>
                      <m:t>𝑡</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noProof="0" dirty="0" smtClean="0">
                        <a:latin typeface="Cambria Math" panose="02040503050406030204" pitchFamily="18" charset="0"/>
                      </a:rPr>
                      <m:t>∞</m:t>
                    </m:r>
                  </m:oMath>
                </a14:m>
                <a:r>
                  <a:rPr lang="fr-FR" noProof="0" dirty="0">
                    <a:latin typeface="Times New Roman" panose="02020603050405020304" pitchFamily="18" charset="0"/>
                    <a:cs typeface="Times New Roman" panose="02020603050405020304" pitchFamily="18" charset="0"/>
                  </a:rPr>
                  <a:t> signifiant donc </a:t>
                </a:r>
                <a14:m>
                  <m:oMath xmlns:m="http://schemas.openxmlformats.org/officeDocument/2006/math">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=0</m:t>
                    </m:r>
                  </m:oMath>
                </a14:m>
                <a:r>
                  <a:rPr lang="fr-FR" noProof="0" dirty="0">
                    <a:latin typeface="Times New Roman" panose="02020603050405020304" pitchFamily="18" charset="0"/>
                    <a:cs typeface="Times New Roman" panose="02020603050405020304" pitchFamily="18" charset="0"/>
                  </a:rPr>
                  <a:t> et résolvant donc </a:t>
                </a:r>
                <a14:m>
                  <m:oMath xmlns:m="http://schemas.openxmlformats.org/officeDocument/2006/math">
                    <m:r>
                      <a:rPr lang="fr-FR" b="0" i="0" smtClean="0">
                        <a:latin typeface="Cambria Math" panose="02040503050406030204" pitchFamily="18" charset="0"/>
                      </a:rPr>
                      <m:t>0</m:t>
                    </m:r>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a14:m>
                <a:r>
                  <a:rPr lang="fr-FR" noProof="0" dirty="0">
                    <a:latin typeface="Times New Roman" panose="02020603050405020304" pitchFamily="18" charset="0"/>
                    <a:cs typeface="Times New Roman" panose="02020603050405020304" pitchFamily="18" charset="0"/>
                  </a:rPr>
                  <a:t>. Cela nous donnera donc une idée de la solution vers laquelle nous devrions tendre avec le schéma temporel. On trouve que cette équation est une équation de Bessel d’ordre 0 et la solution est la suivante (i.e., figure de gauche). </a:t>
                </a:r>
              </a:p>
              <a:p>
                <a:pPr algn="just"/>
                <a:endParaRPr lang="fr-FR" noProof="0"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courbe n’est pas tout à fait identique à celle du devoir 1 (car on a maintenant </a:t>
                </a:r>
                <a14:m>
                  <m:oMath xmlns:m="http://schemas.openxmlformats.org/officeDocument/2006/math">
                    <m:r>
                      <a:rPr lang="fr-FR" i="1" smtClean="0">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oMath>
                </a14:m>
                <a:r>
                  <a:rPr lang="fr-FR" dirty="0">
                    <a:latin typeface="Times New Roman" panose="02020603050405020304" pitchFamily="18" charset="0"/>
                    <a:cs typeface="Times New Roman" panose="02020603050405020304" pitchFamily="18" charset="0"/>
                  </a:rPr>
                  <a:t>) mais suit une tendance similaire. </a:t>
                </a:r>
                <a:endParaRPr lang="fr-FR" noProof="0" dirty="0">
                  <a:latin typeface="Times New Roman" panose="02020603050405020304" pitchFamily="18" charset="0"/>
                  <a:cs typeface="Times New Roman" panose="02020603050405020304" pitchFamily="18" charset="0"/>
                </a:endParaRPr>
              </a:p>
            </p:txBody>
          </p:sp>
        </mc:Choice>
        <mc:Fallback>
          <p:sp>
            <p:nvSpPr>
              <p:cNvPr id="19" name="TextBox 18">
                <a:extLst>
                  <a:ext uri="{FF2B5EF4-FFF2-40B4-BE49-F238E27FC236}">
                    <a16:creationId xmlns:a16="http://schemas.microsoft.com/office/drawing/2014/main" id="{4ED50F54-8F82-0732-A2BC-B5B4942BBFD3}"/>
                  </a:ext>
                </a:extLst>
              </p:cNvPr>
              <p:cNvSpPr txBox="1">
                <a:spLocks noRot="1" noChangeAspect="1" noMove="1" noResize="1" noEditPoints="1" noAdjustHandles="1" noChangeArrowheads="1" noChangeShapeType="1" noTextEdit="1"/>
              </p:cNvSpPr>
              <p:nvPr/>
            </p:nvSpPr>
            <p:spPr>
              <a:xfrm>
                <a:off x="5126946" y="3442824"/>
                <a:ext cx="7065054" cy="3145989"/>
              </a:xfrm>
              <a:prstGeom prst="rect">
                <a:avLst/>
              </a:prstGeom>
              <a:blipFill>
                <a:blip r:embed="rId4"/>
                <a:stretch>
                  <a:fillRect l="-690" t="-1163" r="-777" b="-2132"/>
                </a:stretch>
              </a:blipFill>
            </p:spPr>
            <p:txBody>
              <a:bodyPr/>
              <a:lstStyle/>
              <a:p>
                <a:r>
                  <a:rPr lang="en-GB">
                    <a:noFill/>
                  </a:rPr>
                  <a:t> </a:t>
                </a:r>
              </a:p>
            </p:txBody>
          </p:sp>
        </mc:Fallback>
      </mc:AlternateContent>
      <p:pic>
        <p:nvPicPr>
          <p:cNvPr id="1026" name="Picture 2" descr="Image générée">
            <a:extLst>
              <a:ext uri="{FF2B5EF4-FFF2-40B4-BE49-F238E27FC236}">
                <a16:creationId xmlns:a16="http://schemas.microsoft.com/office/drawing/2014/main" id="{91D9C3EF-BAF4-CF69-E1D2-CF90D4067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432" y="3311845"/>
            <a:ext cx="4783835" cy="321752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752A195A-3CC5-5B49-CAA7-4DA66F9F0B64}"/>
              </a:ext>
            </a:extLst>
          </p:cNvPr>
          <p:cNvSpPr/>
          <p:nvPr/>
        </p:nvSpPr>
        <p:spPr>
          <a:xfrm>
            <a:off x="5114333" y="2111516"/>
            <a:ext cx="1950720" cy="12483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2" name="Rectangle 21">
            <a:extLst>
              <a:ext uri="{FF2B5EF4-FFF2-40B4-BE49-F238E27FC236}">
                <a16:creationId xmlns:a16="http://schemas.microsoft.com/office/drawing/2014/main" id="{43CCEC17-5A09-6292-0D3D-6172BB6420B5}"/>
              </a:ext>
            </a:extLst>
          </p:cNvPr>
          <p:cNvSpPr/>
          <p:nvPr/>
        </p:nvSpPr>
        <p:spPr>
          <a:xfrm>
            <a:off x="7511742" y="2111516"/>
            <a:ext cx="4444826" cy="12483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Rectangle 23">
            <a:extLst>
              <a:ext uri="{FF2B5EF4-FFF2-40B4-BE49-F238E27FC236}">
                <a16:creationId xmlns:a16="http://schemas.microsoft.com/office/drawing/2014/main" id="{FDEA1201-8E20-9E71-92AC-0D72D9F8F082}"/>
              </a:ext>
            </a:extLst>
          </p:cNvPr>
          <p:cNvSpPr/>
          <p:nvPr/>
        </p:nvSpPr>
        <p:spPr>
          <a:xfrm>
            <a:off x="235432" y="2111516"/>
            <a:ext cx="4479745" cy="9848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Tree>
    <p:extLst>
      <p:ext uri="{BB962C8B-B14F-4D97-AF65-F5344CB8AC3E}">
        <p14:creationId xmlns:p14="http://schemas.microsoft.com/office/powerpoint/2010/main" val="2070928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1580C-848D-E17B-0E9D-7458A328CFF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DD9D8E2-6A02-3C17-6B4A-972E3FEF8B78}"/>
                  </a:ext>
                </a:extLst>
              </p:cNvPr>
              <p:cNvSpPr txBox="1"/>
              <p:nvPr/>
            </p:nvSpPr>
            <p:spPr>
              <a:xfrm>
                <a:off x="0" y="1370511"/>
                <a:ext cx="7109864" cy="2308324"/>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les conditions aux frontières et initiale, nous avons choisi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Dirichlet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m:t>
                    </m:r>
                    <m:r>
                      <a:rPr lang="fr-FR" b="0" i="1" noProof="0" smtClean="0">
                        <a:latin typeface="Cambria Math" panose="02040503050406030204" pitchFamily="18" charset="0"/>
                        <a:cs typeface="Times New Roman" panose="02020603050405020304" pitchFamily="18" charset="0"/>
                      </a:rPr>
                      <m:t>𝑅</m:t>
                    </m:r>
                  </m:oMath>
                </a14:m>
                <a:r>
                  <a:rPr lang="fr-FR" noProof="0" dirty="0">
                    <a:latin typeface="Times New Roman" panose="02020603050405020304" pitchFamily="18" charset="0"/>
                    <a:cs typeface="Times New Roman" panose="02020603050405020304" pitchFamily="18" charset="0"/>
                  </a:rPr>
                  <a:t>  : L’eau du lac induit une concentration de sel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𝐶</m:t>
                        </m:r>
                      </m:e>
                      <m:sub>
                        <m:r>
                          <a:rPr lang="fr-FR" b="0" i="1" noProof="0" smtClean="0">
                            <a:latin typeface="Cambria Math" panose="02040503050406030204" pitchFamily="18" charset="0"/>
                            <a:cs typeface="Times New Roman" panose="02020603050405020304" pitchFamily="18" charset="0"/>
                          </a:rPr>
                          <m:t>𝑒</m:t>
                        </m:r>
                      </m:sub>
                    </m:sSub>
                  </m:oMath>
                </a14:m>
                <a:endParaRPr lang="fr-FR" noProof="0" dirty="0">
                  <a:latin typeface="Times New Roman" panose="02020603050405020304" pitchFamily="18" charset="0"/>
                  <a:cs typeface="Times New Roman" panose="02020603050405020304" pitchFamily="18" charset="0"/>
                </a:endParaRPr>
              </a:p>
              <a:p>
                <a:pPr marL="285750" indent="-285750" algn="just">
                  <a:buFontTx/>
                  <a:buChar char="-"/>
                </a:pPr>
                <a:r>
                  <a:rPr lang="fr-FR" noProof="0" dirty="0">
                    <a:latin typeface="Times New Roman" panose="02020603050405020304" pitchFamily="18" charset="0"/>
                    <a:cs typeface="Times New Roman" panose="02020603050405020304" pitchFamily="18" charset="0"/>
                  </a:rPr>
                  <a:t>Condition de Neumann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En raison de l’axisymétrie du problème, le flux au centre du pilier est nul.</a:t>
                </a:r>
              </a:p>
              <a:p>
                <a:pPr marL="285750" indent="-285750" algn="just">
                  <a:buFontTx/>
                  <a:buChar char="-"/>
                </a:pPr>
                <a:r>
                  <a:rPr lang="fr-FR" dirty="0">
                    <a:latin typeface="Times New Roman" panose="02020603050405020304" pitchFamily="18" charset="0"/>
                    <a:cs typeface="Times New Roman" panose="02020603050405020304" pitchFamily="18" charset="0"/>
                  </a:rPr>
                  <a:t>Condition initiale :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𝑟</m:t>
                    </m:r>
                    <m:r>
                      <a:rPr lang="fr-FR" b="0" i="1" smtClean="0">
                        <a:latin typeface="Cambria Math" panose="02040503050406030204" pitchFamily="18" charset="0"/>
                        <a:ea typeface="Cambria Math" panose="02040503050406030204" pitchFamily="18" charset="0"/>
                        <a:cs typeface="Times New Roman" panose="02020603050405020304" pitchFamily="18" charset="0"/>
                      </a:rPr>
                      <m:t>,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𝐶</m:t>
                    </m:r>
                    <m:d>
                      <m:d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𝑡</m:t>
                        </m:r>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𝑟</m:t>
                        </m:r>
                      </m:e>
                    </m:d>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oMath>
                </a14:m>
                <a:r>
                  <a:rPr lang="fr-FR" noProof="0" dirty="0">
                    <a:latin typeface="Times New Roman" panose="02020603050405020304" pitchFamily="18" charset="0"/>
                    <a:cs typeface="Times New Roman" panose="02020603050405020304" pitchFamily="18" charset="0"/>
                  </a:rPr>
                  <a:t> : Concentration initiale nulle dans le pilier. </a:t>
                </a:r>
              </a:p>
            </p:txBody>
          </p:sp>
        </mc:Choice>
        <mc:Fallback xmlns="">
          <p:sp>
            <p:nvSpPr>
              <p:cNvPr id="2" name="TextBox 1">
                <a:extLst>
                  <a:ext uri="{FF2B5EF4-FFF2-40B4-BE49-F238E27FC236}">
                    <a16:creationId xmlns:a16="http://schemas.microsoft.com/office/drawing/2014/main" id="{0DD9D8E2-6A02-3C17-6B4A-972E3FEF8B78}"/>
                  </a:ext>
                </a:extLst>
              </p:cNvPr>
              <p:cNvSpPr txBox="1">
                <a:spLocks noRot="1" noChangeAspect="1" noMove="1" noResize="1" noEditPoints="1" noAdjustHandles="1" noChangeArrowheads="1" noChangeShapeType="1" noTextEdit="1"/>
              </p:cNvSpPr>
              <p:nvPr/>
            </p:nvSpPr>
            <p:spPr>
              <a:xfrm>
                <a:off x="0" y="1370511"/>
                <a:ext cx="7109864" cy="2308324"/>
              </a:xfrm>
              <a:prstGeom prst="rect">
                <a:avLst/>
              </a:prstGeom>
              <a:blipFill>
                <a:blip r:embed="rId2"/>
                <a:stretch>
                  <a:fillRect l="-686" t="-1587" r="-686" b="-3439"/>
                </a:stretch>
              </a:blipFill>
            </p:spPr>
            <p:txBody>
              <a:bodyPr/>
              <a:lstStyle/>
              <a:p>
                <a:r>
                  <a:rPr lang="en-GB">
                    <a:noFill/>
                  </a:rPr>
                  <a:t> </a:t>
                </a:r>
              </a:p>
            </p:txBody>
          </p:sp>
        </mc:Fallback>
      </mc:AlternateContent>
      <p:sp>
        <p:nvSpPr>
          <p:cNvPr id="6" name="Right Brace 5">
            <a:extLst>
              <a:ext uri="{FF2B5EF4-FFF2-40B4-BE49-F238E27FC236}">
                <a16:creationId xmlns:a16="http://schemas.microsoft.com/office/drawing/2014/main" id="{5BBDB4D0-9A92-6089-6661-C0A341FDEA0B}"/>
              </a:ext>
            </a:extLst>
          </p:cNvPr>
          <p:cNvSpPr/>
          <p:nvPr/>
        </p:nvSpPr>
        <p:spPr>
          <a:xfrm>
            <a:off x="7195905" y="2025917"/>
            <a:ext cx="180376" cy="422006"/>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B2A08AA-F960-DA16-2E29-6E16E7EF6D86}"/>
                  </a:ext>
                </a:extLst>
              </p:cNvPr>
              <p:cNvSpPr txBox="1"/>
              <p:nvPr/>
            </p:nvSpPr>
            <p:spPr>
              <a:xfrm>
                <a:off x="7538988" y="2079482"/>
                <a:ext cx="14873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𝐶</m:t>
                      </m:r>
                      <m:d>
                        <m:dPr>
                          <m:ctrlPr>
                            <a:rPr lang="fr-FR" b="0" i="1" noProof="0" smtClean="0">
                              <a:latin typeface="Cambria Math" panose="02040503050406030204" pitchFamily="18" charset="0"/>
                            </a:rPr>
                          </m:ctrlPr>
                        </m:dPr>
                        <m:e>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e>
                      </m:d>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𝑒</m:t>
                          </m:r>
                        </m:sub>
                      </m:sSub>
                    </m:oMath>
                  </m:oMathPara>
                </a14:m>
                <a:endParaRPr lang="fr-FR" noProof="0" dirty="0"/>
              </a:p>
            </p:txBody>
          </p:sp>
        </mc:Choice>
        <mc:Fallback xmlns="">
          <p:sp>
            <p:nvSpPr>
              <p:cNvPr id="7" name="TextBox 6">
                <a:extLst>
                  <a:ext uri="{FF2B5EF4-FFF2-40B4-BE49-F238E27FC236}">
                    <a16:creationId xmlns:a16="http://schemas.microsoft.com/office/drawing/2014/main" id="{6B2A08AA-F960-DA16-2E29-6E16E7EF6D86}"/>
                  </a:ext>
                </a:extLst>
              </p:cNvPr>
              <p:cNvSpPr txBox="1">
                <a:spLocks noRot="1" noChangeAspect="1" noMove="1" noResize="1" noEditPoints="1" noAdjustHandles="1" noChangeArrowheads="1" noChangeShapeType="1" noTextEdit="1"/>
              </p:cNvSpPr>
              <p:nvPr/>
            </p:nvSpPr>
            <p:spPr>
              <a:xfrm>
                <a:off x="7538988" y="2079482"/>
                <a:ext cx="1487395" cy="276999"/>
              </a:xfrm>
              <a:prstGeom prst="rect">
                <a:avLst/>
              </a:prstGeom>
              <a:blipFill>
                <a:blip r:embed="rId3"/>
                <a:stretch>
                  <a:fillRect l="-3689" r="-410" b="-1087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BBDA96-548C-5311-ADC2-47F677ACF600}"/>
                  </a:ext>
                </a:extLst>
              </p:cNvPr>
              <p:cNvSpPr txBox="1"/>
              <p:nvPr/>
            </p:nvSpPr>
            <p:spPr>
              <a:xfrm>
                <a:off x="7538988" y="2469172"/>
                <a:ext cx="1152560" cy="6540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𝑟</m:t>
                          </m:r>
                          <m:r>
                            <a:rPr lang="fr-FR" b="0" i="1" noProof="0" smtClean="0">
                              <a:latin typeface="Cambria Math" panose="02040503050406030204" pitchFamily="18" charset="0"/>
                            </a:rPr>
                            <m:t>=0</m:t>
                          </m:r>
                        </m:sub>
                      </m:sSub>
                      <m:r>
                        <a:rPr lang="fr-FR" b="0" i="1" noProof="0" smtClean="0">
                          <a:latin typeface="Cambria Math" panose="02040503050406030204" pitchFamily="18" charset="0"/>
                        </a:rPr>
                        <m:t>=0</m:t>
                      </m:r>
                    </m:oMath>
                  </m:oMathPara>
                </a14:m>
                <a:endParaRPr lang="fr-FR" noProof="0" dirty="0"/>
              </a:p>
            </p:txBody>
          </p:sp>
        </mc:Choice>
        <mc:Fallback xmlns="">
          <p:sp>
            <p:nvSpPr>
              <p:cNvPr id="8" name="TextBox 7">
                <a:extLst>
                  <a:ext uri="{FF2B5EF4-FFF2-40B4-BE49-F238E27FC236}">
                    <a16:creationId xmlns:a16="http://schemas.microsoft.com/office/drawing/2014/main" id="{CDBBDA96-548C-5311-ADC2-47F677ACF600}"/>
                  </a:ext>
                </a:extLst>
              </p:cNvPr>
              <p:cNvSpPr txBox="1">
                <a:spLocks noRot="1" noChangeAspect="1" noMove="1" noResize="1" noEditPoints="1" noAdjustHandles="1" noChangeArrowheads="1" noChangeShapeType="1" noTextEdit="1"/>
              </p:cNvSpPr>
              <p:nvPr/>
            </p:nvSpPr>
            <p:spPr>
              <a:xfrm>
                <a:off x="7538988" y="2469172"/>
                <a:ext cx="1152560" cy="654090"/>
              </a:xfrm>
              <a:prstGeom prst="rect">
                <a:avLst/>
              </a:prstGeom>
              <a:blipFill>
                <a:blip r:embed="rId4"/>
                <a:stretch>
                  <a:fillRect b="-935"/>
                </a:stretch>
              </a:blipFill>
            </p:spPr>
            <p:txBody>
              <a:bodyPr/>
              <a:lstStyle/>
              <a:p>
                <a:r>
                  <a:rPr lang="en-GB">
                    <a:noFill/>
                  </a:rPr>
                  <a:t> </a:t>
                </a:r>
              </a:p>
            </p:txBody>
          </p:sp>
        </mc:Fallback>
      </mc:AlternateContent>
      <p:sp>
        <p:nvSpPr>
          <p:cNvPr id="9" name="Rectangle 8">
            <a:extLst>
              <a:ext uri="{FF2B5EF4-FFF2-40B4-BE49-F238E27FC236}">
                <a16:creationId xmlns:a16="http://schemas.microsoft.com/office/drawing/2014/main" id="{12F42263-6065-A83C-E411-4ED7173E4338}"/>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0" name="TextBox 9">
            <a:extLst>
              <a:ext uri="{FF2B5EF4-FFF2-40B4-BE49-F238E27FC236}">
                <a16:creationId xmlns:a16="http://schemas.microsoft.com/office/drawing/2014/main" id="{FE65A178-E024-8E58-B6D0-9640B4670699}"/>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11" name="Rectangle 10">
            <a:extLst>
              <a:ext uri="{FF2B5EF4-FFF2-40B4-BE49-F238E27FC236}">
                <a16:creationId xmlns:a16="http://schemas.microsoft.com/office/drawing/2014/main" id="{C368F3E9-43F6-9985-334E-21C88E71758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6304A20-79B7-2C12-19AC-070605972BB4}"/>
                  </a:ext>
                </a:extLst>
              </p:cNvPr>
              <p:cNvSpPr txBox="1"/>
              <p:nvPr/>
            </p:nvSpPr>
            <p:spPr>
              <a:xfrm>
                <a:off x="0" y="650883"/>
                <a:ext cx="6236839"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Voici le schéma de discrétisation proposé (5 nœuds i.e.,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xmlns="">
          <p:sp>
            <p:nvSpPr>
              <p:cNvPr id="3" name="TextBox 2">
                <a:extLst>
                  <a:ext uri="{FF2B5EF4-FFF2-40B4-BE49-F238E27FC236}">
                    <a16:creationId xmlns:a16="http://schemas.microsoft.com/office/drawing/2014/main" id="{C6304A20-79B7-2C12-19AC-070605972BB4}"/>
                  </a:ext>
                </a:extLst>
              </p:cNvPr>
              <p:cNvSpPr txBox="1">
                <a:spLocks noRot="1" noChangeAspect="1" noMove="1" noResize="1" noEditPoints="1" noAdjustHandles="1" noChangeArrowheads="1" noChangeShapeType="1" noTextEdit="1"/>
              </p:cNvSpPr>
              <p:nvPr/>
            </p:nvSpPr>
            <p:spPr>
              <a:xfrm>
                <a:off x="0" y="650883"/>
                <a:ext cx="6236839" cy="369332"/>
              </a:xfrm>
              <a:prstGeom prst="rect">
                <a:avLst/>
              </a:prstGeom>
              <a:blipFill>
                <a:blip r:embed="rId5"/>
                <a:stretch>
                  <a:fillRect l="-782" t="-10000" b="-26667"/>
                </a:stretch>
              </a:blipFill>
            </p:spPr>
            <p:txBody>
              <a:bodyPr/>
              <a:lstStyle/>
              <a:p>
                <a:r>
                  <a:rPr lang="en-GB">
                    <a:noFill/>
                  </a:rPr>
                  <a:t> </a:t>
                </a:r>
              </a:p>
            </p:txBody>
          </p:sp>
        </mc:Fallback>
      </mc:AlternateContent>
      <p:sp>
        <p:nvSpPr>
          <p:cNvPr id="4" name="Oval 3">
            <a:extLst>
              <a:ext uri="{FF2B5EF4-FFF2-40B4-BE49-F238E27FC236}">
                <a16:creationId xmlns:a16="http://schemas.microsoft.com/office/drawing/2014/main" id="{6C8DEBA5-DA61-1066-6DD5-9ED99B65BDE2}"/>
              </a:ext>
            </a:extLst>
          </p:cNvPr>
          <p:cNvSpPr/>
          <p:nvPr/>
        </p:nvSpPr>
        <p:spPr>
          <a:xfrm>
            <a:off x="6766559"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2" name="Oval 11">
            <a:extLst>
              <a:ext uri="{FF2B5EF4-FFF2-40B4-BE49-F238E27FC236}">
                <a16:creationId xmlns:a16="http://schemas.microsoft.com/office/drawing/2014/main" id="{CD555B3B-1273-B030-5A00-48B9923A6D1D}"/>
              </a:ext>
            </a:extLst>
          </p:cNvPr>
          <p:cNvSpPr/>
          <p:nvPr/>
        </p:nvSpPr>
        <p:spPr>
          <a:xfrm>
            <a:off x="760160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16" name="Oval 15">
            <a:extLst>
              <a:ext uri="{FF2B5EF4-FFF2-40B4-BE49-F238E27FC236}">
                <a16:creationId xmlns:a16="http://schemas.microsoft.com/office/drawing/2014/main" id="{2DC757D9-32CE-64B4-6E3D-3D217D7E5F46}"/>
              </a:ext>
            </a:extLst>
          </p:cNvPr>
          <p:cNvSpPr/>
          <p:nvPr/>
        </p:nvSpPr>
        <p:spPr>
          <a:xfrm>
            <a:off x="8436653"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1" name="Oval 20">
            <a:extLst>
              <a:ext uri="{FF2B5EF4-FFF2-40B4-BE49-F238E27FC236}">
                <a16:creationId xmlns:a16="http://schemas.microsoft.com/office/drawing/2014/main" id="{3EC77938-36F5-9BEC-0F4B-506822FDA0D7}"/>
              </a:ext>
            </a:extLst>
          </p:cNvPr>
          <p:cNvSpPr/>
          <p:nvPr/>
        </p:nvSpPr>
        <p:spPr>
          <a:xfrm>
            <a:off x="9271700"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sp>
        <p:nvSpPr>
          <p:cNvPr id="22" name="Oval 21">
            <a:extLst>
              <a:ext uri="{FF2B5EF4-FFF2-40B4-BE49-F238E27FC236}">
                <a16:creationId xmlns:a16="http://schemas.microsoft.com/office/drawing/2014/main" id="{076029C1-43EB-D64D-D844-7C346AFBB080}"/>
              </a:ext>
            </a:extLst>
          </p:cNvPr>
          <p:cNvSpPr/>
          <p:nvPr/>
        </p:nvSpPr>
        <p:spPr>
          <a:xfrm>
            <a:off x="10106746" y="805945"/>
            <a:ext cx="162492" cy="162492"/>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FR" noProof="0" dirty="0"/>
          </a:p>
        </p:txBody>
      </p:sp>
      <p:cxnSp>
        <p:nvCxnSpPr>
          <p:cNvPr id="24" name="Straight Connector 23">
            <a:extLst>
              <a:ext uri="{FF2B5EF4-FFF2-40B4-BE49-F238E27FC236}">
                <a16:creationId xmlns:a16="http://schemas.microsoft.com/office/drawing/2014/main" id="{6F658F9A-65C2-7BA4-F770-1845190CFD82}"/>
              </a:ext>
            </a:extLst>
          </p:cNvPr>
          <p:cNvCxnSpPr>
            <a:cxnSpLocks/>
            <a:stCxn id="4" idx="6"/>
            <a:endCxn id="22" idx="2"/>
          </p:cNvCxnSpPr>
          <p:nvPr/>
        </p:nvCxnSpPr>
        <p:spPr>
          <a:xfrm>
            <a:off x="6929051" y="887191"/>
            <a:ext cx="3177695" cy="0"/>
          </a:xfrm>
          <a:prstGeom prst="line">
            <a:avLst/>
          </a:prstGeom>
          <a:ln w="38100">
            <a:solidFill>
              <a:schemeClr val="bg2">
                <a:lumMod val="10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13117D-71DC-16F9-2BD3-DA9D3BA1721B}"/>
              </a:ext>
            </a:extLst>
          </p:cNvPr>
          <p:cNvCxnSpPr/>
          <p:nvPr/>
        </p:nvCxnSpPr>
        <p:spPr>
          <a:xfrm>
            <a:off x="6583680" y="1297520"/>
            <a:ext cx="4086422" cy="0"/>
          </a:xfrm>
          <a:prstGeom prst="straightConnector1">
            <a:avLst/>
          </a:prstGeom>
          <a:ln>
            <a:solidFill>
              <a:schemeClr val="bg2">
                <a:lumMod val="10000"/>
              </a:schemeClr>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7EBCD55-934E-A1D6-843D-1695B2FD8ECB}"/>
                  </a:ext>
                </a:extLst>
              </p:cNvPr>
              <p:cNvSpPr txBox="1"/>
              <p:nvPr/>
            </p:nvSpPr>
            <p:spPr>
              <a:xfrm>
                <a:off x="10738389" y="1142180"/>
                <a:ext cx="16055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oMath>
                  </m:oMathPara>
                </a14:m>
                <a:endParaRPr lang="fr-FR" noProof="0" dirty="0"/>
              </a:p>
            </p:txBody>
          </p:sp>
        </mc:Choice>
        <mc:Fallback xmlns="">
          <p:sp>
            <p:nvSpPr>
              <p:cNvPr id="27" name="TextBox 26">
                <a:extLst>
                  <a:ext uri="{FF2B5EF4-FFF2-40B4-BE49-F238E27FC236}">
                    <a16:creationId xmlns:a16="http://schemas.microsoft.com/office/drawing/2014/main" id="{07EBCD55-934E-A1D6-843D-1695B2FD8ECB}"/>
                  </a:ext>
                </a:extLst>
              </p:cNvPr>
              <p:cNvSpPr txBox="1">
                <a:spLocks noRot="1" noChangeAspect="1" noMove="1" noResize="1" noEditPoints="1" noAdjustHandles="1" noChangeArrowheads="1" noChangeShapeType="1" noTextEdit="1"/>
              </p:cNvSpPr>
              <p:nvPr/>
            </p:nvSpPr>
            <p:spPr>
              <a:xfrm>
                <a:off x="10738389" y="1142180"/>
                <a:ext cx="160557" cy="276999"/>
              </a:xfrm>
              <a:prstGeom prst="rect">
                <a:avLst/>
              </a:prstGeom>
              <a:blipFill>
                <a:blip r:embed="rId6"/>
                <a:stretch>
                  <a:fillRect l="-23077" r="-2307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0F08257-A450-5C04-241D-1002B4DA1E8B}"/>
                  </a:ext>
                </a:extLst>
              </p:cNvPr>
              <p:cNvSpPr txBox="1"/>
              <p:nvPr/>
            </p:nvSpPr>
            <p:spPr>
              <a:xfrm>
                <a:off x="6552724" y="939287"/>
                <a:ext cx="5901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=0</m:t>
                      </m:r>
                    </m:oMath>
                  </m:oMathPara>
                </a14:m>
                <a:endParaRPr lang="fr-FR" noProof="0" dirty="0"/>
              </a:p>
            </p:txBody>
          </p:sp>
        </mc:Choice>
        <mc:Fallback xmlns="">
          <p:sp>
            <p:nvSpPr>
              <p:cNvPr id="28" name="TextBox 27">
                <a:extLst>
                  <a:ext uri="{FF2B5EF4-FFF2-40B4-BE49-F238E27FC236}">
                    <a16:creationId xmlns:a16="http://schemas.microsoft.com/office/drawing/2014/main" id="{80F08257-A450-5C04-241D-1002B4DA1E8B}"/>
                  </a:ext>
                </a:extLst>
              </p:cNvPr>
              <p:cNvSpPr txBox="1">
                <a:spLocks noRot="1" noChangeAspect="1" noMove="1" noResize="1" noEditPoints="1" noAdjustHandles="1" noChangeArrowheads="1" noChangeShapeType="1" noTextEdit="1"/>
              </p:cNvSpPr>
              <p:nvPr/>
            </p:nvSpPr>
            <p:spPr>
              <a:xfrm>
                <a:off x="6552724" y="939287"/>
                <a:ext cx="590162" cy="276999"/>
              </a:xfrm>
              <a:prstGeom prst="rect">
                <a:avLst/>
              </a:prstGeom>
              <a:blipFill>
                <a:blip r:embed="rId7"/>
                <a:stretch>
                  <a:fillRect l="-6186" r="-927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F2D0C7F-4528-1D12-5632-7B96F6D67486}"/>
                  </a:ext>
                </a:extLst>
              </p:cNvPr>
              <p:cNvSpPr txBox="1"/>
              <p:nvPr/>
            </p:nvSpPr>
            <p:spPr>
              <a:xfrm>
                <a:off x="9889730" y="966417"/>
                <a:ext cx="61613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𝑟</m:t>
                      </m:r>
                      <m:r>
                        <a:rPr lang="fr-FR" b="0" i="1" noProof="0" smtClean="0">
                          <a:latin typeface="Cambria Math" panose="02040503050406030204" pitchFamily="18" charset="0"/>
                        </a:rPr>
                        <m:t>=</m:t>
                      </m:r>
                      <m:r>
                        <a:rPr lang="fr-FR" b="0" i="1" noProof="0" smtClean="0">
                          <a:latin typeface="Cambria Math" panose="02040503050406030204" pitchFamily="18" charset="0"/>
                        </a:rPr>
                        <m:t>𝑅</m:t>
                      </m:r>
                    </m:oMath>
                  </m:oMathPara>
                </a14:m>
                <a:endParaRPr lang="fr-FR" noProof="0" dirty="0"/>
              </a:p>
            </p:txBody>
          </p:sp>
        </mc:Choice>
        <mc:Fallback xmlns="">
          <p:sp>
            <p:nvSpPr>
              <p:cNvPr id="29" name="TextBox 28">
                <a:extLst>
                  <a:ext uri="{FF2B5EF4-FFF2-40B4-BE49-F238E27FC236}">
                    <a16:creationId xmlns:a16="http://schemas.microsoft.com/office/drawing/2014/main" id="{CF2D0C7F-4528-1D12-5632-7B96F6D67486}"/>
                  </a:ext>
                </a:extLst>
              </p:cNvPr>
              <p:cNvSpPr txBox="1">
                <a:spLocks noRot="1" noChangeAspect="1" noMove="1" noResize="1" noEditPoints="1" noAdjustHandles="1" noChangeArrowheads="1" noChangeShapeType="1" noTextEdit="1"/>
              </p:cNvSpPr>
              <p:nvPr/>
            </p:nvSpPr>
            <p:spPr>
              <a:xfrm>
                <a:off x="9889730" y="966417"/>
                <a:ext cx="616131" cy="276999"/>
              </a:xfrm>
              <a:prstGeom prst="rect">
                <a:avLst/>
              </a:prstGeom>
              <a:blipFill>
                <a:blip r:embed="rId8"/>
                <a:stretch>
                  <a:fillRect l="-5941" r="-8911" b="-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95AA804-9E2B-DDFF-2C53-F06543210144}"/>
                  </a:ext>
                </a:extLst>
              </p:cNvPr>
              <p:cNvSpPr txBox="1"/>
              <p:nvPr/>
            </p:nvSpPr>
            <p:spPr>
              <a:xfrm>
                <a:off x="6552724" y="537939"/>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=1</m:t>
                      </m:r>
                    </m:oMath>
                  </m:oMathPara>
                </a14:m>
                <a:endParaRPr lang="fr-FR" noProof="0" dirty="0"/>
              </a:p>
            </p:txBody>
          </p:sp>
        </mc:Choice>
        <mc:Fallback xmlns="">
          <p:sp>
            <p:nvSpPr>
              <p:cNvPr id="30" name="TextBox 29">
                <a:extLst>
                  <a:ext uri="{FF2B5EF4-FFF2-40B4-BE49-F238E27FC236}">
                    <a16:creationId xmlns:a16="http://schemas.microsoft.com/office/drawing/2014/main" id="{B95AA804-9E2B-DDFF-2C53-F06543210144}"/>
                  </a:ext>
                </a:extLst>
              </p:cNvPr>
              <p:cNvSpPr txBox="1">
                <a:spLocks noRot="1" noChangeAspect="1" noMove="1" noResize="1" noEditPoints="1" noAdjustHandles="1" noChangeArrowheads="1" noChangeShapeType="1" noTextEdit="1"/>
              </p:cNvSpPr>
              <p:nvPr/>
            </p:nvSpPr>
            <p:spPr>
              <a:xfrm>
                <a:off x="6552724" y="537939"/>
                <a:ext cx="557140" cy="276999"/>
              </a:xfrm>
              <a:prstGeom prst="rect">
                <a:avLst/>
              </a:prstGeom>
              <a:blipFill>
                <a:blip r:embed="rId9"/>
                <a:stretch>
                  <a:fillRect l="-10989" r="-989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702B995-55B0-6F3A-DB50-C2AAA6DF1383}"/>
                  </a:ext>
                </a:extLst>
              </p:cNvPr>
              <p:cNvSpPr txBox="1"/>
              <p:nvPr/>
            </p:nvSpPr>
            <p:spPr>
              <a:xfrm>
                <a:off x="9900296" y="533345"/>
                <a:ext cx="557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rPr>
                        <m:t>𝑖</m:t>
                      </m:r>
                      <m:r>
                        <a:rPr lang="fr-FR" b="0" i="1" noProof="0" smtClean="0">
                          <a:latin typeface="Cambria Math" panose="02040503050406030204" pitchFamily="18" charset="0"/>
                        </a:rPr>
                        <m:t>=</m:t>
                      </m:r>
                      <m:r>
                        <a:rPr lang="fr-FR" b="0" i="0" noProof="0" smtClean="0">
                          <a:latin typeface="Cambria Math" panose="02040503050406030204" pitchFamily="18" charset="0"/>
                        </a:rPr>
                        <m:t>5</m:t>
                      </m:r>
                    </m:oMath>
                  </m:oMathPara>
                </a14:m>
                <a:endParaRPr lang="fr-FR" noProof="0" dirty="0"/>
              </a:p>
            </p:txBody>
          </p:sp>
        </mc:Choice>
        <mc:Fallback xmlns="">
          <p:sp>
            <p:nvSpPr>
              <p:cNvPr id="31" name="TextBox 30">
                <a:extLst>
                  <a:ext uri="{FF2B5EF4-FFF2-40B4-BE49-F238E27FC236}">
                    <a16:creationId xmlns:a16="http://schemas.microsoft.com/office/drawing/2014/main" id="{B702B995-55B0-6F3A-DB50-C2AAA6DF1383}"/>
                  </a:ext>
                </a:extLst>
              </p:cNvPr>
              <p:cNvSpPr txBox="1">
                <a:spLocks noRot="1" noChangeAspect="1" noMove="1" noResize="1" noEditPoints="1" noAdjustHandles="1" noChangeArrowheads="1" noChangeShapeType="1" noTextEdit="1"/>
              </p:cNvSpPr>
              <p:nvPr/>
            </p:nvSpPr>
            <p:spPr>
              <a:xfrm>
                <a:off x="9900296" y="533345"/>
                <a:ext cx="557140" cy="276999"/>
              </a:xfrm>
              <a:prstGeom prst="rect">
                <a:avLst/>
              </a:prstGeom>
              <a:blipFill>
                <a:blip r:embed="rId10"/>
                <a:stretch>
                  <a:fillRect l="-10989" r="-10989" b="-6522"/>
                </a:stretch>
              </a:blipFill>
            </p:spPr>
            <p:txBody>
              <a:bodyPr/>
              <a:lstStyle/>
              <a:p>
                <a:r>
                  <a:rPr lang="en-GB">
                    <a:noFill/>
                  </a:rPr>
                  <a:t> </a:t>
                </a:r>
              </a:p>
            </p:txBody>
          </p:sp>
        </mc:Fallback>
      </mc:AlternateContent>
      <p:cxnSp>
        <p:nvCxnSpPr>
          <p:cNvPr id="32" name="Straight Arrow Connector 31">
            <a:extLst>
              <a:ext uri="{FF2B5EF4-FFF2-40B4-BE49-F238E27FC236}">
                <a16:creationId xmlns:a16="http://schemas.microsoft.com/office/drawing/2014/main" id="{E7582D37-C97C-B041-C9D4-64A63AD497FB}"/>
              </a:ext>
            </a:extLst>
          </p:cNvPr>
          <p:cNvCxnSpPr>
            <a:cxnSpLocks/>
          </p:cNvCxnSpPr>
          <p:nvPr/>
        </p:nvCxnSpPr>
        <p:spPr>
          <a:xfrm>
            <a:off x="7793883" y="1618169"/>
            <a:ext cx="642770" cy="0"/>
          </a:xfrm>
          <a:prstGeom prst="straightConnector1">
            <a:avLst/>
          </a:prstGeom>
          <a:ln>
            <a:solidFill>
              <a:schemeClr val="bg2">
                <a:lumMod val="10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B0AD25-EAC1-F45C-A5E3-3E651AE94BA5}"/>
                  </a:ext>
                </a:extLst>
              </p:cNvPr>
              <p:cNvSpPr txBox="1"/>
              <p:nvPr/>
            </p:nvSpPr>
            <p:spPr>
              <a:xfrm>
                <a:off x="8599145" y="1348474"/>
                <a:ext cx="1633268" cy="5167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rPr>
                        <m:t>𝑟</m:t>
                      </m:r>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𝑁</m:t>
                          </m:r>
                          <m:r>
                            <a:rPr lang="fr-FR" b="0" i="1" noProof="0" smtClean="0">
                              <a:latin typeface="Cambria Math" panose="02040503050406030204" pitchFamily="18" charset="0"/>
                            </a:rPr>
                            <m:t>−1</m:t>
                          </m:r>
                        </m:den>
                      </m:f>
                      <m:r>
                        <a:rPr lang="fr-FR" b="0" i="1" noProof="0" smtClean="0">
                          <a:latin typeface="Cambria Math" panose="02040503050406030204" pitchFamily="18" charset="0"/>
                        </a:rPr>
                        <m:t>=</m:t>
                      </m:r>
                      <m:f>
                        <m:fPr>
                          <m:ctrlPr>
                            <a:rPr lang="fr-FR" b="0" i="1" noProof="0" smtClean="0">
                              <a:latin typeface="Cambria Math" panose="02040503050406030204" pitchFamily="18" charset="0"/>
                            </a:rPr>
                          </m:ctrlPr>
                        </m:fPr>
                        <m:num>
                          <m:r>
                            <a:rPr lang="fr-FR" b="0" i="1" noProof="0" smtClean="0">
                              <a:latin typeface="Cambria Math" panose="02040503050406030204" pitchFamily="18" charset="0"/>
                            </a:rPr>
                            <m:t>𝑅</m:t>
                          </m:r>
                        </m:num>
                        <m:den>
                          <m:r>
                            <a:rPr lang="fr-FR" b="0" i="1" noProof="0" smtClean="0">
                              <a:latin typeface="Cambria Math" panose="02040503050406030204" pitchFamily="18" charset="0"/>
                            </a:rPr>
                            <m:t>4</m:t>
                          </m:r>
                        </m:den>
                      </m:f>
                    </m:oMath>
                  </m:oMathPara>
                </a14:m>
                <a:endParaRPr lang="fr-FR" noProof="0" dirty="0"/>
              </a:p>
            </p:txBody>
          </p:sp>
        </mc:Choice>
        <mc:Fallback xmlns="">
          <p:sp>
            <p:nvSpPr>
              <p:cNvPr id="34" name="TextBox 33">
                <a:extLst>
                  <a:ext uri="{FF2B5EF4-FFF2-40B4-BE49-F238E27FC236}">
                    <a16:creationId xmlns:a16="http://schemas.microsoft.com/office/drawing/2014/main" id="{FFB0AD25-EAC1-F45C-A5E3-3E651AE94BA5}"/>
                  </a:ext>
                </a:extLst>
              </p:cNvPr>
              <p:cNvSpPr txBox="1">
                <a:spLocks noRot="1" noChangeAspect="1" noMove="1" noResize="1" noEditPoints="1" noAdjustHandles="1" noChangeArrowheads="1" noChangeShapeType="1" noTextEdit="1"/>
              </p:cNvSpPr>
              <p:nvPr/>
            </p:nvSpPr>
            <p:spPr>
              <a:xfrm>
                <a:off x="8599145" y="1348474"/>
                <a:ext cx="1633268" cy="516745"/>
              </a:xfrm>
              <a:prstGeom prst="rect">
                <a:avLst/>
              </a:prstGeom>
              <a:blipFill>
                <a:blip r:embed="rId11"/>
                <a:stretch>
                  <a:fillRect/>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3191802-DDDD-42A4-5146-C9137EA1E7FC}"/>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3/10</a:t>
            </a:r>
          </a:p>
        </p:txBody>
      </p:sp>
      <p:sp>
        <p:nvSpPr>
          <p:cNvPr id="13" name="TextBox 12">
            <a:extLst>
              <a:ext uri="{FF2B5EF4-FFF2-40B4-BE49-F238E27FC236}">
                <a16:creationId xmlns:a16="http://schemas.microsoft.com/office/drawing/2014/main" id="{98EA529C-E744-4BAF-8E47-BD0975789A0B}"/>
              </a:ext>
            </a:extLst>
          </p:cNvPr>
          <p:cNvSpPr txBox="1"/>
          <p:nvPr/>
        </p:nvSpPr>
        <p:spPr>
          <a:xfrm>
            <a:off x="-1" y="3662847"/>
            <a:ext cx="5511625"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reprend le meilleur schéma de discrétisation spatiale du devoir précédent, càd :  </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0DB695B-2F30-2E12-BD8A-E89A0F654758}"/>
                  </a:ext>
                </a:extLst>
              </p:cNvPr>
              <p:cNvSpPr txBox="1"/>
              <p:nvPr/>
            </p:nvSpPr>
            <p:spPr>
              <a:xfrm>
                <a:off x="5607133" y="3675194"/>
                <a:ext cx="2192520" cy="7462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b="0" i="1" noProof="0" smtClean="0">
                              <a:latin typeface="Cambria Math" panose="02040503050406030204" pitchFamily="18" charset="0"/>
                            </a:rPr>
                            <m:t>2</m:t>
                          </m:r>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den>
                      </m:f>
                    </m:oMath>
                  </m:oMathPara>
                </a14:m>
                <a:endParaRPr lang="fr-FR" noProof="0" dirty="0"/>
              </a:p>
            </p:txBody>
          </p:sp>
        </mc:Choice>
        <mc:Fallback xmlns="">
          <p:sp>
            <p:nvSpPr>
              <p:cNvPr id="14" name="TextBox 13">
                <a:extLst>
                  <a:ext uri="{FF2B5EF4-FFF2-40B4-BE49-F238E27FC236}">
                    <a16:creationId xmlns:a16="http://schemas.microsoft.com/office/drawing/2014/main" id="{40DB695B-2F30-2E12-BD8A-E89A0F654758}"/>
                  </a:ext>
                </a:extLst>
              </p:cNvPr>
              <p:cNvSpPr txBox="1">
                <a:spLocks noRot="1" noChangeAspect="1" noMove="1" noResize="1" noEditPoints="1" noAdjustHandles="1" noChangeArrowheads="1" noChangeShapeType="1" noTextEdit="1"/>
              </p:cNvSpPr>
              <p:nvPr/>
            </p:nvSpPr>
            <p:spPr>
              <a:xfrm>
                <a:off x="5607133" y="3675194"/>
                <a:ext cx="2192520" cy="746230"/>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CF23DCD-A481-894A-771C-84260225CB02}"/>
                  </a:ext>
                </a:extLst>
              </p:cNvPr>
              <p:cNvSpPr txBox="1"/>
              <p:nvPr/>
            </p:nvSpPr>
            <p:spPr>
              <a:xfrm>
                <a:off x="8622546" y="3675194"/>
                <a:ext cx="2817827" cy="84837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fr-FR" i="1" noProof="0" smtClean="0">
                              <a:latin typeface="Cambria Math" panose="02040503050406030204" pitchFamily="18" charset="0"/>
                            </a:rPr>
                          </m:ctrlPr>
                        </m:sSubPr>
                        <m:e>
                          <m:d>
                            <m:dPr>
                              <m:begChr m:val=""/>
                              <m:endChr m:val="|"/>
                              <m:ctrlPr>
                                <a:rPr lang="fr-FR" i="1" noProof="0" smtClean="0">
                                  <a:latin typeface="Cambria Math" panose="02040503050406030204" pitchFamily="18" charset="0"/>
                                </a:rPr>
                              </m:ctrlPr>
                            </m:dPr>
                            <m:e>
                              <m:f>
                                <m:fPr>
                                  <m:ctrlPr>
                                    <a:rPr lang="fr-FR" i="1" noProof="0" smtClean="0">
                                      <a:latin typeface="Cambria Math" panose="02040503050406030204" pitchFamily="18" charset="0"/>
                                    </a:rPr>
                                  </m:ctrlPr>
                                </m:fPr>
                                <m:num>
                                  <m:r>
                                    <a:rPr lang="fr-FR" i="1" noProof="0" smtClean="0">
                                      <a:latin typeface="Cambria Math" panose="02040503050406030204" pitchFamily="18" charset="0"/>
                                    </a:rPr>
                                    <m:t>𝜕</m:t>
                                  </m:r>
                                  <m:r>
                                    <a:rPr lang="fr-FR" b="0" i="1" noProof="0" smtClean="0">
                                      <a:latin typeface="Cambria Math" panose="02040503050406030204" pitchFamily="18" charset="0"/>
                                    </a:rPr>
                                    <m:t>²</m:t>
                                  </m:r>
                                  <m:r>
                                    <a:rPr lang="fr-FR" i="1" noProof="0">
                                      <a:latin typeface="Cambria Math" panose="02040503050406030204" pitchFamily="18" charset="0"/>
                                    </a:rPr>
                                    <m:t>𝐶</m:t>
                                  </m:r>
                                </m:num>
                                <m:den>
                                  <m:r>
                                    <a:rPr lang="fr-FR" i="1" noProof="0" smtClean="0">
                                      <a:latin typeface="Cambria Math" panose="02040503050406030204" pitchFamily="18" charset="0"/>
                                    </a:rPr>
                                    <m:t>𝜕</m:t>
                                  </m:r>
                                  <m:r>
                                    <a:rPr lang="fr-FR" i="1" noProof="0">
                                      <a:latin typeface="Cambria Math" panose="02040503050406030204" pitchFamily="18" charset="0"/>
                                    </a:rPr>
                                    <m:t>𝑟</m:t>
                                  </m:r>
                                  <m:r>
                                    <a:rPr lang="fr-FR" b="0" i="1" noProof="0" smtClean="0">
                                      <a:latin typeface="Cambria Math" panose="02040503050406030204" pitchFamily="18" charset="0"/>
                                    </a:rPr>
                                    <m:t>²</m:t>
                                  </m:r>
                                </m:den>
                              </m:f>
                            </m:e>
                          </m:d>
                        </m:e>
                        <m:sub>
                          <m:r>
                            <a:rPr lang="fr-FR" b="0" i="1" noProof="0" smtClean="0">
                              <a:latin typeface="Cambria Math" panose="02040503050406030204" pitchFamily="18" charset="0"/>
                            </a:rPr>
                            <m:t>𝑖</m:t>
                          </m:r>
                        </m:sub>
                      </m:sSub>
                      <m:r>
                        <a:rPr lang="fr-FR" i="1" noProof="0">
                          <a:latin typeface="Cambria Math" panose="02040503050406030204" pitchFamily="18" charset="0"/>
                        </a:rPr>
                        <m:t>=</m:t>
                      </m:r>
                      <m:f>
                        <m:fPr>
                          <m:ctrlPr>
                            <a:rPr lang="fr-FR" i="1" noProof="0" smtClean="0">
                              <a:latin typeface="Cambria Math" panose="02040503050406030204" pitchFamily="18" charset="0"/>
                            </a:rPr>
                          </m:ctrlPr>
                        </m:fPr>
                        <m:num>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2</m:t>
                              </m:r>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sub>
                          </m:sSub>
                          <m:r>
                            <a:rPr lang="fr-FR" b="0" i="1" noProof="0" smtClean="0">
                              <a:latin typeface="Cambria Math" panose="02040503050406030204" pitchFamily="18" charset="0"/>
                            </a:rPr>
                            <m:t>+</m:t>
                          </m:r>
                          <m:sSub>
                            <m:sSubPr>
                              <m:ctrlPr>
                                <a:rPr lang="fr-FR" b="0" i="1" noProof="0" smtClean="0">
                                  <a:latin typeface="Cambria Math" panose="02040503050406030204" pitchFamily="18" charset="0"/>
                                </a:rPr>
                              </m:ctrlPr>
                            </m:sSubPr>
                            <m:e>
                              <m:r>
                                <a:rPr lang="fr-FR" b="0" i="1" noProof="0" smtClean="0">
                                  <a:latin typeface="Cambria Math" panose="02040503050406030204" pitchFamily="18" charset="0"/>
                                </a:rPr>
                                <m:t>𝐶</m:t>
                              </m:r>
                            </m:e>
                            <m:sub>
                              <m:r>
                                <a:rPr lang="fr-FR" b="0" i="1" noProof="0" smtClean="0">
                                  <a:latin typeface="Cambria Math" panose="02040503050406030204" pitchFamily="18" charset="0"/>
                                </a:rPr>
                                <m:t>𝑖</m:t>
                              </m:r>
                              <m:r>
                                <a:rPr lang="fr-FR" b="0" i="1" noProof="0" smtClean="0">
                                  <a:latin typeface="Cambria Math" panose="02040503050406030204" pitchFamily="18" charset="0"/>
                                </a:rPr>
                                <m:t>−1</m:t>
                              </m:r>
                            </m:sub>
                          </m:sSub>
                        </m:num>
                        <m:den>
                          <m:r>
                            <a:rPr lang="fr-FR" i="1" noProof="0" smtClean="0">
                              <a:latin typeface="Cambria Math" panose="02040503050406030204" pitchFamily="18" charset="0"/>
                              <a:ea typeface="Cambria Math" panose="02040503050406030204" pitchFamily="18" charset="0"/>
                            </a:rPr>
                            <m:t>∆</m:t>
                          </m:r>
                          <m:r>
                            <a:rPr lang="fr-FR" b="0" i="1" noProof="0" smtClean="0">
                              <a:latin typeface="Cambria Math" panose="02040503050406030204" pitchFamily="18" charset="0"/>
                              <a:ea typeface="Cambria Math" panose="02040503050406030204" pitchFamily="18" charset="0"/>
                            </a:rPr>
                            <m:t>𝑟</m:t>
                          </m:r>
                          <m:r>
                            <a:rPr lang="fr-FR" b="0" i="1" noProof="0" smtClean="0">
                              <a:latin typeface="Cambria Math" panose="02040503050406030204" pitchFamily="18" charset="0"/>
                              <a:ea typeface="Cambria Math" panose="02040503050406030204" pitchFamily="18" charset="0"/>
                            </a:rPr>
                            <m:t>²</m:t>
                          </m:r>
                        </m:den>
                      </m:f>
                    </m:oMath>
                  </m:oMathPara>
                </a14:m>
                <a:endParaRPr lang="fr-FR" noProof="0" dirty="0"/>
              </a:p>
            </p:txBody>
          </p:sp>
        </mc:Choice>
        <mc:Fallback xmlns="">
          <p:sp>
            <p:nvSpPr>
              <p:cNvPr id="15" name="TextBox 14">
                <a:extLst>
                  <a:ext uri="{FF2B5EF4-FFF2-40B4-BE49-F238E27FC236}">
                    <a16:creationId xmlns:a16="http://schemas.microsoft.com/office/drawing/2014/main" id="{CCF23DCD-A481-894A-771C-84260225CB02}"/>
                  </a:ext>
                </a:extLst>
              </p:cNvPr>
              <p:cNvSpPr txBox="1">
                <a:spLocks noRot="1" noChangeAspect="1" noMove="1" noResize="1" noEditPoints="1" noAdjustHandles="1" noChangeArrowheads="1" noChangeShapeType="1" noTextEdit="1"/>
              </p:cNvSpPr>
              <p:nvPr/>
            </p:nvSpPr>
            <p:spPr>
              <a:xfrm>
                <a:off x="8622546" y="3675194"/>
                <a:ext cx="2817827" cy="848374"/>
              </a:xfrm>
              <a:prstGeom prst="rect">
                <a:avLst/>
              </a:prstGeom>
              <a:blipFill>
                <a:blip r:embed="rId13"/>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DB511BFB-E97C-E434-8F6C-EAEA1ABCE60D}"/>
              </a:ext>
            </a:extLst>
          </p:cNvPr>
          <p:cNvSpPr txBox="1"/>
          <p:nvPr/>
        </p:nvSpPr>
        <p:spPr>
          <a:xfrm>
            <a:off x="7642699" y="3661264"/>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18" name="TextBox 17">
            <a:extLst>
              <a:ext uri="{FF2B5EF4-FFF2-40B4-BE49-F238E27FC236}">
                <a16:creationId xmlns:a16="http://schemas.microsoft.com/office/drawing/2014/main" id="{084AB1FD-7605-A391-EC23-98B73DCD8FD2}"/>
              </a:ext>
            </a:extLst>
          </p:cNvPr>
          <p:cNvSpPr txBox="1"/>
          <p:nvPr/>
        </p:nvSpPr>
        <p:spPr>
          <a:xfrm>
            <a:off x="11392553" y="3661265"/>
            <a:ext cx="798785" cy="307777"/>
          </a:xfrm>
          <a:prstGeom prst="rect">
            <a:avLst/>
          </a:prstGeom>
          <a:noFill/>
        </p:spPr>
        <p:txBody>
          <a:bodyPr wrap="square" rtlCol="0">
            <a:spAutoFit/>
          </a:bodyPr>
          <a:lstStyle/>
          <a:p>
            <a:pPr algn="just"/>
            <a:r>
              <a:rPr lang="fr-FR" sz="1400" i="1" noProof="0" dirty="0">
                <a:latin typeface="Times New Roman" panose="02020603050405020304" pitchFamily="18" charset="0"/>
                <a:cs typeface="Times New Roman" panose="02020603050405020304" pitchFamily="18" charset="0"/>
              </a:rPr>
              <a:t>Ordre 2</a:t>
            </a:r>
          </a:p>
        </p:txBody>
      </p:sp>
      <p:sp>
        <p:nvSpPr>
          <p:cNvPr id="23" name="Right Brace 22">
            <a:extLst>
              <a:ext uri="{FF2B5EF4-FFF2-40B4-BE49-F238E27FC236}">
                <a16:creationId xmlns:a16="http://schemas.microsoft.com/office/drawing/2014/main" id="{F78D0179-8290-FC15-59F6-EF431C557003}"/>
              </a:ext>
            </a:extLst>
          </p:cNvPr>
          <p:cNvSpPr/>
          <p:nvPr/>
        </p:nvSpPr>
        <p:spPr>
          <a:xfrm>
            <a:off x="5498924" y="3705380"/>
            <a:ext cx="180376" cy="600158"/>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25" name="Right Brace 24">
            <a:extLst>
              <a:ext uri="{FF2B5EF4-FFF2-40B4-BE49-F238E27FC236}">
                <a16:creationId xmlns:a16="http://schemas.microsoft.com/office/drawing/2014/main" id="{6B677DCA-3107-4B03-731F-A5CA43DC76BD}"/>
              </a:ext>
            </a:extLst>
          </p:cNvPr>
          <p:cNvSpPr/>
          <p:nvPr/>
        </p:nvSpPr>
        <p:spPr>
          <a:xfrm>
            <a:off x="7195905" y="2494009"/>
            <a:ext cx="180376" cy="604787"/>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p:sp>
        <p:nvSpPr>
          <p:cNvPr id="33" name="TextBox 32">
            <a:extLst>
              <a:ext uri="{FF2B5EF4-FFF2-40B4-BE49-F238E27FC236}">
                <a16:creationId xmlns:a16="http://schemas.microsoft.com/office/drawing/2014/main" id="{306278AB-779B-27FE-3AB8-3F82CA3AB0DB}"/>
              </a:ext>
            </a:extLst>
          </p:cNvPr>
          <p:cNvSpPr txBox="1"/>
          <p:nvPr/>
        </p:nvSpPr>
        <p:spPr>
          <a:xfrm>
            <a:off x="-12701" y="4523568"/>
            <a:ext cx="12204701" cy="646331"/>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le schéma temporel, nous souhaitons utiliser deux méthodes afin de pouvoir comparer la précision de ses dernières. En effet, nous utiliserons la méthode </a:t>
            </a:r>
            <a:r>
              <a:rPr lang="fr-FR" b="1" noProof="0" dirty="0">
                <a:latin typeface="Times New Roman" panose="02020603050405020304" pitchFamily="18" charset="0"/>
                <a:cs typeface="Times New Roman" panose="02020603050405020304" pitchFamily="18" charset="0"/>
              </a:rPr>
              <a:t>d’Euler implicite </a:t>
            </a:r>
            <a:r>
              <a:rPr lang="fr-FR" noProof="0" dirty="0">
                <a:latin typeface="Times New Roman" panose="02020603050405020304" pitchFamily="18" charset="0"/>
                <a:cs typeface="Times New Roman" panose="02020603050405020304" pitchFamily="18" charset="0"/>
              </a:rPr>
              <a:t>ainsi que la méthode de </a:t>
            </a:r>
            <a:r>
              <a:rPr lang="fr-FR" b="1" noProof="0" dirty="0" err="1">
                <a:latin typeface="Times New Roman" panose="02020603050405020304" pitchFamily="18" charset="0"/>
                <a:cs typeface="Times New Roman" panose="02020603050405020304" pitchFamily="18" charset="0"/>
              </a:rPr>
              <a:t>Cranck</a:t>
            </a:r>
            <a:r>
              <a:rPr lang="fr-FR" b="1" noProof="0" dirty="0">
                <a:latin typeface="Times New Roman" panose="02020603050405020304" pitchFamily="18" charset="0"/>
                <a:cs typeface="Times New Roman" panose="02020603050405020304" pitchFamily="18" charset="0"/>
              </a:rPr>
              <a:t>-Nicholson</a:t>
            </a:r>
            <a:r>
              <a:rPr lang="fr-FR" noProof="0" dirty="0">
                <a:latin typeface="Times New Roman" panose="02020603050405020304" pitchFamily="18" charset="0"/>
                <a:cs typeface="Times New Roman" panose="02020603050405020304" pitchFamily="18" charset="0"/>
              </a:rPr>
              <a:t> :  </a:t>
            </a:r>
          </a:p>
        </p:txBody>
      </p:sp>
      <p:cxnSp>
        <p:nvCxnSpPr>
          <p:cNvPr id="36" name="Straight Connector 35">
            <a:extLst>
              <a:ext uri="{FF2B5EF4-FFF2-40B4-BE49-F238E27FC236}">
                <a16:creationId xmlns:a16="http://schemas.microsoft.com/office/drawing/2014/main" id="{F6037464-CF49-C20E-DBB9-EAAA9EA384F2}"/>
              </a:ext>
            </a:extLst>
          </p:cNvPr>
          <p:cNvCxnSpPr>
            <a:cxnSpLocks/>
          </p:cNvCxnSpPr>
          <p:nvPr/>
        </p:nvCxnSpPr>
        <p:spPr>
          <a:xfrm>
            <a:off x="6096000" y="5410200"/>
            <a:ext cx="0" cy="572326"/>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C9564CE-F341-B781-0CE9-DB7D830EB775}"/>
                  </a:ext>
                </a:extLst>
              </p:cNvPr>
              <p:cNvSpPr txBox="1"/>
              <p:nvPr/>
            </p:nvSpPr>
            <p:spPr>
              <a:xfrm>
                <a:off x="7306937" y="5584725"/>
                <a:ext cx="3592009" cy="5186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r>
                            <a:rPr lang="fr-FR" b="0" i="1" smtClean="0">
                              <a:latin typeface="Cambria Math" panose="02040503050406030204" pitchFamily="18" charset="0"/>
                            </a:rPr>
                            <m:t>+1</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sup>
                      </m:sSup>
                      <m:r>
                        <a:rPr lang="fr-FR" b="0" i="1" smtClean="0">
                          <a:latin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num>
                        <m:den>
                          <m:r>
                            <a:rPr lang="fr-FR" b="0" i="1" smtClean="0">
                              <a:latin typeface="Cambria Math" panose="02040503050406030204" pitchFamily="18" charset="0"/>
                              <a:ea typeface="Cambria Math" panose="02040503050406030204" pitchFamily="18" charset="0"/>
                            </a:rPr>
                            <m:t>2</m:t>
                          </m:r>
                        </m:den>
                      </m:f>
                      <m:d>
                        <m:dPr>
                          <m:begChr m:val="["/>
                          <m:endChr m:val="]"/>
                          <m:ctrlPr>
                            <a:rPr lang="fr-FR" b="0" i="1" smtClean="0">
                              <a:latin typeface="Cambria Math" panose="02040503050406030204" pitchFamily="18" charset="0"/>
                              <a:ea typeface="Cambria Math" panose="02040503050406030204" pitchFamily="18" charset="0"/>
                            </a:rPr>
                          </m:ctrlPr>
                        </m:dPr>
                        <m:e>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𝐻</m:t>
                              </m:r>
                            </m:e>
                            <m:sup>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𝐶</m:t>
                              </m:r>
                            </m:e>
                          </m:d>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𝐻</m:t>
                              </m:r>
                            </m:e>
                            <m:sup>
                              <m:r>
                                <a:rPr lang="fr-FR" b="0" i="1" smtClean="0">
                                  <a:latin typeface="Cambria Math" panose="02040503050406030204" pitchFamily="18" charset="0"/>
                                  <a:ea typeface="Cambria Math" panose="02040503050406030204" pitchFamily="18" charset="0"/>
                                </a:rPr>
                                <m:t>𝑛</m:t>
                              </m:r>
                            </m:sup>
                          </m:sSup>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e>
                      </m:d>
                    </m:oMath>
                  </m:oMathPara>
                </a14:m>
                <a:endParaRPr lang="en-GB" dirty="0"/>
              </a:p>
            </p:txBody>
          </p:sp>
        </mc:Choice>
        <mc:Fallback xmlns="">
          <p:sp>
            <p:nvSpPr>
              <p:cNvPr id="37" name="TextBox 36">
                <a:extLst>
                  <a:ext uri="{FF2B5EF4-FFF2-40B4-BE49-F238E27FC236}">
                    <a16:creationId xmlns:a16="http://schemas.microsoft.com/office/drawing/2014/main" id="{2C9564CE-F341-B781-0CE9-DB7D830EB775}"/>
                  </a:ext>
                </a:extLst>
              </p:cNvPr>
              <p:cNvSpPr txBox="1">
                <a:spLocks noRot="1" noChangeAspect="1" noMove="1" noResize="1" noEditPoints="1" noAdjustHandles="1" noChangeArrowheads="1" noChangeShapeType="1" noTextEdit="1"/>
              </p:cNvSpPr>
              <p:nvPr/>
            </p:nvSpPr>
            <p:spPr>
              <a:xfrm>
                <a:off x="7306937" y="5584725"/>
                <a:ext cx="3592009" cy="518604"/>
              </a:xfrm>
              <a:prstGeom prst="rect">
                <a:avLst/>
              </a:prstGeom>
              <a:blipFill>
                <a:blip r:embed="rId1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DFEB765A-EAC9-F3DA-8926-28A8F4479072}"/>
                  </a:ext>
                </a:extLst>
              </p:cNvPr>
              <p:cNvSpPr txBox="1"/>
              <p:nvPr/>
            </p:nvSpPr>
            <p:spPr>
              <a:xfrm>
                <a:off x="1988141" y="5705527"/>
                <a:ext cx="24801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r>
                            <a:rPr lang="fr-FR" b="0" i="1" smtClean="0">
                              <a:latin typeface="Cambria Math" panose="02040503050406030204" pitchFamily="18" charset="0"/>
                            </a:rPr>
                            <m:t>+1</m:t>
                          </m:r>
                        </m:sup>
                      </m:sSup>
                      <m:r>
                        <a:rPr lang="fr-FR" b="0" i="1" smtClean="0">
                          <a:latin typeface="Cambria Math" panose="02040503050406030204" pitchFamily="18" charset="0"/>
                        </a:rPr>
                        <m:t>=</m:t>
                      </m:r>
                      <m:sSup>
                        <m:sSupPr>
                          <m:ctrlPr>
                            <a:rPr lang="fr-FR" b="0" i="1" smtClean="0">
                              <a:latin typeface="Cambria Math" panose="02040503050406030204" pitchFamily="18" charset="0"/>
                            </a:rPr>
                          </m:ctrlPr>
                        </m:sSupPr>
                        <m:e>
                          <m:r>
                            <a:rPr lang="fr-FR" b="0" i="1" smtClean="0">
                              <a:latin typeface="Cambria Math" panose="02040503050406030204" pitchFamily="18" charset="0"/>
                            </a:rPr>
                            <m:t>𝐶</m:t>
                          </m:r>
                        </m:e>
                        <m:sup>
                          <m:r>
                            <a:rPr lang="fr-FR" b="0" i="1" smtClean="0">
                              <a:latin typeface="Cambria Math" panose="02040503050406030204" pitchFamily="18" charset="0"/>
                            </a:rPr>
                            <m:t>𝑛</m:t>
                          </m:r>
                        </m:sup>
                      </m:sSup>
                      <m:r>
                        <a:rPr lang="fr-FR" b="0" i="1" smtClean="0">
                          <a:latin typeface="Cambria Math" panose="02040503050406030204" pitchFamily="18" charset="0"/>
                        </a:rPr>
                        <m:t>+</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𝐻</m:t>
                          </m:r>
                        </m:e>
                        <m:sup>
                          <m:r>
                            <a:rPr lang="fr-FR" i="1">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8" name="TextBox 37">
                <a:extLst>
                  <a:ext uri="{FF2B5EF4-FFF2-40B4-BE49-F238E27FC236}">
                    <a16:creationId xmlns:a16="http://schemas.microsoft.com/office/drawing/2014/main" id="{DFEB765A-EAC9-F3DA-8926-28A8F4479072}"/>
                  </a:ext>
                </a:extLst>
              </p:cNvPr>
              <p:cNvSpPr txBox="1">
                <a:spLocks noRot="1" noChangeAspect="1" noMove="1" noResize="1" noEditPoints="1" noAdjustHandles="1" noChangeArrowheads="1" noChangeShapeType="1" noTextEdit="1"/>
              </p:cNvSpPr>
              <p:nvPr/>
            </p:nvSpPr>
            <p:spPr>
              <a:xfrm>
                <a:off x="1988141" y="5705527"/>
                <a:ext cx="2480166" cy="276999"/>
              </a:xfrm>
              <a:prstGeom prst="rect">
                <a:avLst/>
              </a:prstGeom>
              <a:blipFill>
                <a:blip r:embed="rId15"/>
                <a:stretch>
                  <a:fillRect l="-1720" t="-4444" r="-2948" b="-35556"/>
                </a:stretch>
              </a:blipFill>
            </p:spPr>
            <p:txBody>
              <a:bodyPr/>
              <a:lstStyle/>
              <a:p>
                <a:r>
                  <a:rPr lang="en-GB">
                    <a:noFill/>
                  </a:rPr>
                  <a:t> </a:t>
                </a:r>
              </a:p>
            </p:txBody>
          </p:sp>
        </mc:Fallback>
      </mc:AlternateContent>
      <p:sp>
        <p:nvSpPr>
          <p:cNvPr id="39" name="TextBox 38">
            <a:extLst>
              <a:ext uri="{FF2B5EF4-FFF2-40B4-BE49-F238E27FC236}">
                <a16:creationId xmlns:a16="http://schemas.microsoft.com/office/drawing/2014/main" id="{F60055F9-A3CD-6CAA-01CF-ABB1AB329D0F}"/>
              </a:ext>
            </a:extLst>
          </p:cNvPr>
          <p:cNvSpPr txBox="1"/>
          <p:nvPr/>
        </p:nvSpPr>
        <p:spPr>
          <a:xfrm>
            <a:off x="1590424" y="5262496"/>
            <a:ext cx="3055988" cy="369332"/>
          </a:xfrm>
          <a:prstGeom prst="rect">
            <a:avLst/>
          </a:prstGeom>
          <a:noFill/>
        </p:spPr>
        <p:txBody>
          <a:bodyPr wrap="square" rtlCol="0">
            <a:spAutoFit/>
          </a:bodyPr>
          <a:lstStyle/>
          <a:p>
            <a:pPr algn="ctr"/>
            <a:r>
              <a:rPr lang="fr-FR" b="1" noProof="0" dirty="0">
                <a:latin typeface="Times New Roman" panose="02020603050405020304" pitchFamily="18" charset="0"/>
                <a:cs typeface="Times New Roman" panose="02020603050405020304" pitchFamily="18" charset="0"/>
              </a:rPr>
              <a:t>Euler implicite </a:t>
            </a:r>
            <a:r>
              <a:rPr lang="fr-FR" noProof="0" dirty="0">
                <a:latin typeface="Times New Roman" panose="02020603050405020304" pitchFamily="18" charset="0"/>
                <a:cs typeface="Times New Roman" panose="02020603050405020304" pitchFamily="18" charset="0"/>
              </a:rPr>
              <a:t>(ordre 1)</a:t>
            </a:r>
          </a:p>
        </p:txBody>
      </p:sp>
      <p:sp>
        <p:nvSpPr>
          <p:cNvPr id="40" name="TextBox 39">
            <a:extLst>
              <a:ext uri="{FF2B5EF4-FFF2-40B4-BE49-F238E27FC236}">
                <a16:creationId xmlns:a16="http://schemas.microsoft.com/office/drawing/2014/main" id="{D7E3EACB-E1FE-064C-EE58-B264BA9FBDDD}"/>
              </a:ext>
            </a:extLst>
          </p:cNvPr>
          <p:cNvSpPr txBox="1"/>
          <p:nvPr/>
        </p:nvSpPr>
        <p:spPr>
          <a:xfrm>
            <a:off x="7762679" y="5262496"/>
            <a:ext cx="3055988" cy="369332"/>
          </a:xfrm>
          <a:prstGeom prst="rect">
            <a:avLst/>
          </a:prstGeom>
          <a:noFill/>
        </p:spPr>
        <p:txBody>
          <a:bodyPr wrap="square" rtlCol="0">
            <a:spAutoFit/>
          </a:bodyPr>
          <a:lstStyle/>
          <a:p>
            <a:pPr algn="ctr"/>
            <a:r>
              <a:rPr lang="fr-FR" b="1" noProof="0" dirty="0" err="1">
                <a:latin typeface="Times New Roman" panose="02020603050405020304" pitchFamily="18" charset="0"/>
                <a:cs typeface="Times New Roman" panose="02020603050405020304" pitchFamily="18" charset="0"/>
              </a:rPr>
              <a:t>Cranck</a:t>
            </a:r>
            <a:r>
              <a:rPr lang="fr-FR" b="1" noProof="0" dirty="0">
                <a:latin typeface="Times New Roman" panose="02020603050405020304" pitchFamily="18" charset="0"/>
                <a:cs typeface="Times New Roman" panose="02020603050405020304" pitchFamily="18" charset="0"/>
              </a:rPr>
              <a:t>-Nicholson </a:t>
            </a:r>
            <a:r>
              <a:rPr lang="fr-FR" noProof="0" dirty="0">
                <a:latin typeface="Times New Roman" panose="02020603050405020304" pitchFamily="18" charset="0"/>
                <a:cs typeface="Times New Roman" panose="02020603050405020304" pitchFamily="18" charset="0"/>
              </a:rPr>
              <a:t>(ordre 2)</a:t>
            </a:r>
          </a:p>
        </p:txBody>
      </p:sp>
      <p:sp>
        <p:nvSpPr>
          <p:cNvPr id="42" name="TextBox 41">
            <a:extLst>
              <a:ext uri="{FF2B5EF4-FFF2-40B4-BE49-F238E27FC236}">
                <a16:creationId xmlns:a16="http://schemas.microsoft.com/office/drawing/2014/main" id="{3BFB7DBA-05F3-17B0-D65B-3A74FED17DD4}"/>
              </a:ext>
            </a:extLst>
          </p:cNvPr>
          <p:cNvSpPr txBox="1"/>
          <p:nvPr/>
        </p:nvSpPr>
        <p:spPr>
          <a:xfrm>
            <a:off x="0" y="6310439"/>
            <a:ext cx="8509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Avec : </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D28DF491-181B-9391-5F73-7A51F79E0E05}"/>
                  </a:ext>
                </a:extLst>
              </p:cNvPr>
              <p:cNvSpPr txBox="1"/>
              <p:nvPr/>
            </p:nvSpPr>
            <p:spPr>
              <a:xfrm>
                <a:off x="523869" y="6084784"/>
                <a:ext cx="8722389" cy="8004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fr-FR" i="1" smtClean="0">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𝐻</m:t>
                          </m:r>
                        </m:e>
                        <m:sup>
                          <m:r>
                            <a:rPr lang="fr-FR" i="1">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𝐶</m:t>
                          </m:r>
                        </m:e>
                      </m:d>
                      <m:r>
                        <a:rPr lang="fr-FR" b="0" i="1" smtClean="0">
                          <a:latin typeface="Cambria Math" panose="02040503050406030204" pitchFamily="18" charset="0"/>
                          <a:ea typeface="Cambria Math" panose="02040503050406030204" pitchFamily="18" charset="0"/>
                        </a:rPr>
                        <m:t>=</m:t>
                      </m:r>
                      <m:sSup>
                        <m:sSupPr>
                          <m:ctrlPr>
                            <a:rPr lang="fr-FR" b="0" i="1" smtClean="0">
                              <a:latin typeface="Cambria Math" panose="02040503050406030204" pitchFamily="18" charset="0"/>
                              <a:ea typeface="Cambria Math" panose="02040503050406030204" pitchFamily="18" charset="0"/>
                            </a:rPr>
                          </m:ctrlPr>
                        </m:sSupPr>
                        <m:e>
                          <m:sSub>
                            <m:sSubPr>
                              <m:ctrlPr>
                                <a:rPr lang="fr-FR" b="0" i="1" smtClean="0">
                                  <a:latin typeface="Cambria Math" panose="02040503050406030204" pitchFamily="18" charset="0"/>
                                  <a:ea typeface="Cambria Math" panose="02040503050406030204" pitchFamily="18" charset="0"/>
                                </a:rPr>
                              </m:ctrlPr>
                            </m:sSubPr>
                            <m:e>
                              <m:d>
                                <m:dPr>
                                  <m:begChr m:val="["/>
                                  <m:endChr m:val="]"/>
                                  <m:ctrlPr>
                                    <a:rPr lang="fr-FR" b="0" i="1" smtClean="0">
                                      <a:latin typeface="Cambria Math" panose="02040503050406030204" pitchFamily="18" charset="0"/>
                                      <a:ea typeface="Cambria Math" panose="02040503050406030204" pitchFamily="18" charset="0"/>
                                    </a:rPr>
                                  </m:ctrlPr>
                                </m:dPr>
                                <m:e>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𝐶</m:t>
                                      </m:r>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den>
                                  </m:f>
                                </m:e>
                              </m:d>
                            </m:e>
                            <m:sub>
                              <m:r>
                                <a:rPr lang="fr-FR" b="0" i="1" smtClean="0">
                                  <a:latin typeface="Cambria Math" panose="02040503050406030204" pitchFamily="18" charset="0"/>
                                  <a:ea typeface="Cambria Math" panose="02040503050406030204" pitchFamily="18" charset="0"/>
                                </a:rPr>
                                <m:t>𝑖</m:t>
                              </m:r>
                            </m:sub>
                          </m:sSub>
                        </m:e>
                        <m:sup>
                          <m:r>
                            <a:rPr lang="fr-FR" b="0" i="1" smtClean="0">
                              <a:latin typeface="Cambria Math" panose="02040503050406030204" pitchFamily="18" charset="0"/>
                              <a:ea typeface="Cambria Math" panose="02040503050406030204" pitchFamily="18" charset="0"/>
                            </a:rPr>
                            <m:t>𝑛</m:t>
                          </m:r>
                          <m:r>
                            <a:rPr lang="fr-FR" b="0" i="1" smtClean="0">
                              <a:latin typeface="Cambria Math" panose="02040503050406030204" pitchFamily="18" charset="0"/>
                              <a:ea typeface="Cambria Math" panose="02040503050406030204" pitchFamily="18" charset="0"/>
                            </a:rPr>
                            <m:t>+1</m:t>
                          </m:r>
                        </m:sup>
                      </m:sSup>
                      <m:r>
                        <a:rPr lang="fr-FR" b="0" i="1" smtClean="0">
                          <a:latin typeface="Cambria Math" panose="02040503050406030204" pitchFamily="18" charset="0"/>
                          <a:ea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num>
                            <m:den>
                              <m:r>
                                <a:rPr lang="fr-FR" i="1">
                                  <a:latin typeface="Cambria Math" panose="02040503050406030204" pitchFamily="18" charset="0"/>
                                </a:rPr>
                                <m:t>2</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2</m:t>
                                  </m:r>
                                  <m:r>
                                    <a:rPr lang="fr-FR" i="1">
                                      <a:latin typeface="Cambria Math" panose="02040503050406030204" pitchFamily="18" charset="0"/>
                                    </a:rPr>
                                    <m:t>𝐶</m:t>
                                  </m:r>
                                </m:e>
                                <m:sub>
                                  <m:r>
                                    <a:rPr lang="fr-FR" i="1">
                                      <a:latin typeface="Cambria Math" panose="02040503050406030204" pitchFamily="18" charset="0"/>
                                    </a:rPr>
                                    <m:t>𝑖</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r>
                                <a:rPr lang="fr-FR" i="1">
                                  <a:latin typeface="Cambria Math" panose="02040503050406030204" pitchFamily="18" charset="0"/>
                                </a:rPr>
                                <m:t>+</m:t>
                              </m:r>
                              <m:sSubSup>
                                <m:sSubSupPr>
                                  <m:ctrlPr>
                                    <a:rPr lang="fr-FR" b="0" i="1" smtClean="0">
                                      <a:latin typeface="Cambria Math" panose="02040503050406030204" pitchFamily="18" charset="0"/>
                                    </a:rPr>
                                  </m:ctrlPr>
                                </m:sSubSupPr>
                                <m:e>
                                  <m:r>
                                    <a:rPr lang="fr-FR" i="1">
                                      <a:latin typeface="Cambria Math" panose="02040503050406030204" pitchFamily="18" charset="0"/>
                                    </a:rPr>
                                    <m:t>𝐶</m:t>
                                  </m:r>
                                </m:e>
                                <m:sub>
                                  <m:r>
                                    <a:rPr lang="fr-FR" i="1">
                                      <a:latin typeface="Cambria Math" panose="02040503050406030204" pitchFamily="18" charset="0"/>
                                    </a:rPr>
                                    <m:t>𝑖</m:t>
                                  </m:r>
                                  <m:r>
                                    <a:rPr lang="fr-FR" i="1">
                                      <a:latin typeface="Cambria Math" panose="02040503050406030204" pitchFamily="18" charset="0"/>
                                    </a:rPr>
                                    <m:t>−1</m:t>
                                  </m:r>
                                </m:sub>
                                <m:sup>
                                  <m:r>
                                    <a:rPr lang="fr-FR" b="0" i="1" smtClean="0">
                                      <a:latin typeface="Cambria Math" panose="02040503050406030204" pitchFamily="18" charset="0"/>
                                    </a:rPr>
                                    <m:t>𝑛</m:t>
                                  </m:r>
                                  <m:r>
                                    <a:rPr lang="fr-FR" b="0" i="1" smtClean="0">
                                      <a:latin typeface="Cambria Math" panose="02040503050406030204" pitchFamily="18" charset="0"/>
                                    </a:rPr>
                                    <m:t>+1</m:t>
                                  </m:r>
                                </m:sup>
                              </m:sSubSup>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𝐶</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𝑖</m:t>
                          </m:r>
                        </m:sub>
                        <m:sup>
                          <m:r>
                            <a:rPr lang="fr-FR" b="0" i="1"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smtClean="0">
                              <a:latin typeface="Cambria Math" panose="02040503050406030204" pitchFamily="18" charset="0"/>
                              <a:ea typeface="Cambria Math" panose="02040503050406030204" pitchFamily="18" charset="0"/>
                              <a:cs typeface="Times New Roman" panose="02020603050405020304" pitchFamily="18" charset="0"/>
                            </a:rPr>
                            <m:t>+1</m:t>
                          </m:r>
                        </m:sup>
                      </m:sSubSup>
                    </m:oMath>
                  </m:oMathPara>
                </a14:m>
                <a:endParaRPr lang="en-GB" dirty="0"/>
              </a:p>
            </p:txBody>
          </p:sp>
        </mc:Choice>
        <mc:Fallback xmlns="">
          <p:sp>
            <p:nvSpPr>
              <p:cNvPr id="44" name="TextBox 43">
                <a:extLst>
                  <a:ext uri="{FF2B5EF4-FFF2-40B4-BE49-F238E27FC236}">
                    <a16:creationId xmlns:a16="http://schemas.microsoft.com/office/drawing/2014/main" id="{D28DF491-181B-9391-5F73-7A51F79E0E05}"/>
                  </a:ext>
                </a:extLst>
              </p:cNvPr>
              <p:cNvSpPr txBox="1">
                <a:spLocks noRot="1" noChangeAspect="1" noMove="1" noResize="1" noEditPoints="1" noAdjustHandles="1" noChangeArrowheads="1" noChangeShapeType="1" noTextEdit="1"/>
              </p:cNvSpPr>
              <p:nvPr/>
            </p:nvSpPr>
            <p:spPr>
              <a:xfrm>
                <a:off x="523869" y="6084784"/>
                <a:ext cx="8722389" cy="800476"/>
              </a:xfrm>
              <a:prstGeom prst="rect">
                <a:avLst/>
              </a:prstGeom>
              <a:blipFill>
                <a:blip r:embed="rId1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487955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B2EF3-0E7F-1E58-C085-8FAA0A866685}"/>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D8734A9-8F30-9BA7-B84D-78C647197FF0}"/>
                  </a:ext>
                </a:extLst>
              </p:cNvPr>
              <p:cNvSpPr txBox="1"/>
              <p:nvPr/>
            </p:nvSpPr>
            <p:spPr>
              <a:xfrm>
                <a:off x="-61138" y="5857821"/>
                <a:ext cx="12253138" cy="1021370"/>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Comme pour la méthode de </a:t>
                </a:r>
                <a:r>
                  <a:rPr lang="fr-FR" b="1" noProof="0" dirty="0" err="1">
                    <a:latin typeface="Times New Roman" panose="02020603050405020304" pitchFamily="18" charset="0"/>
                    <a:cs typeface="Times New Roman" panose="02020603050405020304" pitchFamily="18" charset="0"/>
                  </a:rPr>
                  <a:t>Cranck</a:t>
                </a:r>
                <a:r>
                  <a:rPr lang="fr-FR" b="1" dirty="0">
                    <a:latin typeface="Times New Roman" panose="02020603050405020304" pitchFamily="18" charset="0"/>
                    <a:cs typeface="Times New Roman" panose="02020603050405020304" pitchFamily="18" charset="0"/>
                  </a:rPr>
                  <a:t>-</a:t>
                </a:r>
                <a:r>
                  <a:rPr lang="fr-FR" b="1" dirty="0" err="1">
                    <a:latin typeface="Times New Roman" panose="02020603050405020304" pitchFamily="18" charset="0"/>
                    <a:cs typeface="Times New Roman" panose="02020603050405020304" pitchFamily="18" charset="0"/>
                  </a:rPr>
                  <a:t>Nickolson</a:t>
                </a:r>
                <a:r>
                  <a:rPr lang="fr-FR" dirty="0">
                    <a:latin typeface="Times New Roman" panose="02020603050405020304" pitchFamily="18" charset="0"/>
                    <a:cs typeface="Times New Roman" panose="02020603050405020304" pitchFamily="18" charset="0"/>
                  </a:rPr>
                  <a:t> (présentée à la page suivante), on résout à chaque itération de pas de temps </a:t>
                </a:r>
                <a14:m>
                  <m:oMath xmlns:m="http://schemas.openxmlformats.org/officeDocument/2006/math">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oMath>
                </a14:m>
                <a:r>
                  <a:rPr lang="fr-FR" dirty="0">
                    <a:latin typeface="Times New Roman" panose="02020603050405020304" pitchFamily="18" charset="0"/>
                    <a:cs typeface="Times New Roman" panose="02020603050405020304" pitchFamily="18" charset="0"/>
                  </a:rPr>
                  <a:t> en inversant la matrice </a:t>
                </a:r>
                <a14:m>
                  <m:oMath xmlns:m="http://schemas.openxmlformats.org/officeDocument/2006/math">
                    <m:bar>
                      <m:barPr>
                        <m:ctrlPr>
                          <a:rPr lang="fr-FR" i="1">
                            <a:latin typeface="Cambria Math" panose="02040503050406030204" pitchFamily="18" charset="0"/>
                            <a:cs typeface="Times New Roman" panose="02020603050405020304" pitchFamily="18" charset="0"/>
                          </a:rPr>
                        </m:ctrlPr>
                      </m:barPr>
                      <m:e>
                        <m:bar>
                          <m:barPr>
                            <m:ctrlPr>
                              <a:rPr lang="fr-FR" i="1">
                                <a:latin typeface="Cambria Math" panose="02040503050406030204" pitchFamily="18" charset="0"/>
                                <a:cs typeface="Times New Roman" panose="02020603050405020304" pitchFamily="18" charset="0"/>
                              </a:rPr>
                            </m:ctrlPr>
                          </m:barPr>
                          <m:e>
                            <m:r>
                              <a:rPr lang="fr-FR" i="1">
                                <a:latin typeface="Cambria Math" panose="02040503050406030204" pitchFamily="18" charset="0"/>
                                <a:cs typeface="Times New Roman" panose="02020603050405020304" pitchFamily="18" charset="0"/>
                              </a:rPr>
                              <m:t>𝐴</m:t>
                            </m:r>
                          </m:e>
                        </m:bar>
                      </m:e>
                    </m:bar>
                  </m:oMath>
                </a14:m>
                <a:r>
                  <a:rPr lang="fr-FR" noProof="0" dirty="0">
                    <a:latin typeface="Times New Roman" panose="02020603050405020304" pitchFamily="18" charset="0"/>
                    <a:cs typeface="Times New Roman" panose="02020603050405020304" pitchFamily="18" charset="0"/>
                  </a:rPr>
                  <a:t>. C’est une spécificité des schémas implicite : plus couteux en termes de calcul (inversion de matrice) mais inconditionnellement stable. </a:t>
                </a:r>
              </a:p>
            </p:txBody>
          </p:sp>
        </mc:Choice>
        <mc:Fallback xmlns="">
          <p:sp>
            <p:nvSpPr>
              <p:cNvPr id="4" name="TextBox 3">
                <a:extLst>
                  <a:ext uri="{FF2B5EF4-FFF2-40B4-BE49-F238E27FC236}">
                    <a16:creationId xmlns:a16="http://schemas.microsoft.com/office/drawing/2014/main" id="{6D8734A9-8F30-9BA7-B84D-78C647197FF0}"/>
                  </a:ext>
                </a:extLst>
              </p:cNvPr>
              <p:cNvSpPr txBox="1">
                <a:spLocks noRot="1" noChangeAspect="1" noMove="1" noResize="1" noEditPoints="1" noAdjustHandles="1" noChangeArrowheads="1" noChangeShapeType="1" noTextEdit="1"/>
              </p:cNvSpPr>
              <p:nvPr/>
            </p:nvSpPr>
            <p:spPr>
              <a:xfrm>
                <a:off x="-61138" y="5857821"/>
                <a:ext cx="12253138" cy="1021370"/>
              </a:xfrm>
              <a:prstGeom prst="rect">
                <a:avLst/>
              </a:prstGeom>
              <a:blipFill>
                <a:blip r:embed="rId2"/>
                <a:stretch>
                  <a:fillRect l="-448" t="-3593" r="-398" b="-8982"/>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05CC19FB-93A6-7B7E-030C-93869ED24504}"/>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a:latin typeface="Times New Roman" panose="02020603050405020304" pitchFamily="18" charset="0"/>
                <a:cs typeface="Times New Roman" panose="02020603050405020304" pitchFamily="18" charset="0"/>
              </a:rPr>
              <a:t>Euler implicite</a:t>
            </a:r>
            <a:r>
              <a:rPr lang="fr-FR" dirty="0">
                <a:latin typeface="Times New Roman" panose="02020603050405020304" pitchFamily="18" charset="0"/>
                <a:cs typeface="Times New Roman" panose="02020603050405020304" pitchFamily="18" charset="0"/>
              </a:rPr>
              <a:t>, 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BED9A86C-FF9A-C128-4EB8-D274AE3E8BF7}"/>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E8F0C840-A352-80B4-7942-931AE92B24C5}"/>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25" name="Rectangle 24">
            <a:extLst>
              <a:ext uri="{FF2B5EF4-FFF2-40B4-BE49-F238E27FC236}">
                <a16:creationId xmlns:a16="http://schemas.microsoft.com/office/drawing/2014/main" id="{A50E72EF-D39D-0127-7E14-9CF42BC472E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4FA79B38-D3AB-4505-1979-87518BA4F11D}"/>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4/10</a:t>
            </a:r>
          </a:p>
        </p:txBody>
      </p:sp>
      <p:sp>
        <p:nvSpPr>
          <p:cNvPr id="14" name="TextBox 13">
            <a:extLst>
              <a:ext uri="{FF2B5EF4-FFF2-40B4-BE49-F238E27FC236}">
                <a16:creationId xmlns:a16="http://schemas.microsoft.com/office/drawing/2014/main" id="{11655FE0-E6C7-4B1B-8EF9-5645E35FC04C}"/>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57D4E70-5F66-2847-4FB7-AFA893BB109A}"/>
                  </a:ext>
                </a:extLst>
              </p:cNvPr>
              <p:cNvSpPr txBox="1"/>
              <p:nvPr/>
            </p:nvSpPr>
            <p:spPr>
              <a:xfrm>
                <a:off x="1014509" y="1138973"/>
                <a:ext cx="10101844" cy="563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r>
                        <a:rPr lang="fr-FR" sz="1600" b="0" i="1" smtClean="0">
                          <a:latin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d>
                        <m:dPr>
                          <m:begChr m:val="["/>
                          <m:endChr m:val="]"/>
                          <m:ctrlPr>
                            <a:rPr lang="fr-FR" sz="1600" i="1" smtClean="0">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r>
                                <a:rPr lang="fr-FR" sz="1600" i="1">
                                  <a:latin typeface="Cambria Math" panose="02040503050406030204" pitchFamily="18" charset="0"/>
                                  <a:ea typeface="Cambria Math" panose="02040503050406030204" pitchFamily="18" charset="0"/>
                                  <a:cs typeface="Times New Roman" panose="02020603050405020304" pitchFamily="18" charset="0"/>
                                </a:rPr>
                                <m:t>+1</m:t>
                              </m:r>
                            </m:sup>
                          </m:sSubSup>
                        </m:e>
                      </m:d>
                    </m:oMath>
                  </m:oMathPara>
                </a14:m>
                <a:endParaRPr lang="en-GB" sz="1600" dirty="0"/>
              </a:p>
            </p:txBody>
          </p:sp>
        </mc:Choice>
        <mc:Fallback xmlns="">
          <p:sp>
            <p:nvSpPr>
              <p:cNvPr id="27" name="TextBox 26">
                <a:extLst>
                  <a:ext uri="{FF2B5EF4-FFF2-40B4-BE49-F238E27FC236}">
                    <a16:creationId xmlns:a16="http://schemas.microsoft.com/office/drawing/2014/main" id="{A57D4E70-5F66-2847-4FB7-AFA893BB109A}"/>
                  </a:ext>
                </a:extLst>
              </p:cNvPr>
              <p:cNvSpPr txBox="1">
                <a:spLocks noRot="1" noChangeAspect="1" noMove="1" noResize="1" noEditPoints="1" noAdjustHandles="1" noChangeArrowheads="1" noChangeShapeType="1" noTextEdit="1"/>
              </p:cNvSpPr>
              <p:nvPr/>
            </p:nvSpPr>
            <p:spPr>
              <a:xfrm>
                <a:off x="1014509" y="1138973"/>
                <a:ext cx="10101844" cy="563937"/>
              </a:xfrm>
              <a:prstGeom prst="rect">
                <a:avLst/>
              </a:prstGeom>
              <a:blipFill>
                <a:blip r:embed="rId3"/>
                <a:stretch>
                  <a:fillRect b="-1087"/>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2C39ECED-0550-6942-0A97-71191155A357}"/>
              </a:ext>
            </a:extLst>
          </p:cNvPr>
          <p:cNvSpPr txBox="1"/>
          <p:nvPr/>
        </p:nvSpPr>
        <p:spPr>
          <a:xfrm>
            <a:off x="0" y="1575355"/>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A911727-5506-3DA4-DF10-5F641C407277}"/>
                  </a:ext>
                </a:extLst>
              </p:cNvPr>
              <p:cNvSpPr txBox="1"/>
              <p:nvPr/>
            </p:nvSpPr>
            <p:spPr>
              <a:xfrm>
                <a:off x="101599" y="1956958"/>
                <a:ext cx="9300955"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0" name="TextBox 29">
                <a:extLst>
                  <a:ext uri="{FF2B5EF4-FFF2-40B4-BE49-F238E27FC236}">
                    <a16:creationId xmlns:a16="http://schemas.microsoft.com/office/drawing/2014/main" id="{0A911727-5506-3DA4-DF10-5F641C407277}"/>
                  </a:ext>
                </a:extLst>
              </p:cNvPr>
              <p:cNvSpPr txBox="1">
                <a:spLocks noRot="1" noChangeAspect="1" noMove="1" noResize="1" noEditPoints="1" noAdjustHandles="1" noChangeArrowheads="1" noChangeShapeType="1" noTextEdit="1"/>
              </p:cNvSpPr>
              <p:nvPr/>
            </p:nvSpPr>
            <p:spPr>
              <a:xfrm>
                <a:off x="101599" y="1956958"/>
                <a:ext cx="9300955" cy="553228"/>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078B181-A733-3D4F-B20C-0CC0E9220D91}"/>
                  </a:ext>
                </a:extLst>
              </p:cNvPr>
              <p:cNvSpPr txBox="1"/>
              <p:nvPr/>
            </p:nvSpPr>
            <p:spPr>
              <a:xfrm>
                <a:off x="378367" y="2545232"/>
                <a:ext cx="9522303" cy="62927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fr-FR" sz="1600" i="1" smtClean="0">
                          <a:latin typeface="Cambria Math" panose="02040503050406030204" pitchFamily="18" charset="0"/>
                        </a:rPr>
                        <m:t>𝑖</m:t>
                      </m:r>
                      <m:r>
                        <a:rPr lang="fr-FR" sz="1600" b="0" i="1" smtClean="0">
                          <a:latin typeface="Cambria Math" panose="02040503050406030204" pitchFamily="18" charset="0"/>
                        </a:rPr>
                        <m:t>=0 : </m:t>
                      </m:r>
                      <m:sSubSup>
                        <m:sSubSupPr>
                          <m:ctrlPr>
                            <a:rPr lang="fr-FR" sz="1600" b="0" i="1" smtClean="0">
                              <a:latin typeface="Cambria Math" panose="02040503050406030204" pitchFamily="18" charset="0"/>
                            </a:rPr>
                          </m:ctrlPr>
                        </m:sSubSupPr>
                        <m:e>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m:t>
                                  </m:r>
                                  <m:r>
                                    <a:rPr lang="fr-FR" sz="1600" i="1">
                                      <a:latin typeface="Cambria Math" panose="02040503050406030204" pitchFamily="18" charset="0"/>
                                    </a:rPr>
                                    <m:t>𝐶</m:t>
                                  </m:r>
                                </m:num>
                                <m:den>
                                  <m:r>
                                    <a:rPr lang="fr-FR" sz="1600" i="1">
                                      <a:latin typeface="Cambria Math" panose="02040503050406030204" pitchFamily="18" charset="0"/>
                                    </a:rPr>
                                    <m:t>𝜕</m:t>
                                  </m:r>
                                  <m:r>
                                    <a:rPr lang="fr-FR" sz="1600" i="1">
                                      <a:latin typeface="Cambria Math" panose="02040503050406030204" pitchFamily="18" charset="0"/>
                                    </a:rPr>
                                    <m:t>𝑟</m:t>
                                  </m:r>
                                </m:den>
                              </m:f>
                            </m:e>
                          </m:d>
                        </m:e>
                        <m:sub>
                          <m:r>
                            <a:rPr lang="fr-FR" sz="1600" i="1">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−3</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+4</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i="1">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+2</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rPr>
                            <m:t>𝑟</m:t>
                          </m:r>
                        </m:den>
                      </m:f>
                      <m:r>
                        <a:rPr lang="fr-FR" sz="1600">
                          <a:latin typeface="Cambria Math" panose="02040503050406030204" pitchFamily="18" charset="0"/>
                        </a:rPr>
                        <m:t>⇒</m:t>
                      </m:r>
                      <m:r>
                        <a:rPr lang="fr-FR" sz="1600" b="0" i="0" smtClean="0">
                          <a:latin typeface="Cambria Math" panose="02040503050406030204" pitchFamily="18" charset="0"/>
                        </a:rPr>
                        <m:t>−</m:t>
                      </m:r>
                      <m:r>
                        <a:rPr lang="fr-FR" sz="1600">
                          <a:latin typeface="Cambria Math" panose="02040503050406030204" pitchFamily="18" charset="0"/>
                        </a:rPr>
                        <m:t>3</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0</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+4</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1</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m:t>
                      </m:r>
                      <m:sSubSup>
                        <m:sSubSupPr>
                          <m:ctrlPr>
                            <a:rPr lang="fr-FR" sz="1600" b="0" i="1" smtClean="0">
                              <a:latin typeface="Cambria Math" panose="02040503050406030204" pitchFamily="18" charset="0"/>
                            </a:rPr>
                          </m:ctrlPr>
                        </m:sSubSupPr>
                        <m:e>
                          <m:r>
                            <m:rPr>
                              <m:sty m:val="p"/>
                            </m:rPr>
                            <a:rPr lang="fr-FR" sz="1600">
                              <a:latin typeface="Cambria Math" panose="02040503050406030204" pitchFamily="18" charset="0"/>
                            </a:rPr>
                            <m:t>C</m:t>
                          </m:r>
                        </m:e>
                        <m:sub>
                          <m:r>
                            <a:rPr lang="fr-FR" sz="1600">
                              <a:latin typeface="Cambria Math" panose="02040503050406030204" pitchFamily="18" charset="0"/>
                            </a:rPr>
                            <m:t>2</m:t>
                          </m:r>
                        </m:sub>
                        <m:sup>
                          <m:r>
                            <m:rPr>
                              <m:sty m:val="p"/>
                            </m:rPr>
                            <a:rPr lang="fr-FR" sz="1600" b="0" i="0" smtClean="0">
                              <a:latin typeface="Cambria Math" panose="02040503050406030204" pitchFamily="18" charset="0"/>
                            </a:rPr>
                            <m:t>n</m:t>
                          </m:r>
                          <m:r>
                            <a:rPr lang="fr-FR" sz="1600" b="0" i="0" smtClean="0">
                              <a:latin typeface="Cambria Math" panose="02040503050406030204" pitchFamily="18" charset="0"/>
                            </a:rPr>
                            <m:t>+1</m:t>
                          </m:r>
                        </m:sup>
                      </m:sSubSup>
                      <m:r>
                        <a:rPr lang="fr-FR" sz="1600">
                          <a:latin typeface="Cambria Math" panose="02040503050406030204" pitchFamily="18" charset="0"/>
                        </a:rPr>
                        <m:t>=0</m:t>
                      </m:r>
                    </m:oMath>
                  </m:oMathPara>
                </a14:m>
                <a:endParaRPr lang="en-GB" sz="1600" dirty="0"/>
              </a:p>
            </p:txBody>
          </p:sp>
        </mc:Choice>
        <mc:Fallback xmlns="">
          <p:sp>
            <p:nvSpPr>
              <p:cNvPr id="31" name="TextBox 30">
                <a:extLst>
                  <a:ext uri="{FF2B5EF4-FFF2-40B4-BE49-F238E27FC236}">
                    <a16:creationId xmlns:a16="http://schemas.microsoft.com/office/drawing/2014/main" id="{7078B181-A733-3D4F-B20C-0CC0E9220D91}"/>
                  </a:ext>
                </a:extLst>
              </p:cNvPr>
              <p:cNvSpPr txBox="1">
                <a:spLocks noRot="1" noChangeAspect="1" noMove="1" noResize="1" noEditPoints="1" noAdjustHandles="1" noChangeArrowheads="1" noChangeShapeType="1" noTextEdit="1"/>
              </p:cNvSpPr>
              <p:nvPr/>
            </p:nvSpPr>
            <p:spPr>
              <a:xfrm>
                <a:off x="378367" y="2545232"/>
                <a:ext cx="9522303" cy="629275"/>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B41DDE2-A1FB-66DB-91EE-88672A3F4B87}"/>
                  </a:ext>
                </a:extLst>
              </p:cNvPr>
              <p:cNvSpPr txBox="1"/>
              <p:nvPr/>
            </p:nvSpPr>
            <p:spPr>
              <a:xfrm>
                <a:off x="101598" y="3784510"/>
                <a:ext cx="10322562"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=2 : </m:t>
                          </m:r>
                          <m:r>
                            <a:rPr lang="fr-FR" sz="1600" i="1">
                              <a:latin typeface="Cambria Math" panose="02040503050406030204" pitchFamily="18" charset="0"/>
                            </a:rPr>
                            <m:t>𝐶</m:t>
                          </m:r>
                        </m:e>
                        <m:sub>
                          <m:r>
                            <a:rPr lang="fr-FR" sz="1600" b="0" i="1" smtClean="0">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2</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3</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2</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2" name="TextBox 31">
                <a:extLst>
                  <a:ext uri="{FF2B5EF4-FFF2-40B4-BE49-F238E27FC236}">
                    <a16:creationId xmlns:a16="http://schemas.microsoft.com/office/drawing/2014/main" id="{8B41DDE2-A1FB-66DB-91EE-88672A3F4B87}"/>
                  </a:ext>
                </a:extLst>
              </p:cNvPr>
              <p:cNvSpPr txBox="1">
                <a:spLocks noRot="1" noChangeAspect="1" noMove="1" noResize="1" noEditPoints="1" noAdjustHandles="1" noChangeArrowheads="1" noChangeShapeType="1" noTextEdit="1"/>
              </p:cNvSpPr>
              <p:nvPr/>
            </p:nvSpPr>
            <p:spPr>
              <a:xfrm>
                <a:off x="101598" y="3784510"/>
                <a:ext cx="10322562" cy="553228"/>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198ED22-56AE-6778-0AD2-869E09F6F164}"/>
                  </a:ext>
                </a:extLst>
              </p:cNvPr>
              <p:cNvSpPr txBox="1"/>
              <p:nvPr/>
            </p:nvSpPr>
            <p:spPr>
              <a:xfrm>
                <a:off x="95289" y="4334946"/>
                <a:ext cx="10322562"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=3 : </m:t>
                          </m:r>
                          <m:r>
                            <a:rPr lang="fr-FR" sz="1600" i="1">
                              <a:latin typeface="Cambria Math" panose="02040503050406030204" pitchFamily="18" charset="0"/>
                            </a:rPr>
                            <m:t>𝐶</m:t>
                          </m:r>
                        </m:e>
                        <m:sub>
                          <m:r>
                            <a:rPr lang="fr-FR" sz="1600" b="0" i="1" smtClean="0">
                              <a:latin typeface="Cambria Math" panose="02040503050406030204" pitchFamily="18" charset="0"/>
                            </a:rPr>
                            <m:t>2</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3</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4</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3</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33" name="TextBox 32">
                <a:extLst>
                  <a:ext uri="{FF2B5EF4-FFF2-40B4-BE49-F238E27FC236}">
                    <a16:creationId xmlns:a16="http://schemas.microsoft.com/office/drawing/2014/main" id="{F198ED22-56AE-6778-0AD2-869E09F6F164}"/>
                  </a:ext>
                </a:extLst>
              </p:cNvPr>
              <p:cNvSpPr txBox="1">
                <a:spLocks noRot="1" noChangeAspect="1" noMove="1" noResize="1" noEditPoints="1" noAdjustHandles="1" noChangeArrowheads="1" noChangeShapeType="1" noTextEdit="1"/>
              </p:cNvSpPr>
              <p:nvPr/>
            </p:nvSpPr>
            <p:spPr>
              <a:xfrm>
                <a:off x="95289" y="4334946"/>
                <a:ext cx="10322562" cy="553228"/>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A53E3E-571F-8013-C3A7-A8E20BBB0B46}"/>
                  </a:ext>
                </a:extLst>
              </p:cNvPr>
              <p:cNvSpPr txBox="1"/>
              <p:nvPr/>
            </p:nvSpPr>
            <p:spPr>
              <a:xfrm>
                <a:off x="252944" y="4946728"/>
                <a:ext cx="1821795" cy="2553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=4  : </m:t>
                          </m:r>
                          <m:r>
                            <a:rPr lang="fr-FR" sz="1600" i="1">
                              <a:latin typeface="Cambria Math" panose="02040503050406030204" pitchFamily="18" charset="0"/>
                            </a:rPr>
                            <m:t>𝐶</m:t>
                          </m:r>
                        </m:e>
                        <m:sub>
                          <m:r>
                            <a:rPr lang="fr-FR" sz="1600" b="0" i="1" smtClean="0">
                              <a:latin typeface="Cambria Math" panose="02040503050406030204" pitchFamily="18" charset="0"/>
                            </a:rPr>
                            <m:t>5</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𝐶</m:t>
                          </m:r>
                        </m:e>
                        <m:sub>
                          <m:r>
                            <a:rPr lang="fr-FR" sz="1600" b="0" i="1" smtClean="0">
                              <a:latin typeface="Cambria Math" panose="02040503050406030204" pitchFamily="18" charset="0"/>
                            </a:rPr>
                            <m:t>𝑒</m:t>
                          </m:r>
                        </m:sub>
                      </m:sSub>
                    </m:oMath>
                  </m:oMathPara>
                </a14:m>
                <a:endParaRPr lang="en-GB" sz="1600" dirty="0"/>
              </a:p>
            </p:txBody>
          </p:sp>
        </mc:Choice>
        <mc:Fallback xmlns="">
          <p:sp>
            <p:nvSpPr>
              <p:cNvPr id="6" name="TextBox 5">
                <a:extLst>
                  <a:ext uri="{FF2B5EF4-FFF2-40B4-BE49-F238E27FC236}">
                    <a16:creationId xmlns:a16="http://schemas.microsoft.com/office/drawing/2014/main" id="{56A53E3E-571F-8013-C3A7-A8E20BBB0B46}"/>
                  </a:ext>
                </a:extLst>
              </p:cNvPr>
              <p:cNvSpPr txBox="1">
                <a:spLocks noRot="1" noChangeAspect="1" noMove="1" noResize="1" noEditPoints="1" noAdjustHandles="1" noChangeArrowheads="1" noChangeShapeType="1" noTextEdit="1"/>
              </p:cNvSpPr>
              <p:nvPr/>
            </p:nvSpPr>
            <p:spPr>
              <a:xfrm>
                <a:off x="252944" y="4946728"/>
                <a:ext cx="1821795" cy="255391"/>
              </a:xfrm>
              <a:prstGeom prst="rect">
                <a:avLst/>
              </a:prstGeom>
              <a:blipFill>
                <a:blip r:embed="rId8"/>
                <a:stretch>
                  <a:fillRect b="-1904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0BB579E-0FD2-DC2E-16BF-7F27225CF288}"/>
                  </a:ext>
                </a:extLst>
              </p:cNvPr>
              <p:cNvSpPr txBox="1"/>
              <p:nvPr/>
            </p:nvSpPr>
            <p:spPr>
              <a:xfrm>
                <a:off x="-61138" y="5421029"/>
                <a:ext cx="9212670" cy="45435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i="1">
                            <a:latin typeface="Cambria Math" panose="02040503050406030204" pitchFamily="18" charset="0"/>
                            <a:ea typeface="Cambria Math" panose="02040503050406030204" pitchFamily="18" charset="0"/>
                            <a:cs typeface="Times New Roman" panose="02020603050405020304" pitchFamily="18" charset="0"/>
                          </a:rPr>
                          <m:t>𝑛</m:t>
                        </m:r>
                        <m:r>
                          <a:rPr lang="fr-FR" i="1">
                            <a:latin typeface="Cambria Math" panose="02040503050406030204" pitchFamily="18" charset="0"/>
                            <a:ea typeface="Cambria Math" panose="02040503050406030204" pitchFamily="18" charset="0"/>
                            <a:cs typeface="Times New Roman" panose="02020603050405020304" pitchFamily="18" charset="0"/>
                          </a:rPr>
                          <m:t>+1</m:t>
                        </m:r>
                      </m:sup>
                    </m:sSup>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cs typeface="Times New Roman" panose="02020603050405020304" pitchFamily="18" charset="0"/>
                              </a:rPr>
                            </m:ctrlPr>
                          </m:barPr>
                          <m:e>
                            <m:bar>
                              <m:barPr>
                                <m:ctrlPr>
                                  <a:rPr lang="fr-FR" i="1">
                                    <a:latin typeface="Cambria Math" panose="02040503050406030204" pitchFamily="18" charset="0"/>
                                    <a:cs typeface="Times New Roman" panose="02020603050405020304" pitchFamily="18" charset="0"/>
                                  </a:rPr>
                                </m:ctrlPr>
                              </m:barPr>
                              <m:e>
                                <m:r>
                                  <a:rPr lang="fr-FR" i="1">
                                    <a:latin typeface="Cambria Math" panose="02040503050406030204" pitchFamily="18" charset="0"/>
                                    <a:cs typeface="Times New Roman" panose="02020603050405020304" pitchFamily="18" charset="0"/>
                                  </a:rPr>
                                  <m:t>𝐴</m:t>
                                </m:r>
                              </m:e>
                            </m:bar>
                          </m:e>
                        </m:bar>
                      </m:e>
                      <m:sup>
                        <m:r>
                          <a:rPr lang="fr-FR" b="0" i="1" smtClean="0">
                            <a:latin typeface="Cambria Math" panose="02040503050406030204" pitchFamily="18" charset="0"/>
                            <a:cs typeface="Times New Roman" panose="02020603050405020304" pitchFamily="18" charset="0"/>
                          </a:rPr>
                          <m:t>−1</m:t>
                        </m:r>
                      </m:sup>
                    </m:sSup>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i="1">
                            <a:latin typeface="Cambria Math" panose="02040503050406030204" pitchFamily="18" charset="0"/>
                            <a:ea typeface="Cambria Math" panose="02040503050406030204" pitchFamily="18" charset="0"/>
                            <a:cs typeface="Times New Roman" panose="02020603050405020304" pitchFamily="18" charset="0"/>
                          </a:rPr>
                          <m:t>𝑛</m:t>
                        </m:r>
                      </m:sup>
                    </m:sSup>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90BB579E-0FD2-DC2E-16BF-7F27225CF288}"/>
                  </a:ext>
                </a:extLst>
              </p:cNvPr>
              <p:cNvSpPr txBox="1">
                <a:spLocks noRot="1" noChangeAspect="1" noMove="1" noResize="1" noEditPoints="1" noAdjustHandles="1" noChangeArrowheads="1" noChangeShapeType="1" noTextEdit="1"/>
              </p:cNvSpPr>
              <p:nvPr/>
            </p:nvSpPr>
            <p:spPr>
              <a:xfrm>
                <a:off x="-61138" y="5421029"/>
                <a:ext cx="9212670" cy="454355"/>
              </a:xfrm>
              <a:prstGeom prst="rect">
                <a:avLst/>
              </a:prstGeom>
              <a:blipFill>
                <a:blip r:embed="rId9"/>
                <a:stretch>
                  <a:fillRect l="-596" t="-6667" b="-1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5DF7E3C-E29C-775A-A847-44E4ECD75657}"/>
                  </a:ext>
                </a:extLst>
              </p:cNvPr>
              <p:cNvSpPr txBox="1"/>
              <p:nvPr/>
            </p:nvSpPr>
            <p:spPr>
              <a:xfrm>
                <a:off x="101594" y="3226136"/>
                <a:ext cx="10322562" cy="55322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=1 : </m:t>
                          </m:r>
                          <m:r>
                            <a:rPr lang="fr-FR" sz="1600" i="1">
                              <a:latin typeface="Cambria Math" panose="02040503050406030204" pitchFamily="18" charset="0"/>
                            </a:rPr>
                            <m:t>𝐶</m:t>
                          </m:r>
                        </m:e>
                        <m:sub>
                          <m:r>
                            <a:rPr lang="fr-FR" sz="1600" b="0" i="1" smtClean="0">
                              <a:latin typeface="Cambria Math" panose="02040503050406030204" pitchFamily="18" charset="0"/>
                            </a:rPr>
                            <m:t>0</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1</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d>
                        <m:dPr>
                          <m:begChr m:val="["/>
                          <m:endChr m:val="]"/>
                          <m:ctrlPr>
                            <a:rPr lang="fr-FR" sz="1600" b="0" i="1" smtClean="0">
                              <a:latin typeface="Cambria Math" panose="02040503050406030204" pitchFamily="18" charset="0"/>
                            </a:rPr>
                          </m:ctrlPr>
                        </m:dPr>
                        <m:e>
                          <m:r>
                            <a:rPr lang="fr-FR" sz="1600" b="0" i="1" smtClean="0">
                              <a:latin typeface="Cambria Math" panose="02040503050406030204" pitchFamily="18" charset="0"/>
                            </a:rPr>
                            <m:t>1+</m:t>
                          </m:r>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f>
                            <m:fPr>
                              <m:ctrlPr>
                                <a:rPr lang="fr-FR" sz="1600" i="1">
                                  <a:latin typeface="Cambria Math" panose="02040503050406030204" pitchFamily="18" charset="0"/>
                                </a:rPr>
                              </m:ctrlPr>
                            </m:fPr>
                            <m:num>
                              <m:r>
                                <a:rPr lang="fr-FR" sz="1600" b="0" i="1" smtClean="0">
                                  <a:latin typeface="Cambria Math" panose="02040503050406030204" pitchFamily="18" charset="0"/>
                                </a:rPr>
                                <m:t>2</m:t>
                              </m:r>
                            </m:num>
                            <m:den>
                              <m:r>
                                <a:rPr lang="fr-FR" sz="1600" i="1">
                                  <a:latin typeface="Cambria Math" panose="02040503050406030204" pitchFamily="18" charset="0"/>
                                  <a:ea typeface="Cambria Math" panose="02040503050406030204" pitchFamily="18" charset="0"/>
                                </a:rPr>
                                <m:t>∆</m:t>
                              </m:r>
                              <m:sSup>
                                <m:sSupPr>
                                  <m:ctrlPr>
                                    <a:rPr lang="fr-FR" sz="1600" i="1">
                                      <a:latin typeface="Cambria Math" panose="02040503050406030204" pitchFamily="18" charset="0"/>
                                      <a:ea typeface="Cambria Math" panose="02040503050406030204" pitchFamily="18" charset="0"/>
                                    </a:rPr>
                                  </m:ctrlPr>
                                </m:sSupPr>
                                <m:e>
                                  <m:r>
                                    <a:rPr lang="fr-FR" sz="1600" i="1">
                                      <a:latin typeface="Cambria Math" panose="02040503050406030204" pitchFamily="18" charset="0"/>
                                      <a:ea typeface="Cambria Math" panose="02040503050406030204" pitchFamily="18" charset="0"/>
                                    </a:rPr>
                                    <m:t>𝑟</m:t>
                                  </m:r>
                                </m:e>
                                <m:sup>
                                  <m:r>
                                    <a:rPr lang="fr-FR" sz="1600" i="1">
                                      <a:latin typeface="Cambria Math" panose="02040503050406030204" pitchFamily="18" charset="0"/>
                                      <a:ea typeface="Cambria Math" panose="02040503050406030204" pitchFamily="18" charset="0"/>
                                    </a:rPr>
                                    <m:t>2</m:t>
                                  </m:r>
                                </m:sup>
                              </m:sSup>
                            </m:den>
                          </m:f>
                          <m:r>
                            <a:rPr lang="fr-FR" sz="1600" b="0" i="1" smtClean="0">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b="0" i="1" smtClean="0">
                              <a:latin typeface="Cambria Math" panose="02040503050406030204" pitchFamily="18" charset="0"/>
                              <a:ea typeface="Cambria Math" panose="02040503050406030204" pitchFamily="18" charset="0"/>
                            </a:rPr>
                            <m:t>𝑘</m:t>
                          </m:r>
                        </m:e>
                      </m:d>
                      <m:r>
                        <a:rPr lang="fr-FR" sz="1600" b="0" i="1" smtClean="0">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b="0" i="1" smtClean="0">
                              <a:latin typeface="Cambria Math" panose="02040503050406030204" pitchFamily="18" charset="0"/>
                            </a:rPr>
                            <m:t>2</m:t>
                          </m:r>
                        </m:sub>
                        <m:sup>
                          <m:r>
                            <a:rPr lang="fr-FR" sz="1600" i="1">
                              <a:latin typeface="Cambria Math" panose="02040503050406030204" pitchFamily="18" charset="0"/>
                            </a:rPr>
                            <m:t>𝑛</m:t>
                          </m:r>
                          <m:r>
                            <a:rPr lang="fr-FR" sz="1600" i="1">
                              <a:latin typeface="Cambria Math" panose="02040503050406030204" pitchFamily="18" charset="0"/>
                            </a:rPr>
                            <m:t>+1</m:t>
                          </m:r>
                        </m:sup>
                      </m:sSubSup>
                      <m:d>
                        <m:dPr>
                          <m:begChr m:val="["/>
                          <m:endChr m:val="]"/>
                          <m:ctrlPr>
                            <a:rPr lang="fr-FR" sz="1600" i="1" smtClean="0">
                              <a:latin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ctrlPr>
                                <a:rPr lang="fr-FR" sz="1600" i="1" smtClean="0">
                                  <a:latin typeface="Cambria Math" panose="02040503050406030204" pitchFamily="18" charset="0"/>
                                </a:rPr>
                              </m:ctrlPr>
                            </m:dPr>
                            <m:e>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a:latin typeface="Cambria Math" panose="02040503050406030204" pitchFamily="18" charset="0"/>
                                    </a:rPr>
                                    <m:t>2</m:t>
                                  </m:r>
                                  <m:r>
                                    <a:rPr lang="fr-FR" sz="1600" i="1">
                                      <a:latin typeface="Cambria Math" panose="02040503050406030204" pitchFamily="18" charset="0"/>
                                    </a:rPr>
                                    <m:t>𝑟</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r>
                                    <a:rPr lang="fr-FR" sz="1600" b="0" i="1" smtClean="0">
                                      <a:latin typeface="Cambria Math" panose="02040503050406030204" pitchFamily="18" charset="0"/>
                                    </a:rPr>
                                    <m:t>−1</m:t>
                                  </m:r>
                                </m:num>
                                <m:den>
                                  <m:r>
                                    <a:rPr lang="fr-FR" sz="1600" i="1" smtClean="0">
                                      <a:latin typeface="Cambria Math" panose="02040503050406030204" pitchFamily="18" charset="0"/>
                                      <a:ea typeface="Cambria Math" panose="02040503050406030204" pitchFamily="18" charset="0"/>
                                    </a:rPr>
                                    <m:t>∆</m:t>
                                  </m:r>
                                  <m:sSup>
                                    <m:sSupPr>
                                      <m:ctrlPr>
                                        <a:rPr lang="fr-FR" sz="1600" b="0" i="1" smtClean="0">
                                          <a:latin typeface="Cambria Math" panose="02040503050406030204" pitchFamily="18" charset="0"/>
                                          <a:ea typeface="Cambria Math" panose="02040503050406030204" pitchFamily="18" charset="0"/>
                                        </a:rPr>
                                      </m:ctrlPr>
                                    </m:sSupPr>
                                    <m:e>
                                      <m:r>
                                        <a:rPr lang="fr-FR" sz="1600" b="0" i="1" smtClean="0">
                                          <a:latin typeface="Cambria Math" panose="02040503050406030204" pitchFamily="18" charset="0"/>
                                          <a:ea typeface="Cambria Math" panose="02040503050406030204" pitchFamily="18" charset="0"/>
                                        </a:rPr>
                                        <m:t>𝑟</m:t>
                                      </m:r>
                                    </m:e>
                                    <m:sup>
                                      <m:r>
                                        <a:rPr lang="fr-FR" sz="1600" b="0" i="1" smtClean="0">
                                          <a:latin typeface="Cambria Math" panose="02040503050406030204" pitchFamily="18" charset="0"/>
                                          <a:ea typeface="Cambria Math" panose="02040503050406030204" pitchFamily="18" charset="0"/>
                                        </a:rPr>
                                        <m:t>2</m:t>
                                      </m:r>
                                    </m:sup>
                                  </m:sSup>
                                </m:den>
                              </m:f>
                            </m:e>
                          </m:d>
                        </m:e>
                      </m:d>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1</m:t>
                          </m:r>
                        </m:sub>
                        <m:sup>
                          <m:r>
                            <a:rPr lang="fr-FR" sz="1600" b="0" i="1" smtClean="0">
                              <a:latin typeface="Cambria Math" panose="02040503050406030204" pitchFamily="18" charset="0"/>
                            </a:rPr>
                            <m:t>𝑛</m:t>
                          </m:r>
                        </m:sup>
                      </m:sSubSup>
                    </m:oMath>
                  </m:oMathPara>
                </a14:m>
                <a:endParaRPr lang="en-GB" sz="1600" dirty="0"/>
              </a:p>
            </p:txBody>
          </p:sp>
        </mc:Choice>
        <mc:Fallback xmlns="">
          <p:sp>
            <p:nvSpPr>
              <p:cNvPr id="5" name="TextBox 4">
                <a:extLst>
                  <a:ext uri="{FF2B5EF4-FFF2-40B4-BE49-F238E27FC236}">
                    <a16:creationId xmlns:a16="http://schemas.microsoft.com/office/drawing/2014/main" id="{05DF7E3C-E29C-775A-A847-44E4ECD75657}"/>
                  </a:ext>
                </a:extLst>
              </p:cNvPr>
              <p:cNvSpPr txBox="1">
                <a:spLocks noRot="1" noChangeAspect="1" noMove="1" noResize="1" noEditPoints="1" noAdjustHandles="1" noChangeArrowheads="1" noChangeShapeType="1" noTextEdit="1"/>
              </p:cNvSpPr>
              <p:nvPr/>
            </p:nvSpPr>
            <p:spPr>
              <a:xfrm>
                <a:off x="101594" y="3226136"/>
                <a:ext cx="10322562" cy="553228"/>
              </a:xfrm>
              <a:prstGeom prst="rect">
                <a:avLst/>
              </a:prstGeom>
              <a:blipFill>
                <a:blip r:embed="rId10"/>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012370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811A6-AC67-3F3A-022D-CC646E6290EB}"/>
            </a:ext>
          </a:extLst>
        </p:cNvPr>
        <p:cNvGrpSpPr/>
        <p:nvPr/>
      </p:nvGrpSpPr>
      <p:grpSpPr>
        <a:xfrm>
          <a:off x="0" y="0"/>
          <a:ext cx="0" cy="0"/>
          <a:chOff x="0" y="0"/>
          <a:chExt cx="0" cy="0"/>
        </a:xfrm>
      </p:grpSpPr>
      <p:pic>
        <p:nvPicPr>
          <p:cNvPr id="12" name="Picture 11" descr="A graph of a graph&#10;&#10;AI-generated content may be incorrect.">
            <a:extLst>
              <a:ext uri="{FF2B5EF4-FFF2-40B4-BE49-F238E27FC236}">
                <a16:creationId xmlns:a16="http://schemas.microsoft.com/office/drawing/2014/main" id="{3EB205BC-E25D-E898-9804-5A973EAF9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994" y="3293780"/>
            <a:ext cx="4198241" cy="3090654"/>
          </a:xfrm>
          <a:prstGeom prst="rect">
            <a:avLst/>
          </a:prstGeom>
        </p:spPr>
      </p:pic>
      <p:pic>
        <p:nvPicPr>
          <p:cNvPr id="17" name="Picture 16" descr="A graph of different colored lines&#10;&#10;AI-generated content may be incorrect.">
            <a:extLst>
              <a:ext uri="{FF2B5EF4-FFF2-40B4-BE49-F238E27FC236}">
                <a16:creationId xmlns:a16="http://schemas.microsoft.com/office/drawing/2014/main" id="{4A36D779-665E-F892-5AD7-53C570EA54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4235" y="3288674"/>
            <a:ext cx="4203779" cy="3090654"/>
          </a:xfrm>
          <a:prstGeom prst="rect">
            <a:avLst/>
          </a:prstGeom>
        </p:spPr>
      </p:pic>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104841B9-0969-6E39-A4BF-D0ECA224CB20}"/>
                  </a:ext>
                </a:extLst>
              </p:cNvPr>
              <p:cNvSpPr txBox="1"/>
              <p:nvPr/>
            </p:nvSpPr>
            <p:spPr>
              <a:xfrm>
                <a:off x="8330893" y="5475390"/>
                <a:ext cx="3568990" cy="122257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a pris un incrément de 1 an, et on remarque que la différence entre les deux modèles est de l’ordre de </a:t>
                </a:r>
                <a14:m>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r>
                          <a:rPr lang="fr-FR" b="0" i="1" noProof="0" smtClean="0">
                            <a:latin typeface="Cambria Math" panose="02040503050406030204" pitchFamily="18" charset="0"/>
                            <a:cs typeface="Times New Roman" panose="02020603050405020304" pitchFamily="18" charset="0"/>
                          </a:rPr>
                          <m:t>10</m:t>
                        </m:r>
                      </m:e>
                      <m:sup>
                        <m:r>
                          <a:rPr lang="fr-FR" b="0" i="1" noProof="0" smtClean="0">
                            <a:latin typeface="Cambria Math" panose="02040503050406030204" pitchFamily="18" charset="0"/>
                            <a:cs typeface="Times New Roman" panose="02020603050405020304" pitchFamily="18" charset="0"/>
                          </a:rPr>
                          <m:t>−11</m:t>
                        </m:r>
                      </m:sup>
                    </m:sSup>
                  </m:oMath>
                </a14:m>
                <a:r>
                  <a:rPr lang="fr-FR" noProof="0" dirty="0">
                    <a:latin typeface="Times New Roman" panose="02020603050405020304" pitchFamily="18" charset="0"/>
                    <a:cs typeface="Times New Roman" panose="02020603050405020304" pitchFamily="18" charset="0"/>
                  </a:rPr>
                  <a:t> à </a:t>
                </a:r>
                <a14:m>
                  <m:oMath xmlns:m="http://schemas.openxmlformats.org/officeDocument/2006/math">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𝑡</m:t>
                        </m:r>
                      </m:e>
                      <m:sub>
                        <m:r>
                          <a:rPr lang="fr-FR" b="0" i="1" noProof="0" smtClean="0">
                            <a:latin typeface="Cambria Math" panose="02040503050406030204" pitchFamily="18" charset="0"/>
                            <a:cs typeface="Times New Roman" panose="02020603050405020304" pitchFamily="18" charset="0"/>
                          </a:rPr>
                          <m:t>𝑓</m:t>
                        </m:r>
                      </m:sub>
                    </m:sSub>
                  </m:oMath>
                </a14:m>
                <a:r>
                  <a:rPr lang="fr-FR" noProof="0" dirty="0">
                    <a:latin typeface="Times New Roman" panose="02020603050405020304" pitchFamily="18" charset="0"/>
                    <a:cs typeface="Times New Roman" panose="02020603050405020304" pitchFamily="18" charset="0"/>
                  </a:rPr>
                  <a:t>.</a:t>
                </a:r>
              </a:p>
            </p:txBody>
          </p:sp>
        </mc:Choice>
        <mc:Fallback>
          <p:sp>
            <p:nvSpPr>
              <p:cNvPr id="20" name="TextBox 19">
                <a:extLst>
                  <a:ext uri="{FF2B5EF4-FFF2-40B4-BE49-F238E27FC236}">
                    <a16:creationId xmlns:a16="http://schemas.microsoft.com/office/drawing/2014/main" id="{104841B9-0969-6E39-A4BF-D0ECA224CB20}"/>
                  </a:ext>
                </a:extLst>
              </p:cNvPr>
              <p:cNvSpPr txBox="1">
                <a:spLocks noRot="1" noChangeAspect="1" noMove="1" noResize="1" noEditPoints="1" noAdjustHandles="1" noChangeArrowheads="1" noChangeShapeType="1" noTextEdit="1"/>
              </p:cNvSpPr>
              <p:nvPr/>
            </p:nvSpPr>
            <p:spPr>
              <a:xfrm>
                <a:off x="8330893" y="5475390"/>
                <a:ext cx="3568990" cy="1222579"/>
              </a:xfrm>
              <a:prstGeom prst="rect">
                <a:avLst/>
              </a:prstGeom>
              <a:blipFill>
                <a:blip r:embed="rId4"/>
                <a:stretch>
                  <a:fillRect l="-1538" t="-2488" r="-1368" b="-4975"/>
                </a:stretch>
              </a:blipFill>
            </p:spPr>
            <p:txBody>
              <a:bodyPr/>
              <a:lstStyle/>
              <a:p>
                <a:r>
                  <a:rPr lang="en-GB">
                    <a:noFill/>
                  </a:rPr>
                  <a:t> </a:t>
                </a:r>
              </a:p>
            </p:txBody>
          </p:sp>
        </mc:Fallback>
      </mc:AlternateContent>
      <p:pic>
        <p:nvPicPr>
          <p:cNvPr id="19" name="Picture 18">
            <a:extLst>
              <a:ext uri="{FF2B5EF4-FFF2-40B4-BE49-F238E27FC236}">
                <a16:creationId xmlns:a16="http://schemas.microsoft.com/office/drawing/2014/main" id="{44C5E423-9573-650B-357A-29FA53B069C3}"/>
              </a:ext>
            </a:extLst>
          </p:cNvPr>
          <p:cNvPicPr>
            <a:picLocks noChangeAspect="1"/>
          </p:cNvPicPr>
          <p:nvPr/>
        </p:nvPicPr>
        <p:blipFill>
          <a:blip r:embed="rId5"/>
          <a:stretch>
            <a:fillRect/>
          </a:stretch>
        </p:blipFill>
        <p:spPr>
          <a:xfrm>
            <a:off x="8330893" y="3104702"/>
            <a:ext cx="3568990" cy="2453445"/>
          </a:xfrm>
          <a:prstGeom prst="rect">
            <a:avLst/>
          </a:prstGeom>
        </p:spPr>
      </p:pic>
      <p:sp>
        <p:nvSpPr>
          <p:cNvPr id="3" name="TextBox 2">
            <a:extLst>
              <a:ext uri="{FF2B5EF4-FFF2-40B4-BE49-F238E27FC236}">
                <a16:creationId xmlns:a16="http://schemas.microsoft.com/office/drawing/2014/main" id="{447BB2D3-552F-E6A2-63BC-67798678A29A}"/>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err="1">
                <a:latin typeface="Times New Roman" panose="02020603050405020304" pitchFamily="18" charset="0"/>
                <a:cs typeface="Times New Roman" panose="02020603050405020304" pitchFamily="18" charset="0"/>
              </a:rPr>
              <a:t>Cranck</a:t>
            </a:r>
            <a:r>
              <a:rPr lang="fr-FR" b="1" dirty="0">
                <a:latin typeface="Times New Roman" panose="02020603050405020304" pitchFamily="18" charset="0"/>
                <a:cs typeface="Times New Roman" panose="02020603050405020304" pitchFamily="18" charset="0"/>
              </a:rPr>
              <a:t>-Nicholson </a:t>
            </a:r>
            <a:r>
              <a:rPr lang="fr-FR" dirty="0">
                <a:latin typeface="Times New Roman" panose="02020603050405020304" pitchFamily="18" charset="0"/>
                <a:cs typeface="Times New Roman" panose="02020603050405020304" pitchFamily="18" charset="0"/>
              </a:rPr>
              <a:t>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AD338761-ECB1-ACF0-ED2A-358DA34F9404}"/>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7F170CD2-7CC2-29DE-A5D5-3BF70F142853}"/>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25" name="Rectangle 24">
            <a:extLst>
              <a:ext uri="{FF2B5EF4-FFF2-40B4-BE49-F238E27FC236}">
                <a16:creationId xmlns:a16="http://schemas.microsoft.com/office/drawing/2014/main" id="{6B2CB38C-C26D-6BA9-676D-A30E606D0707}"/>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46AFAAB-D8DE-A0C1-14A8-F1256E153AE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5/10</a:t>
            </a:r>
          </a:p>
        </p:txBody>
      </p:sp>
      <p:sp>
        <p:nvSpPr>
          <p:cNvPr id="14" name="TextBox 13">
            <a:extLst>
              <a:ext uri="{FF2B5EF4-FFF2-40B4-BE49-F238E27FC236}">
                <a16:creationId xmlns:a16="http://schemas.microsoft.com/office/drawing/2014/main" id="{D8218B16-278D-2AE9-2B2D-3480A31924D9}"/>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4F3DA51-EB31-5897-45B4-C3555D48479F}"/>
                  </a:ext>
                </a:extLst>
              </p:cNvPr>
              <p:cNvSpPr txBox="1"/>
              <p:nvPr/>
            </p:nvSpPr>
            <p:spPr>
              <a:xfrm>
                <a:off x="101599" y="1378403"/>
                <a:ext cx="11236962" cy="56393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r>
                            <a:rPr lang="fr-FR" sz="1600" b="0" i="1" smtClean="0">
                              <a:latin typeface="Cambria Math" panose="02040503050406030204" pitchFamily="18" charset="0"/>
                            </a:rPr>
                            <m:t>+1</m:t>
                          </m:r>
                        </m:sup>
                      </m:sSubSup>
                      <m:r>
                        <a:rPr lang="fr-FR" sz="1600" b="0" i="1" smtClean="0">
                          <a:latin typeface="Cambria Math" panose="02040503050406030204" pitchFamily="18" charset="0"/>
                        </a:rPr>
                        <m:t>=</m:t>
                      </m:r>
                      <m:sSubSup>
                        <m:sSubSupPr>
                          <m:ctrlPr>
                            <a:rPr lang="fr-FR" sz="1600" b="0" i="1" smtClean="0">
                              <a:latin typeface="Cambria Math" panose="02040503050406030204" pitchFamily="18" charset="0"/>
                            </a:rPr>
                          </m:ctrlPr>
                        </m:sSubSupPr>
                        <m:e>
                          <m:r>
                            <a:rPr lang="fr-FR" sz="1600" b="0" i="1" smtClean="0">
                              <a:latin typeface="Cambria Math" panose="02040503050406030204" pitchFamily="18" charset="0"/>
                            </a:rPr>
                            <m:t>𝐶</m:t>
                          </m:r>
                        </m:e>
                        <m:sub>
                          <m:r>
                            <a:rPr lang="fr-FR" sz="1600" b="0" i="1" smtClean="0">
                              <a:latin typeface="Cambria Math" panose="02040503050406030204" pitchFamily="18" charset="0"/>
                            </a:rPr>
                            <m:t>𝑖</m:t>
                          </m:r>
                        </m:sub>
                        <m:sup>
                          <m:r>
                            <a:rPr lang="fr-FR" sz="1600" b="0" i="1" smtClean="0">
                              <a:latin typeface="Cambria Math" panose="02040503050406030204" pitchFamily="18" charset="0"/>
                            </a:rPr>
                            <m:t>𝑛</m:t>
                          </m:r>
                        </m:sup>
                      </m:sSubSup>
                      <m:r>
                        <a:rPr lang="fr-FR" sz="1600" b="0" i="1" smtClean="0">
                          <a:latin typeface="Cambria Math" panose="02040503050406030204" pitchFamily="18" charset="0"/>
                        </a:rPr>
                        <m:t>+</m:t>
                      </m:r>
                      <m:f>
                        <m:fPr>
                          <m:ctrlPr>
                            <a:rPr lang="fr-FR" sz="1600" b="0" i="1" smtClean="0">
                              <a:latin typeface="Cambria Math" panose="02040503050406030204" pitchFamily="18" charset="0"/>
                              <a:ea typeface="Cambria Math" panose="02040503050406030204" pitchFamily="18" charset="0"/>
                            </a:rPr>
                          </m:ctrlPr>
                        </m:fPr>
                        <m:num>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𝑡</m:t>
                          </m:r>
                        </m:num>
                        <m:den>
                          <m:r>
                            <a:rPr lang="fr-FR" sz="1600" b="0" i="1" smtClean="0">
                              <a:latin typeface="Cambria Math" panose="02040503050406030204" pitchFamily="18" charset="0"/>
                              <a:ea typeface="Cambria Math" panose="02040503050406030204" pitchFamily="18" charset="0"/>
                            </a:rPr>
                            <m:t>2</m:t>
                          </m:r>
                        </m:den>
                      </m:f>
                      <m:d>
                        <m:dPr>
                          <m:begChr m:val="["/>
                          <m:endChr m:val="]"/>
                          <m:ctrlPr>
                            <a:rPr lang="fr-FR" sz="1600" i="1" smtClean="0">
                              <a:latin typeface="Cambria Math" panose="02040503050406030204" pitchFamily="18" charset="0"/>
                              <a:ea typeface="Cambria Math" panose="02040503050406030204" pitchFamily="18" charset="0"/>
                            </a:rPr>
                          </m:ctrlPr>
                        </m:dPr>
                        <m:e>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r>
                                        <a:rPr lang="fr-FR" sz="1600" i="1">
                                          <a:latin typeface="Cambria Math" panose="02040503050406030204" pitchFamily="18" charset="0"/>
                                        </a:rPr>
                                        <m:t>+1</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r>
                                <a:rPr lang="fr-FR" sz="1600" i="1">
                                  <a:latin typeface="Cambria Math" panose="02040503050406030204" pitchFamily="18" charset="0"/>
                                  <a:ea typeface="Cambria Math" panose="02040503050406030204" pitchFamily="18" charset="0"/>
                                  <a:cs typeface="Times New Roman" panose="02020603050405020304" pitchFamily="18" charset="0"/>
                                </a:rPr>
                                <m:t>+1</m:t>
                              </m:r>
                            </m:sup>
                          </m:sSubSup>
                          <m:r>
                            <a:rPr lang="fr-FR" sz="16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sz="1600" i="1">
                                  <a:latin typeface="Cambria Math" panose="02040503050406030204" pitchFamily="18" charset="0"/>
                                </a:rPr>
                              </m:ctrlPr>
                            </m:sSubPr>
                            <m:e>
                              <m:r>
                                <a:rPr lang="fr-FR" sz="1600" i="1">
                                  <a:latin typeface="Cambria Math" panose="02040503050406030204" pitchFamily="18" charset="0"/>
                                </a:rPr>
                                <m:t>𝐷</m:t>
                              </m:r>
                            </m:e>
                            <m:sub>
                              <m:r>
                                <a:rPr lang="fr-FR" sz="1600" i="1">
                                  <a:latin typeface="Cambria Math" panose="02040503050406030204" pitchFamily="18" charset="0"/>
                                </a:rPr>
                                <m:t>𝑒𝑓𝑓</m:t>
                              </m:r>
                            </m:sub>
                          </m:sSub>
                          <m:d>
                            <m:dPr>
                              <m:begChr m:val="["/>
                              <m:endChr m:val="]"/>
                              <m:ctrlPr>
                                <a:rPr lang="fr-FR" sz="1600" i="1">
                                  <a:latin typeface="Cambria Math" panose="02040503050406030204" pitchFamily="18" charset="0"/>
                                </a:rPr>
                              </m:ctrlPr>
                            </m:dPr>
                            <m:e>
                              <m:f>
                                <m:fPr>
                                  <m:ctrlPr>
                                    <a:rPr lang="fr-FR" sz="1600" i="1">
                                      <a:latin typeface="Cambria Math" panose="02040503050406030204" pitchFamily="18" charset="0"/>
                                    </a:rPr>
                                  </m:ctrlPr>
                                </m:fPr>
                                <m:num>
                                  <m:r>
                                    <a:rPr lang="fr-FR" sz="1600" i="1">
                                      <a:latin typeface="Cambria Math" panose="02040503050406030204" pitchFamily="18" charset="0"/>
                                    </a:rPr>
                                    <m:t>1</m:t>
                                  </m:r>
                                </m:num>
                                <m:den>
                                  <m:r>
                                    <a:rPr lang="fr-FR" sz="1600" i="1">
                                      <a:latin typeface="Cambria Math" panose="02040503050406030204" pitchFamily="18" charset="0"/>
                                    </a:rPr>
                                    <m:t>𝑟</m:t>
                                  </m:r>
                                </m:den>
                              </m:f>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num>
                                <m:den>
                                  <m:r>
                                    <a:rPr lang="fr-FR" sz="1600" i="1">
                                      <a:latin typeface="Cambria Math" panose="02040503050406030204" pitchFamily="18" charset="0"/>
                                    </a:rPr>
                                    <m:t>2</m:t>
                                  </m:r>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den>
                              </m:f>
                              <m:r>
                                <a:rPr lang="fr-FR" sz="1600" i="1">
                                  <a:latin typeface="Cambria Math" panose="02040503050406030204" pitchFamily="18" charset="0"/>
                                </a:rPr>
                                <m:t>+</m:t>
                              </m:r>
                              <m:f>
                                <m:fPr>
                                  <m:ctrlPr>
                                    <a:rPr lang="fr-FR" sz="1600" i="1">
                                      <a:latin typeface="Cambria Math" panose="02040503050406030204" pitchFamily="18" charset="0"/>
                                    </a:rPr>
                                  </m:ctrlPr>
                                </m:fPr>
                                <m:num>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2</m:t>
                                      </m:r>
                                      <m:r>
                                        <a:rPr lang="fr-FR" sz="1600" i="1">
                                          <a:latin typeface="Cambria Math" panose="02040503050406030204" pitchFamily="18" charset="0"/>
                                        </a:rPr>
                                        <m:t>𝐶</m:t>
                                      </m:r>
                                    </m:e>
                                    <m:sub>
                                      <m:r>
                                        <a:rPr lang="fr-FR" sz="1600" i="1">
                                          <a:latin typeface="Cambria Math" panose="02040503050406030204" pitchFamily="18" charset="0"/>
                                        </a:rPr>
                                        <m:t>𝑖</m:t>
                                      </m:r>
                                    </m:sub>
                                    <m:sup>
                                      <m:r>
                                        <a:rPr lang="fr-FR" sz="1600" i="1">
                                          <a:latin typeface="Cambria Math" panose="02040503050406030204" pitchFamily="18" charset="0"/>
                                        </a:rPr>
                                        <m:t>𝑛</m:t>
                                      </m:r>
                                    </m:sup>
                                  </m:sSubSup>
                                  <m:r>
                                    <a:rPr lang="fr-FR" sz="1600" i="1">
                                      <a:latin typeface="Cambria Math" panose="02040503050406030204" pitchFamily="18" charset="0"/>
                                    </a:rPr>
                                    <m:t>+</m:t>
                                  </m:r>
                                  <m:sSubSup>
                                    <m:sSubSupPr>
                                      <m:ctrlPr>
                                        <a:rPr lang="fr-FR" sz="1600" i="1">
                                          <a:latin typeface="Cambria Math" panose="02040503050406030204" pitchFamily="18" charset="0"/>
                                        </a:rPr>
                                      </m:ctrlPr>
                                    </m:sSubSupPr>
                                    <m:e>
                                      <m:r>
                                        <a:rPr lang="fr-FR" sz="1600" i="1">
                                          <a:latin typeface="Cambria Math" panose="02040503050406030204" pitchFamily="18" charset="0"/>
                                        </a:rPr>
                                        <m:t>𝐶</m:t>
                                      </m:r>
                                    </m:e>
                                    <m:sub>
                                      <m:r>
                                        <a:rPr lang="fr-FR" sz="1600" i="1">
                                          <a:latin typeface="Cambria Math" panose="02040503050406030204" pitchFamily="18" charset="0"/>
                                        </a:rPr>
                                        <m:t>𝑖</m:t>
                                      </m:r>
                                      <m:r>
                                        <a:rPr lang="fr-FR" sz="1600" i="1">
                                          <a:latin typeface="Cambria Math" panose="02040503050406030204" pitchFamily="18" charset="0"/>
                                        </a:rPr>
                                        <m:t>−1</m:t>
                                      </m:r>
                                    </m:sub>
                                    <m:sup>
                                      <m:r>
                                        <a:rPr lang="fr-FR" sz="1600" i="1">
                                          <a:latin typeface="Cambria Math" panose="02040503050406030204" pitchFamily="18" charset="0"/>
                                        </a:rPr>
                                        <m:t>𝑛</m:t>
                                      </m:r>
                                    </m:sup>
                                  </m:sSubSup>
                                </m:num>
                                <m:den>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ea typeface="Cambria Math" panose="02040503050406030204" pitchFamily="18" charset="0"/>
                                    </a:rPr>
                                    <m:t>𝑟</m:t>
                                  </m:r>
                                  <m:r>
                                    <a:rPr lang="fr-FR" sz="1600" i="1">
                                      <a:latin typeface="Cambria Math" panose="02040503050406030204" pitchFamily="18" charset="0"/>
                                      <a:ea typeface="Cambria Math" panose="02040503050406030204" pitchFamily="18" charset="0"/>
                                    </a:rPr>
                                    <m:t>²</m:t>
                                  </m:r>
                                </m:den>
                              </m:f>
                            </m:e>
                          </m:d>
                          <m:r>
                            <a:rPr lang="fr-FR" sz="1600" i="1">
                              <a:latin typeface="Cambria Math" panose="02040503050406030204" pitchFamily="18" charset="0"/>
                              <a:ea typeface="Cambria Math" panose="02040503050406030204" pitchFamily="18" charset="0"/>
                            </a:rPr>
                            <m:t>−</m:t>
                          </m:r>
                          <m:r>
                            <a:rPr lang="fr-FR" sz="1600" i="1">
                              <a:latin typeface="Cambria Math" panose="02040503050406030204" pitchFamily="18" charset="0"/>
                              <a:cs typeface="Times New Roman" panose="02020603050405020304" pitchFamily="18" charset="0"/>
                            </a:rPr>
                            <m:t>𝑘</m:t>
                          </m:r>
                          <m:r>
                            <a:rPr lang="fr-FR" sz="16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6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6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6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600" i="1">
                                  <a:latin typeface="Cambria Math" panose="02040503050406030204" pitchFamily="18" charset="0"/>
                                  <a:ea typeface="Cambria Math" panose="02040503050406030204" pitchFamily="18" charset="0"/>
                                  <a:cs typeface="Times New Roman" panose="02020603050405020304" pitchFamily="18" charset="0"/>
                                </a:rPr>
                                <m:t>𝑛</m:t>
                              </m:r>
                            </m:sup>
                          </m:sSubSup>
                        </m:e>
                      </m:d>
                    </m:oMath>
                  </m:oMathPara>
                </a14:m>
                <a:endParaRPr lang="en-GB" sz="1600" dirty="0"/>
              </a:p>
            </p:txBody>
          </p:sp>
        </mc:Choice>
        <mc:Fallback xmlns="">
          <p:sp>
            <p:nvSpPr>
              <p:cNvPr id="27" name="TextBox 26">
                <a:extLst>
                  <a:ext uri="{FF2B5EF4-FFF2-40B4-BE49-F238E27FC236}">
                    <a16:creationId xmlns:a16="http://schemas.microsoft.com/office/drawing/2014/main" id="{A4F3DA51-EB31-5897-45B4-C3555D48479F}"/>
                  </a:ext>
                </a:extLst>
              </p:cNvPr>
              <p:cNvSpPr txBox="1">
                <a:spLocks noRot="1" noChangeAspect="1" noMove="1" noResize="1" noEditPoints="1" noAdjustHandles="1" noChangeArrowheads="1" noChangeShapeType="1" noTextEdit="1"/>
              </p:cNvSpPr>
              <p:nvPr/>
            </p:nvSpPr>
            <p:spPr>
              <a:xfrm>
                <a:off x="101599" y="1378403"/>
                <a:ext cx="11236962" cy="563937"/>
              </a:xfrm>
              <a:prstGeom prst="rect">
                <a:avLst/>
              </a:prstGeom>
              <a:blipFill>
                <a:blip r:embed="rId6"/>
                <a:stretch>
                  <a:fillRect/>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8596CBB6-151C-9D20-002E-E07ADECD0C23}"/>
              </a:ext>
            </a:extLst>
          </p:cNvPr>
          <p:cNvSpPr txBox="1"/>
          <p:nvPr/>
        </p:nvSpPr>
        <p:spPr>
          <a:xfrm>
            <a:off x="0" y="1871743"/>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2250A9E-C5B1-BC30-4976-296632C2CB72}"/>
                  </a:ext>
                </a:extLst>
              </p:cNvPr>
              <p:cNvSpPr txBox="1"/>
              <p:nvPr/>
            </p:nvSpPr>
            <p:spPr>
              <a:xfrm>
                <a:off x="101598" y="2302320"/>
                <a:ext cx="12000012" cy="3803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100" i="1" smtClean="0">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b="0" i="1" smtClean="0">
                              <a:latin typeface="Cambria Math" panose="02040503050406030204" pitchFamily="18" charset="0"/>
                            </a:rPr>
                          </m:ctrlPr>
                        </m:sSubSupPr>
                        <m:e>
                          <m:r>
                            <a:rPr lang="fr-FR" sz="1100" b="0" i="1" smtClean="0">
                              <a:latin typeface="Cambria Math" panose="02040503050406030204" pitchFamily="18" charset="0"/>
                            </a:rPr>
                            <m:t>𝐶</m:t>
                          </m:r>
                        </m:e>
                        <m:sub>
                          <m:r>
                            <a:rPr lang="fr-FR" sz="1100" b="0" i="1" smtClean="0">
                              <a:latin typeface="Cambria Math" panose="02040503050406030204" pitchFamily="18" charset="0"/>
                            </a:rPr>
                            <m:t>𝑖</m:t>
                          </m:r>
                        </m:sub>
                        <m:sup>
                          <m:r>
                            <a:rPr lang="fr-FR" sz="1100" b="0" i="1" smtClean="0">
                              <a:latin typeface="Cambria Math" panose="02040503050406030204" pitchFamily="18" charset="0"/>
                            </a:rPr>
                            <m:t>𝑛</m:t>
                          </m:r>
                          <m:r>
                            <a:rPr lang="fr-FR" sz="1100" b="0" i="1" smtClean="0">
                              <a:latin typeface="Cambria Math" panose="02040503050406030204" pitchFamily="18" charset="0"/>
                            </a:rPr>
                            <m:t>+1</m:t>
                          </m:r>
                        </m:sup>
                      </m:sSubSup>
                      <m:d>
                        <m:dPr>
                          <m:begChr m:val="["/>
                          <m:endChr m:val="]"/>
                          <m:ctrlPr>
                            <a:rPr lang="fr-FR" sz="1100" b="0" i="1" smtClean="0">
                              <a:latin typeface="Cambria Math" panose="02040503050406030204" pitchFamily="18" charset="0"/>
                            </a:rPr>
                          </m:ctrlPr>
                        </m:dPr>
                        <m:e>
                          <m:r>
                            <a:rPr lang="fr-FR" sz="1100" b="0" i="1" smtClean="0">
                              <a:latin typeface="Cambria Math" panose="02040503050406030204" pitchFamily="18" charset="0"/>
                            </a:rPr>
                            <m:t>1+</m:t>
                          </m:r>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b="0" i="1" smtClean="0">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𝑘</m:t>
                          </m:r>
                          <m:r>
                            <a:rPr lang="fr-FR" sz="1100" b="0" i="1" smtClean="0">
                              <a:latin typeface="Cambria Math" panose="02040503050406030204" pitchFamily="18" charset="0"/>
                              <a:ea typeface="Cambria Math" panose="02040503050406030204" pitchFamily="18" charset="0"/>
                            </a:rPr>
                            <m:t>)</m:t>
                          </m:r>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smtClean="0">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b="0" i="1" smtClean="0">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b="0" i="1" smtClean="0">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smtClean="0">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b="0" i="1" smtClean="0">
                                      <a:latin typeface="Cambria Math" panose="02040503050406030204" pitchFamily="18" charset="0"/>
                                    </a:rPr>
                                    <m:t>−1</m:t>
                                  </m:r>
                                </m:num>
                                <m:den>
                                  <m:r>
                                    <a:rPr lang="fr-FR" sz="1100" i="1" smtClean="0">
                                      <a:latin typeface="Cambria Math" panose="02040503050406030204" pitchFamily="18" charset="0"/>
                                      <a:ea typeface="Cambria Math" panose="02040503050406030204" pitchFamily="18" charset="0"/>
                                    </a:rPr>
                                    <m:t>∆</m:t>
                                  </m:r>
                                  <m:sSup>
                                    <m:sSupPr>
                                      <m:ctrlPr>
                                        <a:rPr lang="fr-FR" sz="1100" b="0" i="1" smtClean="0">
                                          <a:latin typeface="Cambria Math" panose="02040503050406030204" pitchFamily="18" charset="0"/>
                                          <a:ea typeface="Cambria Math" panose="02040503050406030204" pitchFamily="18" charset="0"/>
                                        </a:rPr>
                                      </m:ctrlPr>
                                    </m:sSupPr>
                                    <m:e>
                                      <m:r>
                                        <a:rPr lang="fr-FR" sz="1100" b="0" i="1" smtClean="0">
                                          <a:latin typeface="Cambria Math" panose="02040503050406030204" pitchFamily="18" charset="0"/>
                                          <a:ea typeface="Cambria Math" panose="02040503050406030204" pitchFamily="18" charset="0"/>
                                        </a:rPr>
                                        <m:t>𝑟</m:t>
                                      </m:r>
                                    </m:e>
                                    <m:sup>
                                      <m:r>
                                        <a:rPr lang="fr-FR" sz="1100" b="0" i="1" smtClean="0">
                                          <a:latin typeface="Cambria Math" panose="02040503050406030204" pitchFamily="18" charset="0"/>
                                          <a:ea typeface="Cambria Math" panose="02040503050406030204" pitchFamily="18" charset="0"/>
                                        </a:rPr>
                                        <m:t>2</m:t>
                                      </m:r>
                                    </m:sup>
                                  </m:sSup>
                                </m:den>
                              </m:f>
                            </m:e>
                          </m:d>
                        </m:e>
                      </m:d>
                      <m:r>
                        <a:rPr lang="fr-FR" sz="1100" b="0" i="1" smtClean="0">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b="0" i="1" smtClean="0">
                                      <a:latin typeface="Cambria Math" panose="02040503050406030204" pitchFamily="18" charset="0"/>
                                    </a:rPr>
                                    <m:t>−</m:t>
                                  </m:r>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sub>
                        <m:sup>
                          <m:r>
                            <a:rPr lang="fr-FR" sz="1100" i="1">
                              <a:latin typeface="Cambria Math" panose="02040503050406030204" pitchFamily="18" charset="0"/>
                            </a:rPr>
                            <m:t>𝑛</m:t>
                          </m:r>
                        </m:sup>
                      </m:sSubSup>
                      <m:d>
                        <m:dPr>
                          <m:begChr m:val="["/>
                          <m:endChr m:val="]"/>
                          <m:ctrlPr>
                            <a:rPr lang="fr-FR" sz="1100" i="1">
                              <a:latin typeface="Cambria Math" panose="02040503050406030204" pitchFamily="18" charset="0"/>
                            </a:rPr>
                          </m:ctrlPr>
                        </m:dPr>
                        <m:e>
                          <m:r>
                            <a:rPr lang="fr-FR" sz="1100" i="1">
                              <a:latin typeface="Cambria Math" panose="02040503050406030204" pitchFamily="18" charset="0"/>
                            </a:rPr>
                            <m:t>1</m:t>
                          </m:r>
                          <m:r>
                            <a:rPr lang="fr-FR" sz="1100" b="0" i="1" smtClean="0">
                              <a:latin typeface="Cambria Math" panose="02040503050406030204" pitchFamily="18" charset="0"/>
                            </a:rPr>
                            <m:t>−</m:t>
                          </m:r>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b="0" i="1" smtClean="0">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f>
                            <m:fPr>
                              <m:ctrlPr>
                                <a:rPr lang="fr-FR" sz="1100" i="1">
                                  <a:latin typeface="Cambria Math" panose="02040503050406030204" pitchFamily="18" charset="0"/>
                                </a:rPr>
                              </m:ctrlPr>
                            </m:fPr>
                            <m:num>
                              <m:r>
                                <a:rPr lang="fr-FR" sz="1100" i="1">
                                  <a:latin typeface="Cambria Math" panose="02040503050406030204" pitchFamily="18" charset="0"/>
                                </a:rPr>
                                <m:t>2</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r>
                            <a:rPr lang="fr-FR" sz="1100" b="0" i="1" smtClean="0">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𝑘</m:t>
                          </m:r>
                          <m:r>
                            <a:rPr lang="fr-FR" sz="1100" b="0" i="1" smtClean="0">
                              <a:latin typeface="Cambria Math" panose="02040503050406030204" pitchFamily="18" charset="0"/>
                              <a:ea typeface="Cambria Math" panose="02040503050406030204" pitchFamily="18" charset="0"/>
                            </a:rPr>
                            <m:t>)</m:t>
                          </m:r>
                        </m:e>
                      </m:d>
                      <m:r>
                        <a:rPr lang="fr-FR" sz="1100" i="1">
                          <a:latin typeface="Cambria Math" panose="02040503050406030204" pitchFamily="18" charset="0"/>
                        </a:rPr>
                        <m:t>+</m:t>
                      </m:r>
                      <m:sSubSup>
                        <m:sSubSupPr>
                          <m:ctrlPr>
                            <a:rPr lang="fr-FR" sz="1100" i="1">
                              <a:latin typeface="Cambria Math" panose="02040503050406030204" pitchFamily="18" charset="0"/>
                            </a:rPr>
                          </m:ctrlPr>
                        </m:sSubSupPr>
                        <m:e>
                          <m:r>
                            <a:rPr lang="fr-FR" sz="1100" i="1">
                              <a:latin typeface="Cambria Math" panose="02040503050406030204" pitchFamily="18" charset="0"/>
                            </a:rPr>
                            <m:t>𝐶</m:t>
                          </m:r>
                        </m:e>
                        <m:sub>
                          <m:r>
                            <a:rPr lang="fr-FR" sz="1100" i="1">
                              <a:latin typeface="Cambria Math" panose="02040503050406030204" pitchFamily="18" charset="0"/>
                            </a:rPr>
                            <m:t>𝑖</m:t>
                          </m:r>
                          <m:r>
                            <a:rPr lang="fr-FR" sz="1100" i="1">
                              <a:latin typeface="Cambria Math" panose="02040503050406030204" pitchFamily="18" charset="0"/>
                            </a:rPr>
                            <m:t>+1</m:t>
                          </m:r>
                        </m:sub>
                        <m:sup>
                          <m:r>
                            <a:rPr lang="fr-FR" sz="1100" i="1">
                              <a:latin typeface="Cambria Math" panose="02040503050406030204" pitchFamily="18" charset="0"/>
                            </a:rPr>
                            <m:t>𝑛</m:t>
                          </m:r>
                          <m:r>
                            <a:rPr lang="fr-FR" sz="1100" i="1">
                              <a:latin typeface="Cambria Math" panose="02040503050406030204" pitchFamily="18" charset="0"/>
                            </a:rPr>
                            <m:t>+1</m:t>
                          </m:r>
                        </m:sup>
                      </m:sSubSup>
                      <m:d>
                        <m:dPr>
                          <m:begChr m:val="["/>
                          <m:endChr m:val="]"/>
                          <m:ctrlPr>
                            <a:rPr lang="fr-FR" sz="1100" i="1">
                              <a:latin typeface="Cambria Math" panose="02040503050406030204" pitchFamily="18" charset="0"/>
                            </a:rPr>
                          </m:ctrlPr>
                        </m:dPr>
                        <m:e>
                          <m:sSub>
                            <m:sSubPr>
                              <m:ctrlPr>
                                <a:rPr lang="fr-FR" sz="1100" i="1">
                                  <a:latin typeface="Cambria Math" panose="02040503050406030204" pitchFamily="18" charset="0"/>
                                </a:rPr>
                              </m:ctrlPr>
                            </m:sSubPr>
                            <m:e>
                              <m:f>
                                <m:fPr>
                                  <m:ctrlPr>
                                    <a:rPr lang="fr-FR" sz="1100" i="1">
                                      <a:latin typeface="Cambria Math" panose="02040503050406030204" pitchFamily="18" charset="0"/>
                                      <a:ea typeface="Cambria Math" panose="02040503050406030204" pitchFamily="18" charset="0"/>
                                    </a:rPr>
                                  </m:ctrlPr>
                                </m:fPr>
                                <m:num>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𝑡</m:t>
                                  </m:r>
                                </m:num>
                                <m:den>
                                  <m:r>
                                    <a:rPr lang="fr-FR" sz="1100" i="1">
                                      <a:latin typeface="Cambria Math" panose="02040503050406030204" pitchFamily="18" charset="0"/>
                                      <a:ea typeface="Cambria Math" panose="02040503050406030204" pitchFamily="18" charset="0"/>
                                    </a:rPr>
                                    <m:t>2</m:t>
                                  </m:r>
                                </m:den>
                              </m:f>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rPr>
                                <m:t>𝐷</m:t>
                              </m:r>
                            </m:e>
                            <m:sub>
                              <m:r>
                                <a:rPr lang="fr-FR" sz="1100" i="1">
                                  <a:latin typeface="Cambria Math" panose="02040503050406030204" pitchFamily="18" charset="0"/>
                                </a:rPr>
                                <m:t>𝑒𝑓𝑓</m:t>
                              </m:r>
                            </m:sub>
                          </m:sSub>
                          <m:d>
                            <m:dPr>
                              <m:ctrlPr>
                                <a:rPr lang="fr-FR" sz="1100" i="1">
                                  <a:latin typeface="Cambria Math" panose="02040503050406030204" pitchFamily="18" charset="0"/>
                                </a:rPr>
                              </m:ctrlPr>
                            </m:dPr>
                            <m:e>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rPr>
                                    <m:t>2</m:t>
                                  </m:r>
                                  <m:r>
                                    <a:rPr lang="fr-FR" sz="1100" i="1">
                                      <a:latin typeface="Cambria Math" panose="02040503050406030204" pitchFamily="18" charset="0"/>
                                    </a:rPr>
                                    <m:t>𝑟</m:t>
                                  </m:r>
                                  <m:r>
                                    <a:rPr lang="fr-FR" sz="1100" i="1">
                                      <a:latin typeface="Cambria Math" panose="02040503050406030204" pitchFamily="18" charset="0"/>
                                      <a:ea typeface="Cambria Math" panose="02040503050406030204" pitchFamily="18" charset="0"/>
                                    </a:rPr>
                                    <m:t>∆</m:t>
                                  </m:r>
                                  <m:r>
                                    <a:rPr lang="fr-FR" sz="1100" i="1">
                                      <a:latin typeface="Cambria Math" panose="02040503050406030204" pitchFamily="18" charset="0"/>
                                      <a:ea typeface="Cambria Math" panose="02040503050406030204" pitchFamily="18" charset="0"/>
                                    </a:rPr>
                                    <m:t>𝑟</m:t>
                                  </m:r>
                                </m:den>
                              </m:f>
                              <m:r>
                                <a:rPr lang="fr-FR" sz="1100" i="1">
                                  <a:latin typeface="Cambria Math" panose="02040503050406030204" pitchFamily="18" charset="0"/>
                                </a:rPr>
                                <m:t>+</m:t>
                              </m:r>
                              <m:f>
                                <m:fPr>
                                  <m:ctrlPr>
                                    <a:rPr lang="fr-FR" sz="1100" i="1">
                                      <a:latin typeface="Cambria Math" panose="02040503050406030204" pitchFamily="18" charset="0"/>
                                    </a:rPr>
                                  </m:ctrlPr>
                                </m:fPr>
                                <m:num>
                                  <m:r>
                                    <a:rPr lang="fr-FR" sz="1100" i="1">
                                      <a:latin typeface="Cambria Math" panose="02040503050406030204" pitchFamily="18" charset="0"/>
                                    </a:rPr>
                                    <m:t>1</m:t>
                                  </m:r>
                                </m:num>
                                <m:den>
                                  <m:r>
                                    <a:rPr lang="fr-FR" sz="1100" i="1">
                                      <a:latin typeface="Cambria Math" panose="02040503050406030204" pitchFamily="18" charset="0"/>
                                      <a:ea typeface="Cambria Math" panose="02040503050406030204" pitchFamily="18" charset="0"/>
                                    </a:rPr>
                                    <m:t>∆</m:t>
                                  </m:r>
                                  <m:sSup>
                                    <m:sSupPr>
                                      <m:ctrlPr>
                                        <a:rPr lang="fr-FR" sz="1100" i="1">
                                          <a:latin typeface="Cambria Math" panose="02040503050406030204" pitchFamily="18" charset="0"/>
                                          <a:ea typeface="Cambria Math" panose="02040503050406030204" pitchFamily="18" charset="0"/>
                                        </a:rPr>
                                      </m:ctrlPr>
                                    </m:sSupPr>
                                    <m:e>
                                      <m:r>
                                        <a:rPr lang="fr-FR" sz="1100" i="1">
                                          <a:latin typeface="Cambria Math" panose="02040503050406030204" pitchFamily="18" charset="0"/>
                                          <a:ea typeface="Cambria Math" panose="02040503050406030204" pitchFamily="18" charset="0"/>
                                        </a:rPr>
                                        <m:t>𝑟</m:t>
                                      </m:r>
                                    </m:e>
                                    <m:sup>
                                      <m:r>
                                        <a:rPr lang="fr-FR" sz="1100" i="1">
                                          <a:latin typeface="Cambria Math" panose="02040503050406030204" pitchFamily="18" charset="0"/>
                                          <a:ea typeface="Cambria Math" panose="02040503050406030204" pitchFamily="18" charset="0"/>
                                        </a:rPr>
                                        <m:t>2</m:t>
                                      </m:r>
                                    </m:sup>
                                  </m:sSup>
                                </m:den>
                              </m:f>
                            </m:e>
                          </m:d>
                        </m:e>
                      </m:d>
                    </m:oMath>
                  </m:oMathPara>
                </a14:m>
                <a:endParaRPr lang="en-GB" sz="1100" dirty="0"/>
              </a:p>
            </p:txBody>
          </p:sp>
        </mc:Choice>
        <mc:Fallback xmlns="">
          <p:sp>
            <p:nvSpPr>
              <p:cNvPr id="30" name="TextBox 29">
                <a:extLst>
                  <a:ext uri="{FF2B5EF4-FFF2-40B4-BE49-F238E27FC236}">
                    <a16:creationId xmlns:a16="http://schemas.microsoft.com/office/drawing/2014/main" id="{B2250A9E-C5B1-BC30-4976-296632C2CB72}"/>
                  </a:ext>
                </a:extLst>
              </p:cNvPr>
              <p:cNvSpPr txBox="1">
                <a:spLocks noRot="1" noChangeAspect="1" noMove="1" noResize="1" noEditPoints="1" noAdjustHandles="1" noChangeArrowheads="1" noChangeShapeType="1" noTextEdit="1"/>
              </p:cNvSpPr>
              <p:nvPr/>
            </p:nvSpPr>
            <p:spPr>
              <a:xfrm>
                <a:off x="101598" y="2302320"/>
                <a:ext cx="12000012" cy="380361"/>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A240AD1D-BF7B-D076-54CC-20292B1DCFD1}"/>
                  </a:ext>
                </a:extLst>
              </p:cNvPr>
              <p:cNvSpPr txBox="1"/>
              <p:nvPr/>
            </p:nvSpPr>
            <p:spPr>
              <a:xfrm>
                <a:off x="-1" y="2740992"/>
                <a:ext cx="12000011" cy="454355"/>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a:latin typeface="Cambria Math" panose="02040503050406030204" pitchFamily="18" charset="0"/>
                                <a:cs typeface="Times New Roman" panose="02020603050405020304" pitchFamily="18" charset="0"/>
                              </a:rPr>
                            </m:ctrlPr>
                          </m:barPr>
                          <m:e>
                            <m:bar>
                              <m:barPr>
                                <m:ctrlPr>
                                  <a:rPr lang="fr-FR" i="1" smtClean="0">
                                    <a:latin typeface="Cambria Math" panose="02040503050406030204" pitchFamily="18" charset="0"/>
                                    <a:cs typeface="Times New Roman" panose="02020603050405020304" pitchFamily="18" charset="0"/>
                                  </a:rPr>
                                </m:ctrlPr>
                              </m:barPr>
                              <m:e>
                                <m:r>
                                  <a:rPr lang="fr-FR" b="0" i="1" smtClean="0">
                                    <a:latin typeface="Cambria Math" panose="02040503050406030204" pitchFamily="18" charset="0"/>
                                    <a:cs typeface="Times New Roman" panose="02020603050405020304" pitchFamily="18" charset="0"/>
                                  </a:rPr>
                                  <m:t>𝐷</m:t>
                                </m:r>
                              </m:e>
                            </m:bar>
                          </m:e>
                        </m:bar>
                        <m:r>
                          <a:rPr lang="fr-FR" i="1">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voici les résultats pour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𝑁</m:t>
                    </m:r>
                    <m:r>
                      <a:rPr lang="fr-FR" b="0" i="1" noProof="0" smtClean="0">
                        <a:latin typeface="Cambria Math" panose="02040503050406030204" pitchFamily="18" charset="0"/>
                        <a:cs typeface="Times New Roman" panose="02020603050405020304" pitchFamily="18" charset="0"/>
                      </a:rPr>
                      <m:t>=5</m:t>
                    </m:r>
                  </m:oMath>
                </a14:m>
                <a:r>
                  <a:rPr lang="fr-FR" noProof="0" dirty="0">
                    <a:latin typeface="Times New Roman" panose="02020603050405020304" pitchFamily="18" charset="0"/>
                    <a:cs typeface="Times New Roman" panose="02020603050405020304" pitchFamily="18" charset="0"/>
                  </a:rPr>
                  <a:t> :   </a:t>
                </a:r>
              </a:p>
            </p:txBody>
          </p:sp>
        </mc:Choice>
        <mc:Fallback>
          <p:sp>
            <p:nvSpPr>
              <p:cNvPr id="11" name="TextBox 10">
                <a:extLst>
                  <a:ext uri="{FF2B5EF4-FFF2-40B4-BE49-F238E27FC236}">
                    <a16:creationId xmlns:a16="http://schemas.microsoft.com/office/drawing/2014/main" id="{A240AD1D-BF7B-D076-54CC-20292B1DCFD1}"/>
                  </a:ext>
                </a:extLst>
              </p:cNvPr>
              <p:cNvSpPr txBox="1">
                <a:spLocks noRot="1" noChangeAspect="1" noMove="1" noResize="1" noEditPoints="1" noAdjustHandles="1" noChangeArrowheads="1" noChangeShapeType="1" noTextEdit="1"/>
              </p:cNvSpPr>
              <p:nvPr/>
            </p:nvSpPr>
            <p:spPr>
              <a:xfrm>
                <a:off x="-1" y="2740992"/>
                <a:ext cx="12000011" cy="454355"/>
              </a:xfrm>
              <a:prstGeom prst="rect">
                <a:avLst/>
              </a:prstGeom>
              <a:blipFill>
                <a:blip r:embed="rId8"/>
                <a:stretch>
                  <a:fillRect l="-406" t="-8108" b="-2703"/>
                </a:stretch>
              </a:blipFill>
            </p:spPr>
            <p:txBody>
              <a:bodyPr/>
              <a:lstStyle/>
              <a:p>
                <a:r>
                  <a:rPr lang="en-GB">
                    <a:noFill/>
                  </a:rPr>
                  <a:t> </a:t>
                </a:r>
              </a:p>
            </p:txBody>
          </p:sp>
        </mc:Fallback>
      </mc:AlternateContent>
    </p:spTree>
    <p:extLst>
      <p:ext uri="{BB962C8B-B14F-4D97-AF65-F5344CB8AC3E}">
        <p14:creationId xmlns:p14="http://schemas.microsoft.com/office/powerpoint/2010/main" val="3862334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F8B6E-7A9D-C133-9F9A-3846313A074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9E00D78-DC6F-B3E5-4EE1-57B17573A042}"/>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0D204C9D-C124-A4B2-CA14-D7E07F23E83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 &amp; C</a:t>
            </a:r>
          </a:p>
        </p:txBody>
      </p:sp>
      <p:sp>
        <p:nvSpPr>
          <p:cNvPr id="4" name="Rectangle 3">
            <a:extLst>
              <a:ext uri="{FF2B5EF4-FFF2-40B4-BE49-F238E27FC236}">
                <a16:creationId xmlns:a16="http://schemas.microsoft.com/office/drawing/2014/main" id="{1852E0AB-15C7-963A-94A1-AF3CA0D6A0A8}"/>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5" name="TextBox 4">
            <a:extLst>
              <a:ext uri="{FF2B5EF4-FFF2-40B4-BE49-F238E27FC236}">
                <a16:creationId xmlns:a16="http://schemas.microsoft.com/office/drawing/2014/main" id="{12FC6A74-40DA-DC90-686B-24F2DCFDC298}"/>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la méthode de solution manufacturée, nous utilisons la formule suivante : </a:t>
            </a:r>
          </a:p>
        </p:txBody>
      </p:sp>
      <p:sp>
        <p:nvSpPr>
          <p:cNvPr id="6" name="TextBox 5">
            <a:extLst>
              <a:ext uri="{FF2B5EF4-FFF2-40B4-BE49-F238E27FC236}">
                <a16:creationId xmlns:a16="http://schemas.microsoft.com/office/drawing/2014/main" id="{EFF7D163-40AD-E242-C15E-A6E9259FCFCF}"/>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6/</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7F2A118-10E1-86BB-BB17-40A968E84E21}"/>
                  </a:ext>
                </a:extLst>
              </p:cNvPr>
              <p:cNvSpPr txBox="1"/>
              <p:nvPr/>
            </p:nvSpPr>
            <p:spPr>
              <a:xfrm>
                <a:off x="3263909" y="1124442"/>
                <a:ext cx="4123757" cy="6410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fr-FR" b="0" i="1" smtClean="0">
                              <a:latin typeface="Cambria Math" panose="02040503050406030204" pitchFamily="18" charset="0"/>
                            </a:rPr>
                          </m:ctrlPr>
                        </m:accPr>
                        <m:e>
                          <m:r>
                            <a:rPr lang="fr-FR" i="1">
                              <a:latin typeface="Cambria Math" panose="02040503050406030204" pitchFamily="18" charset="0"/>
                            </a:rPr>
                            <m:t>𝐶</m:t>
                          </m:r>
                        </m:e>
                      </m:acc>
                      <m:d>
                        <m:dPr>
                          <m:ctrlPr>
                            <a:rPr lang="fr-FR" b="0" i="1" smtClean="0">
                              <a:latin typeface="Cambria Math" panose="02040503050406030204" pitchFamily="18" charset="0"/>
                            </a:rPr>
                          </m:ctrlPr>
                        </m:dPr>
                        <m:e>
                          <m:r>
                            <a:rPr lang="fr-FR" b="0" i="1" smtClean="0">
                              <a:latin typeface="Cambria Math" panose="02040503050406030204" pitchFamily="18" charset="0"/>
                            </a:rPr>
                            <m:t>𝑟</m:t>
                          </m:r>
                          <m:r>
                            <a:rPr lang="fr-FR" b="0" i="1" smtClean="0">
                              <a:latin typeface="Cambria Math" panose="02040503050406030204" pitchFamily="18" charset="0"/>
                            </a:rPr>
                            <m:t>,</m:t>
                          </m:r>
                          <m:r>
                            <a:rPr lang="fr-FR" b="0" i="1" smtClean="0">
                              <a:latin typeface="Cambria Math" panose="02040503050406030204" pitchFamily="18" charset="0"/>
                            </a:rPr>
                            <m:t>𝑡</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r>
                        <a:rPr lang="fr-FR" b="0" i="1" smtClean="0">
                          <a:latin typeface="Cambria Math" panose="02040503050406030204" pitchFamily="18" charset="0"/>
                          <a:ea typeface="Cambria Math" panose="02040503050406030204" pitchFamily="18" charset="0"/>
                        </a:rPr>
                        <m:t>∙</m:t>
                      </m:r>
                      <m:d>
                        <m:dPr>
                          <m:begChr m:val="["/>
                          <m:endChr m:val="]"/>
                          <m:ctrlPr>
                            <a:rPr lang="fr-FR" b="0" i="1" smtClean="0">
                              <a:latin typeface="Cambria Math" panose="02040503050406030204" pitchFamily="18" charset="0"/>
                              <a:ea typeface="Cambria Math" panose="02040503050406030204" pitchFamily="18" charset="0"/>
                            </a:rPr>
                          </m:ctrlPr>
                        </m:dPr>
                        <m:e>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1−</m:t>
                              </m:r>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𝑒</m:t>
                                  </m:r>
                                </m:e>
                                <m:sup>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𝑡</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den>
                                  </m:f>
                                </m:sup>
                              </m:sSup>
                            </m:e>
                          </m:d>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1−</m:t>
                              </m:r>
                              <m:f>
                                <m:fPr>
                                  <m:ctrlPr>
                                    <a:rPr lang="fr-FR" b="0" i="1" smtClean="0">
                                      <a:latin typeface="Cambria Math" panose="02040503050406030204" pitchFamily="18" charset="0"/>
                                      <a:ea typeface="Cambria Math" panose="02040503050406030204" pitchFamily="18" charset="0"/>
                                    </a:rPr>
                                  </m:ctrlPr>
                                </m:fPr>
                                <m:num>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𝑟</m:t>
                                      </m:r>
                                    </m:e>
                                    <m:sup>
                                      <m:r>
                                        <a:rPr lang="fr-FR" b="0" i="1" smtClean="0">
                                          <a:latin typeface="Cambria Math" panose="02040503050406030204" pitchFamily="18" charset="0"/>
                                          <a:ea typeface="Cambria Math" panose="02040503050406030204" pitchFamily="18" charset="0"/>
                                        </a:rPr>
                                        <m:t>2</m:t>
                                      </m:r>
                                    </m:sup>
                                  </m:sSup>
                                </m:num>
                                <m:den>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𝑅</m:t>
                                      </m:r>
                                    </m:e>
                                    <m:sup>
                                      <m:r>
                                        <a:rPr lang="fr-FR" b="0" i="1" smtClean="0">
                                          <a:latin typeface="Cambria Math" panose="02040503050406030204" pitchFamily="18" charset="0"/>
                                          <a:ea typeface="Cambria Math" panose="02040503050406030204" pitchFamily="18" charset="0"/>
                                        </a:rPr>
                                        <m:t>2</m:t>
                                      </m:r>
                                    </m:sup>
                                  </m:sSup>
                                </m:den>
                              </m:f>
                            </m:e>
                          </m:d>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𝑟</m:t>
                                  </m:r>
                                </m:e>
                                <m:sup>
                                  <m:r>
                                    <a:rPr lang="fr-FR" b="0" i="1" smtClean="0">
                                      <a:latin typeface="Cambria Math" panose="02040503050406030204" pitchFamily="18" charset="0"/>
                                      <a:ea typeface="Cambria Math" panose="02040503050406030204" pitchFamily="18" charset="0"/>
                                    </a:rPr>
                                    <m:t>2</m:t>
                                  </m:r>
                                </m:sup>
                              </m:sSup>
                            </m:num>
                            <m:den>
                              <m:sSup>
                                <m:sSupPr>
                                  <m:ctrlPr>
                                    <a:rPr lang="fr-FR" b="0" i="1" smtClean="0">
                                      <a:latin typeface="Cambria Math" panose="02040503050406030204" pitchFamily="18" charset="0"/>
                                      <a:ea typeface="Cambria Math" panose="02040503050406030204" pitchFamily="18" charset="0"/>
                                    </a:rPr>
                                  </m:ctrlPr>
                                </m:sSupPr>
                                <m:e>
                                  <m:r>
                                    <a:rPr lang="fr-FR" b="0" i="1" smtClean="0">
                                      <a:latin typeface="Cambria Math" panose="02040503050406030204" pitchFamily="18" charset="0"/>
                                      <a:ea typeface="Cambria Math" panose="02040503050406030204" pitchFamily="18" charset="0"/>
                                    </a:rPr>
                                    <m:t>𝑅</m:t>
                                  </m:r>
                                </m:e>
                                <m:sup>
                                  <m:r>
                                    <a:rPr lang="fr-FR" b="0" i="1" smtClean="0">
                                      <a:latin typeface="Cambria Math" panose="02040503050406030204" pitchFamily="18" charset="0"/>
                                      <a:ea typeface="Cambria Math" panose="02040503050406030204" pitchFamily="18" charset="0"/>
                                    </a:rPr>
                                    <m:t>2</m:t>
                                  </m:r>
                                </m:sup>
                              </m:sSup>
                            </m:den>
                          </m:f>
                        </m:e>
                      </m:d>
                    </m:oMath>
                  </m:oMathPara>
                </a14:m>
                <a:endParaRPr lang="en-GB" dirty="0"/>
              </a:p>
            </p:txBody>
          </p:sp>
        </mc:Choice>
        <mc:Fallback xmlns="">
          <p:sp>
            <p:nvSpPr>
              <p:cNvPr id="10" name="TextBox 9">
                <a:extLst>
                  <a:ext uri="{FF2B5EF4-FFF2-40B4-BE49-F238E27FC236}">
                    <a16:creationId xmlns:a16="http://schemas.microsoft.com/office/drawing/2014/main" id="{87F2A118-10E1-86BB-BB17-40A968E84E21}"/>
                  </a:ext>
                </a:extLst>
              </p:cNvPr>
              <p:cNvSpPr txBox="1">
                <a:spLocks noRot="1" noChangeAspect="1" noMove="1" noResize="1" noEditPoints="1" noAdjustHandles="1" noChangeArrowheads="1" noChangeShapeType="1" noTextEdit="1"/>
              </p:cNvSpPr>
              <p:nvPr/>
            </p:nvSpPr>
            <p:spPr>
              <a:xfrm>
                <a:off x="3263909" y="1124442"/>
                <a:ext cx="4123757" cy="641009"/>
              </a:xfrm>
              <a:prstGeom prst="rect">
                <a:avLst/>
              </a:prstGeom>
              <a:blipFill>
                <a:blip r:embed="rId2"/>
                <a:stretch>
                  <a:fillRect/>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8411718F-83A7-FC79-AD4D-3B5DC8E1789F}"/>
              </a:ext>
            </a:extLst>
          </p:cNvPr>
          <p:cNvSpPr txBox="1"/>
          <p:nvPr/>
        </p:nvSpPr>
        <p:spPr>
          <a:xfrm>
            <a:off x="-3" y="1952411"/>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Regardons l’effet de cette solution sur nos CL et CI : </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4AD90AC-48EE-AC1C-5D15-15AC694D49AF}"/>
                  </a:ext>
                </a:extLst>
              </p:cNvPr>
              <p:cNvSpPr txBox="1"/>
              <p:nvPr/>
            </p:nvSpPr>
            <p:spPr>
              <a:xfrm>
                <a:off x="145108" y="2392239"/>
                <a:ext cx="3893052" cy="2864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𝐶𝐿</m:t>
                      </m:r>
                      <m:r>
                        <a:rPr lang="fr-FR" b="0" i="1" smtClean="0">
                          <a:latin typeface="Cambria Math" panose="02040503050406030204" pitchFamily="18" charset="0"/>
                          <a:ea typeface="Cambria Math" panose="02040503050406030204" pitchFamily="18" charset="0"/>
                        </a:rPr>
                        <m:t> : </m:t>
                      </m:r>
                      <m:r>
                        <a:rPr lang="fr-FR" b="0" i="1" smtClean="0">
                          <a:latin typeface="Cambria Math" panose="02040503050406030204" pitchFamily="18" charset="0"/>
                          <a:ea typeface="Cambria Math" panose="02040503050406030204" pitchFamily="18" charset="0"/>
                        </a:rPr>
                        <m:t>𝐶</m:t>
                      </m:r>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𝑅</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ea typeface="Cambria Math" panose="02040503050406030204" pitchFamily="18" charset="0"/>
                        </a:rPr>
                        <m:t>=</m:t>
                      </m:r>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𝐶</m:t>
                          </m:r>
                        </m:e>
                        <m:sub>
                          <m:r>
                            <a:rPr lang="fr-FR" b="0" i="1" smtClean="0">
                              <a:latin typeface="Cambria Math" panose="02040503050406030204" pitchFamily="18" charset="0"/>
                              <a:ea typeface="Cambria Math" panose="02040503050406030204" pitchFamily="18" charset="0"/>
                            </a:rPr>
                            <m:t>𝑒</m:t>
                          </m:r>
                        </m:sub>
                      </m:sSub>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d>
                        <m:dPr>
                          <m:ctrlPr>
                            <a:rPr lang="fr-FR" b="0" i="1" smtClean="0">
                              <a:latin typeface="Cambria Math" panose="02040503050406030204" pitchFamily="18" charset="0"/>
                            </a:rPr>
                          </m:ctrlPr>
                        </m:dPr>
                        <m:e>
                          <m:r>
                            <a:rPr lang="fr-FR" b="0" i="1" smtClean="0">
                              <a:latin typeface="Cambria Math" panose="02040503050406030204" pitchFamily="18" charset="0"/>
                            </a:rPr>
                            <m:t>𝑅</m:t>
                          </m:r>
                          <m:r>
                            <a:rPr lang="fr-FR" b="0" i="1" smtClean="0">
                              <a:latin typeface="Cambria Math" panose="02040503050406030204" pitchFamily="18" charset="0"/>
                            </a:rPr>
                            <m:t>,</m:t>
                          </m:r>
                          <m:r>
                            <a:rPr lang="fr-FR" b="0" i="1" smtClean="0">
                              <a:latin typeface="Cambria Math" panose="02040503050406030204" pitchFamily="18" charset="0"/>
                            </a:rPr>
                            <m:t>𝑡</m:t>
                          </m:r>
                        </m:e>
                      </m:d>
                      <m:r>
                        <a:rPr lang="fr-FR" b="0" i="1" smtClean="0">
                          <a:latin typeface="Cambria Math" panose="02040503050406030204" pitchFamily="18" charset="0"/>
                        </a:rPr>
                        <m:t>=</m:t>
                      </m:r>
                      <m:sSub>
                        <m:sSubPr>
                          <m:ctrlPr>
                            <a:rPr lang="fr-FR" b="0" i="1" smtClean="0">
                              <a:latin typeface="Cambria Math" panose="02040503050406030204" pitchFamily="18" charset="0"/>
                            </a:rPr>
                          </m:ctrlPr>
                        </m:sSubPr>
                        <m:e>
                          <m:r>
                            <a:rPr lang="fr-FR" b="0" i="1" smtClean="0">
                              <a:latin typeface="Cambria Math" panose="02040503050406030204" pitchFamily="18" charset="0"/>
                            </a:rPr>
                            <m:t>𝐶</m:t>
                          </m:r>
                        </m:e>
                        <m:sub>
                          <m:r>
                            <a:rPr lang="fr-FR" b="0" i="1" smtClean="0">
                              <a:latin typeface="Cambria Math" panose="02040503050406030204" pitchFamily="18" charset="0"/>
                            </a:rPr>
                            <m:t>𝑒</m:t>
                          </m:r>
                        </m:sub>
                      </m:sSub>
                    </m:oMath>
                  </m:oMathPara>
                </a14:m>
                <a:endParaRPr lang="en-GB" dirty="0"/>
              </a:p>
            </p:txBody>
          </p:sp>
        </mc:Choice>
        <mc:Fallback xmlns="">
          <p:sp>
            <p:nvSpPr>
              <p:cNvPr id="13" name="TextBox 12">
                <a:extLst>
                  <a:ext uri="{FF2B5EF4-FFF2-40B4-BE49-F238E27FC236}">
                    <a16:creationId xmlns:a16="http://schemas.microsoft.com/office/drawing/2014/main" id="{F4AD90AC-48EE-AC1C-5D15-15AC694D49AF}"/>
                  </a:ext>
                </a:extLst>
              </p:cNvPr>
              <p:cNvSpPr txBox="1">
                <a:spLocks noRot="1" noChangeAspect="1" noMove="1" noResize="1" noEditPoints="1" noAdjustHandles="1" noChangeArrowheads="1" noChangeShapeType="1" noTextEdit="1"/>
              </p:cNvSpPr>
              <p:nvPr/>
            </p:nvSpPr>
            <p:spPr>
              <a:xfrm>
                <a:off x="145108" y="2392239"/>
                <a:ext cx="3893052" cy="286425"/>
              </a:xfrm>
              <a:prstGeom prst="rect">
                <a:avLst/>
              </a:prstGeom>
              <a:blipFill>
                <a:blip r:embed="rId3"/>
                <a:stretch>
                  <a:fillRect t="-25532" b="-1276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1C70A5E-D228-D529-8164-AB3E54EF024F}"/>
                  </a:ext>
                </a:extLst>
              </p:cNvPr>
              <p:cNvSpPr txBox="1"/>
              <p:nvPr/>
            </p:nvSpPr>
            <p:spPr>
              <a:xfrm>
                <a:off x="177418" y="2765252"/>
                <a:ext cx="4274632" cy="5660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𝐶𝐿</m:t>
                      </m:r>
                      <m:r>
                        <a:rPr lang="fr-FR" b="0" i="1" smtClean="0">
                          <a:latin typeface="Cambria Math" panose="02040503050406030204" pitchFamily="18" charset="0"/>
                          <a:ea typeface="Cambria Math" panose="02040503050406030204" pitchFamily="18" charset="0"/>
                        </a:rPr>
                        <m:t> : </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𝐶</m:t>
                          </m:r>
                        </m:num>
                        <m:den>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den>
                      </m:f>
                      <m:d>
                        <m:dPr>
                          <m:ctrlPr>
                            <a:rPr lang="fr-FR" b="0" i="1" smtClean="0">
                              <a:latin typeface="Cambria Math" panose="02040503050406030204" pitchFamily="18" charset="0"/>
                              <a:ea typeface="Cambria Math" panose="02040503050406030204" pitchFamily="18" charset="0"/>
                            </a:rPr>
                          </m:ctrlPr>
                        </m:dPr>
                        <m:e>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=0,</m:t>
                          </m:r>
                          <m:r>
                            <a:rPr lang="fr-FR" b="0" i="1" smtClean="0">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ea typeface="Cambria Math" panose="02040503050406030204" pitchFamily="18" charset="0"/>
                        </a:rPr>
                        <m:t>=0 </m:t>
                      </m:r>
                      <m:r>
                        <a:rPr lang="fr-FR" b="0" i="1" smtClean="0">
                          <a:latin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den>
                      </m:f>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=0,</m:t>
                          </m:r>
                          <m:r>
                            <a:rPr lang="fr-FR" i="1">
                              <a:latin typeface="Cambria Math" panose="02040503050406030204" pitchFamily="18" charset="0"/>
                              <a:ea typeface="Cambria Math" panose="02040503050406030204" pitchFamily="18" charset="0"/>
                            </a:rPr>
                            <m:t>𝑡</m:t>
                          </m:r>
                        </m:e>
                      </m:d>
                      <m:r>
                        <a:rPr lang="fr-FR" b="0" i="1" smtClean="0">
                          <a:latin typeface="Cambria Math" panose="02040503050406030204" pitchFamily="18" charset="0"/>
                        </a:rPr>
                        <m:t>=0</m:t>
                      </m:r>
                    </m:oMath>
                  </m:oMathPara>
                </a14:m>
                <a:endParaRPr lang="en-GB" dirty="0"/>
              </a:p>
            </p:txBody>
          </p:sp>
        </mc:Choice>
        <mc:Fallback xmlns="">
          <p:sp>
            <p:nvSpPr>
              <p:cNvPr id="14" name="TextBox 13">
                <a:extLst>
                  <a:ext uri="{FF2B5EF4-FFF2-40B4-BE49-F238E27FC236}">
                    <a16:creationId xmlns:a16="http://schemas.microsoft.com/office/drawing/2014/main" id="{31C70A5E-D228-D529-8164-AB3E54EF024F}"/>
                  </a:ext>
                </a:extLst>
              </p:cNvPr>
              <p:cNvSpPr txBox="1">
                <a:spLocks noRot="1" noChangeAspect="1" noMove="1" noResize="1" noEditPoints="1" noAdjustHandles="1" noChangeArrowheads="1" noChangeShapeType="1" noTextEdit="1"/>
              </p:cNvSpPr>
              <p:nvPr/>
            </p:nvSpPr>
            <p:spPr>
              <a:xfrm>
                <a:off x="177418" y="2765252"/>
                <a:ext cx="4274632" cy="56605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9C64A7C-BB38-5709-95B2-0514927091DE}"/>
                  </a:ext>
                </a:extLst>
              </p:cNvPr>
              <p:cNvSpPr txBox="1"/>
              <p:nvPr/>
            </p:nvSpPr>
            <p:spPr>
              <a:xfrm>
                <a:off x="177418" y="3422197"/>
                <a:ext cx="425501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ea typeface="Cambria Math" panose="02040503050406030204" pitchFamily="18" charset="0"/>
                        </a:rPr>
                        <m:t>𝐶𝐼</m:t>
                      </m:r>
                      <m:r>
                        <a:rPr lang="fr-FR" b="0" i="1" smtClean="0">
                          <a:latin typeface="Cambria Math" panose="02040503050406030204" pitchFamily="18" charset="0"/>
                          <a:ea typeface="Cambria Math" panose="02040503050406030204" pitchFamily="18" charset="0"/>
                        </a:rPr>
                        <m:t> :</m:t>
                      </m:r>
                      <m:r>
                        <a:rPr lang="fr-FR" b="0" i="1" smtClean="0">
                          <a:latin typeface="Cambria Math" panose="02040503050406030204" pitchFamily="18" charset="0"/>
                          <a:ea typeface="Cambria Math" panose="02040503050406030204" pitchFamily="18" charset="0"/>
                        </a:rPr>
                        <m:t>𝐶</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𝑟</m:t>
                      </m:r>
                      <m:r>
                        <a:rPr lang="fr-FR" b="0" i="1" smtClean="0">
                          <a:latin typeface="Cambria Math" panose="02040503050406030204" pitchFamily="18" charset="0"/>
                          <a:ea typeface="Cambria Math" panose="02040503050406030204" pitchFamily="18" charset="0"/>
                        </a:rPr>
                        <m:t>,</m:t>
                      </m:r>
                      <m:r>
                        <a:rPr lang="fr-FR" b="0" i="1" smtClean="0">
                          <a:latin typeface="Cambria Math" panose="02040503050406030204" pitchFamily="18" charset="0"/>
                          <a:ea typeface="Cambria Math" panose="02040503050406030204" pitchFamily="18" charset="0"/>
                        </a:rPr>
                        <m:t>𝑡</m:t>
                      </m:r>
                      <m:r>
                        <a:rPr lang="fr-FR" b="0" i="1" smtClean="0">
                          <a:latin typeface="Cambria Math" panose="02040503050406030204" pitchFamily="18" charset="0"/>
                          <a:ea typeface="Cambria Math" panose="02040503050406030204" pitchFamily="18" charset="0"/>
                        </a:rPr>
                        <m:t>=0)=0 ⇒</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𝑟</m:t>
                      </m:r>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ea typeface="Cambria Math" panose="02040503050406030204" pitchFamily="18" charset="0"/>
                        </a:rPr>
                        <m:t>𝑡</m:t>
                      </m:r>
                      <m:r>
                        <a:rPr lang="fr-FR" i="1">
                          <a:latin typeface="Cambria Math" panose="02040503050406030204" pitchFamily="18" charset="0"/>
                          <a:ea typeface="Cambria Math" panose="02040503050406030204" pitchFamily="18" charset="0"/>
                        </a:rPr>
                        <m:t>=0)=</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f>
                        <m:fPr>
                          <m:ctrlPr>
                            <a:rPr lang="fr-FR" i="1">
                              <a:latin typeface="Cambria Math" panose="02040503050406030204" pitchFamily="18" charset="0"/>
                            </a:rPr>
                          </m:ctrlPr>
                        </m:fPr>
                        <m:num>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num>
                        <m:den>
                          <m:sSup>
                            <m:sSupPr>
                              <m:ctrlPr>
                                <a:rPr lang="fr-FR" i="1">
                                  <a:latin typeface="Cambria Math" panose="02040503050406030204" pitchFamily="18" charset="0"/>
                                </a:rPr>
                              </m:ctrlPr>
                            </m:sSupPr>
                            <m:e>
                              <m:r>
                                <a:rPr lang="fr-FR" i="1">
                                  <a:latin typeface="Cambria Math" panose="02040503050406030204" pitchFamily="18" charset="0"/>
                                </a:rPr>
                                <m:t>𝑅</m:t>
                              </m:r>
                            </m:e>
                            <m:sup>
                              <m:r>
                                <a:rPr lang="fr-FR" i="1">
                                  <a:latin typeface="Cambria Math" panose="02040503050406030204" pitchFamily="18" charset="0"/>
                                </a:rPr>
                                <m:t>2</m:t>
                              </m:r>
                            </m:sup>
                          </m:sSup>
                        </m:den>
                      </m:f>
                    </m:oMath>
                  </m:oMathPara>
                </a14:m>
                <a:endParaRPr lang="en-GB" dirty="0"/>
              </a:p>
            </p:txBody>
          </p:sp>
        </mc:Choice>
        <mc:Fallback xmlns="">
          <p:sp>
            <p:nvSpPr>
              <p:cNvPr id="15" name="TextBox 14">
                <a:extLst>
                  <a:ext uri="{FF2B5EF4-FFF2-40B4-BE49-F238E27FC236}">
                    <a16:creationId xmlns:a16="http://schemas.microsoft.com/office/drawing/2014/main" id="{B9C64A7C-BB38-5709-95B2-0514927091DE}"/>
                  </a:ext>
                </a:extLst>
              </p:cNvPr>
              <p:cNvSpPr txBox="1">
                <a:spLocks noRot="1" noChangeAspect="1" noMove="1" noResize="1" noEditPoints="1" noAdjustHandles="1" noChangeArrowheads="1" noChangeShapeType="1" noTextEdit="1"/>
              </p:cNvSpPr>
              <p:nvPr/>
            </p:nvSpPr>
            <p:spPr>
              <a:xfrm>
                <a:off x="177418" y="3422197"/>
                <a:ext cx="4255011" cy="553998"/>
              </a:xfrm>
              <a:prstGeom prst="rect">
                <a:avLst/>
              </a:prstGeom>
              <a:blipFill>
                <a:blip r:embed="rId5"/>
                <a:stretch>
                  <a:fillRect/>
                </a:stretch>
              </a:blipFill>
            </p:spPr>
            <p:txBody>
              <a:bodyPr/>
              <a:lstStyle/>
              <a:p>
                <a:r>
                  <a:rPr lang="en-GB">
                    <a:noFill/>
                  </a:rPr>
                  <a:t> </a:t>
                </a:r>
              </a:p>
            </p:txBody>
          </p:sp>
        </mc:Fallback>
      </mc:AlternateContent>
      <p:cxnSp>
        <p:nvCxnSpPr>
          <p:cNvPr id="18" name="Straight Connector 17">
            <a:extLst>
              <a:ext uri="{FF2B5EF4-FFF2-40B4-BE49-F238E27FC236}">
                <a16:creationId xmlns:a16="http://schemas.microsoft.com/office/drawing/2014/main" id="{19C5FC14-86D9-D182-FAA9-03B9ADA00502}"/>
              </a:ext>
            </a:extLst>
          </p:cNvPr>
          <p:cNvCxnSpPr>
            <a:cxnSpLocks/>
          </p:cNvCxnSpPr>
          <p:nvPr/>
        </p:nvCxnSpPr>
        <p:spPr>
          <a:xfrm>
            <a:off x="5139259" y="2015067"/>
            <a:ext cx="0" cy="2512790"/>
          </a:xfrm>
          <a:prstGeom prst="line">
            <a:avLst/>
          </a:prstGeom>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3CCF0735-D454-D992-38F2-B2E5A65308FC}"/>
              </a:ext>
            </a:extLst>
          </p:cNvPr>
          <p:cNvSpPr txBox="1"/>
          <p:nvPr/>
        </p:nvSpPr>
        <p:spPr>
          <a:xfrm>
            <a:off x="5139259" y="1952411"/>
            <a:ext cx="490607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introduit la solution dans le problème tel que :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159A099-FC06-3D2C-7ED0-7565EA80450F}"/>
                  </a:ext>
                </a:extLst>
              </p:cNvPr>
              <p:cNvSpPr txBox="1"/>
              <p:nvPr/>
            </p:nvSpPr>
            <p:spPr>
              <a:xfrm>
                <a:off x="177418" y="5204010"/>
                <a:ext cx="12050415" cy="1373453"/>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f>
                        <m:fPr>
                          <m:ctrlPr>
                            <a:rPr lang="fr-FR" i="1" smtClean="0">
                              <a:latin typeface="Cambria Math" panose="02040503050406030204" pitchFamily="18" charset="0"/>
                            </a:rPr>
                          </m:ctrlPr>
                        </m:fPr>
                        <m:num>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en-GB" i="1">
                                  <a:latin typeface="Cambria Math" panose="02040503050406030204" pitchFamily="18" charset="0"/>
                                </a:rPr>
                              </m:ctrlPr>
                            </m:fPr>
                            <m:num>
                              <m:r>
                                <a:rPr lang="en-GB"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fr-FR" i="1">
                                  <a:latin typeface="Cambria Math" panose="02040503050406030204" pitchFamily="18" charset="0"/>
                                </a:rPr>
                                <m:t>²</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b="0" i="1" smtClean="0">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ea typeface="Cambria Math" panose="02040503050406030204" pitchFamily="18" charset="0"/>
                            </a:rPr>
                          </m:ctrlPr>
                        </m:dPr>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1</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e>
                      </m:d>
                      <m:r>
                        <a:rPr lang="fr-FR" i="1">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a:latin typeface="Cambria Math" panose="02040503050406030204" pitchFamily="18" charset="0"/>
                            </a:rPr>
                          </m:ctrlPr>
                        </m:dPr>
                        <m:e>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4</m:t>
                              </m:r>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r>
                        <a:rPr lang="fr-FR" i="1">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ea typeface="Cambria Math" panose="02040503050406030204" pitchFamily="18" charset="0"/>
                            </a:rPr>
                          </m:ctrlPr>
                        </m:dPr>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oMath>
                  </m:oMathPara>
                </a14:m>
                <a:endParaRPr lang="fr-FR" noProof="0" dirty="0"/>
              </a:p>
              <a:p>
                <a:pPr/>
                <a14:m>
                  <m:oMathPara xmlns:m="http://schemas.openxmlformats.org/officeDocument/2006/math">
                    <m:oMathParaPr>
                      <m:jc m:val="left"/>
                    </m:oMathParaPr>
                    <m:oMath xmlns:m="http://schemas.openxmlformats.org/officeDocument/2006/math">
                      <m:f>
                        <m:fPr>
                          <m:ctrlPr>
                            <a:rPr lang="fr-FR" i="1" smtClean="0">
                              <a:latin typeface="Cambria Math" panose="02040503050406030204" pitchFamily="18" charset="0"/>
                            </a:rPr>
                          </m:ctrlPr>
                        </m:fPr>
                        <m:num>
                          <m:r>
                            <a:rPr lang="fr-FR"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fr-FR" i="1">
                              <a:latin typeface="Cambria Math" panose="02040503050406030204" pitchFamily="18" charset="0"/>
                            </a:rPr>
                            <m:t>𝜕</m:t>
                          </m:r>
                          <m:r>
                            <a:rPr lang="fr-FR" i="1">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en-GB" i="1">
                                  <a:latin typeface="Cambria Math" panose="02040503050406030204" pitchFamily="18" charset="0"/>
                                </a:rPr>
                              </m:ctrlPr>
                            </m:fPr>
                            <m:num>
                              <m:r>
                                <a:rPr lang="en-GB" i="1">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en-GB" i="1">
                                  <a:latin typeface="Cambria Math" panose="02040503050406030204" pitchFamily="18" charset="0"/>
                                </a:rPr>
                              </m:ctrlPr>
                            </m:fPr>
                            <m:num>
                              <m:sSup>
                                <m:sSupPr>
                                  <m:ctrlPr>
                                    <a:rPr lang="fr-FR" i="1">
                                      <a:latin typeface="Cambria Math" panose="02040503050406030204" pitchFamily="18" charset="0"/>
                                    </a:rPr>
                                  </m:ctrlPr>
                                </m:sSupPr>
                                <m:e>
                                  <m:r>
                                    <a:rPr lang="en-GB" i="1">
                                      <a:latin typeface="Cambria Math" panose="02040503050406030204" pitchFamily="18" charset="0"/>
                                    </a:rPr>
                                    <m:t>𝜕</m:t>
                                  </m:r>
                                </m:e>
                                <m:sup>
                                  <m:r>
                                    <a:rPr lang="fr-FR" i="1">
                                      <a:latin typeface="Cambria Math" panose="02040503050406030204" pitchFamily="18" charset="0"/>
                                    </a:rPr>
                                    <m:t>2</m:t>
                                  </m:r>
                                  <m:acc>
                                    <m:accPr>
                                      <m:chr m:val="̂"/>
                                      <m:ctrlPr>
                                        <a:rPr lang="fr-FR" i="1">
                                          <a:latin typeface="Cambria Math" panose="02040503050406030204" pitchFamily="18" charset="0"/>
                                        </a:rPr>
                                      </m:ctrlPr>
                                    </m:accPr>
                                    <m:e>
                                      <m:r>
                                        <a:rPr lang="fr-FR" i="1">
                                          <a:latin typeface="Cambria Math" panose="02040503050406030204" pitchFamily="18" charset="0"/>
                                        </a:rPr>
                                        <m:t>𝐶</m:t>
                                      </m:r>
                                    </m:e>
                                  </m:acc>
                                </m:sup>
                              </m:sSup>
                            </m:num>
                            <m:den>
                              <m:r>
                                <a:rPr lang="en-GB" i="1">
                                  <a:latin typeface="Cambria Math" panose="02040503050406030204" pitchFamily="18" charset="0"/>
                                </a:rPr>
                                <m:t>𝜕</m:t>
                              </m:r>
                              <m:sSup>
                                <m:sSupPr>
                                  <m:ctrlPr>
                                    <a:rPr lang="fr-FR" i="1">
                                      <a:latin typeface="Cambria Math" panose="02040503050406030204" pitchFamily="18" charset="0"/>
                                    </a:rPr>
                                  </m:ctrlPr>
                                </m:sSupPr>
                                <m:e>
                                  <m:r>
                                    <a:rPr lang="fr-FR" i="1">
                                      <a:latin typeface="Cambria Math" panose="02040503050406030204" pitchFamily="18" charset="0"/>
                                    </a:rPr>
                                    <m:t>𝑟</m:t>
                                  </m:r>
                                </m:e>
                                <m:sup>
                                  <m:r>
                                    <a:rPr lang="fr-FR" i="1">
                                      <a:latin typeface="Cambria Math" panose="02040503050406030204" pitchFamily="18" charset="0"/>
                                    </a:rPr>
                                    <m:t>2</m:t>
                                  </m:r>
                                </m:sup>
                              </m:sSup>
                            </m:den>
                          </m:f>
                        </m:e>
                      </m:d>
                      <m:r>
                        <a:rPr lang="fr-FR" b="0" i="1" smtClean="0">
                          <a:latin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r>
                        <a:rPr lang="fr-FR" b="0" i="1" smtClean="0">
                          <a:latin typeface="Cambria Math" panose="02040503050406030204" pitchFamily="18" charset="0"/>
                        </a:rPr>
                        <m:t>=</m:t>
                      </m:r>
                      <m:sSub>
                        <m:sSubPr>
                          <m:ctrlPr>
                            <a:rPr lang="fr-FR" i="1" smtClean="0">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d>
                        <m:dPr>
                          <m:begChr m:val="["/>
                          <m:endChr m:val="]"/>
                          <m:ctrlPr>
                            <a:rPr lang="fr-FR" i="1">
                              <a:solidFill>
                                <a:srgbClr val="FF0000"/>
                              </a:solidFill>
                              <a:latin typeface="Cambria Math" panose="02040503050406030204" pitchFamily="18" charset="0"/>
                              <a:ea typeface="Cambria Math" panose="02040503050406030204" pitchFamily="18" charset="0"/>
                            </a:rPr>
                          </m:ctrlPr>
                        </m:dPr>
                        <m:e>
                          <m:d>
                            <m:dPr>
                              <m:ctrlPr>
                                <a:rPr lang="fr-FR" i="1">
                                  <a:solidFill>
                                    <a:srgbClr val="FF0000"/>
                                  </a:solidFill>
                                  <a:latin typeface="Cambria Math" panose="02040503050406030204" pitchFamily="18" charset="0"/>
                                  <a:ea typeface="Cambria Math" panose="02040503050406030204" pitchFamily="18" charset="0"/>
                                </a:rPr>
                              </m:ctrlPr>
                            </m:dPr>
                            <m:e>
                              <m:r>
                                <a:rPr lang="fr-FR" i="1">
                                  <a:solidFill>
                                    <a:srgbClr val="FF0000"/>
                                  </a:solidFill>
                                  <a:latin typeface="Cambria Math" panose="02040503050406030204" pitchFamily="18" charset="0"/>
                                  <a:ea typeface="Cambria Math" panose="02040503050406030204" pitchFamily="18" charset="0"/>
                                </a:rPr>
                                <m:t>1−</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d>
                            <m:dPr>
                              <m:ctrlPr>
                                <a:rPr lang="fr-FR" i="1" smtClean="0">
                                  <a:solidFill>
                                    <a:srgbClr val="FF0000"/>
                                  </a:solidFill>
                                  <a:latin typeface="Cambria Math" panose="02040503050406030204" pitchFamily="18" charset="0"/>
                                  <a:ea typeface="Cambria Math" panose="02040503050406030204" pitchFamily="18" charset="0"/>
                                </a:rPr>
                              </m:ctrlPr>
                            </m:dPr>
                            <m:e>
                              <m:d>
                                <m:dPr>
                                  <m:ctrlPr>
                                    <a:rPr lang="fr-FR" b="0" i="1" smtClean="0">
                                      <a:solidFill>
                                        <a:srgbClr val="FF0000"/>
                                      </a:solidFill>
                                      <a:latin typeface="Cambria Math" panose="02040503050406030204" pitchFamily="18" charset="0"/>
                                      <a:ea typeface="Cambria Math" panose="02040503050406030204" pitchFamily="18" charset="0"/>
                                    </a:rPr>
                                  </m:ctrlPr>
                                </m:dPr>
                                <m:e>
                                  <m:r>
                                    <a:rPr lang="fr-FR" b="0" i="1" smtClean="0">
                                      <a:solidFill>
                                        <a:srgbClr val="FF0000"/>
                                      </a:solidFill>
                                      <a:latin typeface="Cambria Math" panose="02040503050406030204" pitchFamily="18" charset="0"/>
                                      <a:ea typeface="Cambria Math" panose="02040503050406030204" pitchFamily="18" charset="0"/>
                                    </a:rPr>
                                    <m:t>1+</m:t>
                                  </m:r>
                                  <m:r>
                                    <a:rPr lang="fr-FR" b="0" i="1" smtClean="0">
                                      <a:solidFill>
                                        <a:srgbClr val="FF0000"/>
                                      </a:solidFill>
                                      <a:latin typeface="Cambria Math" panose="02040503050406030204" pitchFamily="18" charset="0"/>
                                      <a:ea typeface="Cambria Math" panose="02040503050406030204" pitchFamily="18" charset="0"/>
                                    </a:rPr>
                                    <m:t>𝑘</m:t>
                                  </m:r>
                                </m:e>
                              </m:d>
                              <m:r>
                                <a:rPr lang="fr-FR" b="0" i="1" smtClean="0">
                                  <a:solidFill>
                                    <a:srgbClr val="FF0000"/>
                                  </a:solidFill>
                                  <a:latin typeface="Cambria Math" panose="02040503050406030204" pitchFamily="18" charset="0"/>
                                  <a:ea typeface="Cambria Math" panose="02040503050406030204" pitchFamily="18" charset="0"/>
                                </a:rPr>
                                <m:t>+</m:t>
                              </m:r>
                              <m:d>
                                <m:dPr>
                                  <m:ctrlPr>
                                    <a:rPr lang="fr-FR" b="0" i="1" smtClean="0">
                                      <a:solidFill>
                                        <a:srgbClr val="FF0000"/>
                                      </a:solidFill>
                                      <a:latin typeface="Cambria Math" panose="02040503050406030204" pitchFamily="18" charset="0"/>
                                      <a:ea typeface="Cambria Math" panose="02040503050406030204" pitchFamily="18" charset="0"/>
                                    </a:rPr>
                                  </m:ctrlPr>
                                </m:dPr>
                                <m:e>
                                  <m:f>
                                    <m:fPr>
                                      <m:ctrlPr>
                                        <a:rPr lang="fr-FR" b="0" i="1" smtClean="0">
                                          <a:solidFill>
                                            <a:srgbClr val="FF0000"/>
                                          </a:solidFill>
                                          <a:latin typeface="Cambria Math" panose="02040503050406030204" pitchFamily="18" charset="0"/>
                                          <a:ea typeface="Cambria Math" panose="02040503050406030204" pitchFamily="18" charset="0"/>
                                        </a:rPr>
                                      </m:ctrlPr>
                                    </m:fPr>
                                    <m:num>
                                      <m:r>
                                        <a:rPr lang="fr-FR" b="0" i="1" smtClean="0">
                                          <a:solidFill>
                                            <a:srgbClr val="FF0000"/>
                                          </a:solidFill>
                                          <a:latin typeface="Cambria Math" panose="02040503050406030204" pitchFamily="18" charset="0"/>
                                          <a:ea typeface="Cambria Math" panose="02040503050406030204" pitchFamily="18" charset="0"/>
                                        </a:rPr>
                                        <m:t>1</m:t>
                                      </m:r>
                                    </m:num>
                                    <m:den>
                                      <m:sSub>
                                        <m:sSubPr>
                                          <m:ctrlPr>
                                            <a:rPr lang="fr-FR" b="0" i="1" smtClean="0">
                                              <a:solidFill>
                                                <a:srgbClr val="FF0000"/>
                                              </a:solidFill>
                                              <a:latin typeface="Cambria Math" panose="02040503050406030204" pitchFamily="18" charset="0"/>
                                              <a:ea typeface="Cambria Math" panose="02040503050406030204" pitchFamily="18" charset="0"/>
                                            </a:rPr>
                                          </m:ctrlPr>
                                        </m:sSubPr>
                                        <m:e>
                                          <m:r>
                                            <a:rPr lang="fr-FR" b="0" i="1" smtClean="0">
                                              <a:solidFill>
                                                <a:srgbClr val="FF0000"/>
                                              </a:solidFill>
                                              <a:latin typeface="Cambria Math" panose="02040503050406030204" pitchFamily="18" charset="0"/>
                                              <a:ea typeface="Cambria Math" panose="02040503050406030204" pitchFamily="18" charset="0"/>
                                            </a:rPr>
                                            <m:t>𝑡</m:t>
                                          </m:r>
                                        </m:e>
                                        <m:sub>
                                          <m:r>
                                            <a:rPr lang="fr-FR" b="0" i="1" smtClean="0">
                                              <a:solidFill>
                                                <a:srgbClr val="FF0000"/>
                                              </a:solidFill>
                                              <a:latin typeface="Cambria Math" panose="02040503050406030204" pitchFamily="18" charset="0"/>
                                              <a:ea typeface="Cambria Math" panose="02040503050406030204" pitchFamily="18" charset="0"/>
                                            </a:rPr>
                                            <m:t>𝑓</m:t>
                                          </m:r>
                                        </m:sub>
                                      </m:sSub>
                                    </m:den>
                                  </m:f>
                                  <m:r>
                                    <a:rPr lang="fr-FR" b="0" i="1" smtClean="0">
                                      <a:solidFill>
                                        <a:srgbClr val="FF0000"/>
                                      </a:solidFill>
                                      <a:latin typeface="Cambria Math" panose="02040503050406030204" pitchFamily="18" charset="0"/>
                                      <a:ea typeface="Cambria Math" panose="02040503050406030204" pitchFamily="18" charset="0"/>
                                    </a:rPr>
                                    <m:t>−</m:t>
                                  </m:r>
                                  <m:r>
                                    <a:rPr lang="fr-FR" b="0" i="1" smtClean="0">
                                      <a:solidFill>
                                        <a:srgbClr val="FF0000"/>
                                      </a:solidFill>
                                      <a:latin typeface="Cambria Math" panose="02040503050406030204" pitchFamily="18" charset="0"/>
                                      <a:ea typeface="Cambria Math" panose="02040503050406030204" pitchFamily="18" charset="0"/>
                                    </a:rPr>
                                    <m:t>𝑘</m:t>
                                  </m:r>
                                </m:e>
                              </m:d>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i="1">
                              <a:solidFill>
                                <a:srgbClr val="FF0000"/>
                              </a:solidFill>
                              <a:latin typeface="Cambria Math" panose="02040503050406030204" pitchFamily="18" charset="0"/>
                            </a:rPr>
                            <m:t>−</m:t>
                          </m:r>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𝐷</m:t>
                              </m:r>
                            </m:e>
                            <m:sub>
                              <m:r>
                                <a:rPr lang="fr-FR" i="1">
                                  <a:solidFill>
                                    <a:srgbClr val="FF0000"/>
                                  </a:solidFill>
                                  <a:latin typeface="Cambria Math" panose="02040503050406030204" pitchFamily="18" charset="0"/>
                                </a:rPr>
                                <m:t>𝑒𝑓𝑓</m:t>
                              </m:r>
                            </m:sub>
                          </m:sSub>
                          <m:d>
                            <m:dPr>
                              <m:begChr m:val="["/>
                              <m:endChr m:val="]"/>
                              <m:ctrlPr>
                                <a:rPr lang="fr-FR" i="1">
                                  <a:solidFill>
                                    <a:srgbClr val="FF0000"/>
                                  </a:solidFill>
                                  <a:latin typeface="Cambria Math" panose="02040503050406030204" pitchFamily="18" charset="0"/>
                                </a:rPr>
                              </m:ctrlPr>
                            </m:dPr>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4</m:t>
                                  </m:r>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b="0" i="1" smtClean="0">
                              <a:solidFill>
                                <a:srgbClr val="FF0000"/>
                              </a:solidFill>
                              <a:latin typeface="Cambria Math" panose="02040503050406030204" pitchFamily="18" charset="0"/>
                              <a:ea typeface="Cambria Math" panose="02040503050406030204" pitchFamily="18" charset="0"/>
                            </a:rPr>
                            <m:t>+</m:t>
                          </m:r>
                          <m:r>
                            <a:rPr lang="fr-FR" b="0" i="1" smtClean="0">
                              <a:solidFill>
                                <a:srgbClr val="FF0000"/>
                              </a:solidFill>
                              <a:latin typeface="Cambria Math" panose="02040503050406030204" pitchFamily="18" charset="0"/>
                              <a:ea typeface="Cambria Math" panose="02040503050406030204" pitchFamily="18" charset="0"/>
                            </a:rPr>
                            <m:t>𝑘</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r>
                        <a:rPr lang="fr-FR" b="0" i="1" smtClean="0">
                          <a:latin typeface="Cambria Math" panose="02040503050406030204" pitchFamily="18" charset="0"/>
                        </a:rPr>
                        <m:t>=</m:t>
                      </m:r>
                      <m:r>
                        <a:rPr lang="fr-FR" b="0" i="1" smtClean="0">
                          <a:latin typeface="Cambria Math" panose="02040503050406030204" pitchFamily="18" charset="0"/>
                        </a:rPr>
                        <m:t>𝑆</m:t>
                      </m:r>
                    </m:oMath>
                  </m:oMathPara>
                </a14:m>
                <a:endParaRPr lang="fr-FR" noProof="0" dirty="0"/>
              </a:p>
            </p:txBody>
          </p:sp>
        </mc:Choice>
        <mc:Fallback xmlns="">
          <p:sp>
            <p:nvSpPr>
              <p:cNvPr id="20" name="TextBox 19">
                <a:extLst>
                  <a:ext uri="{FF2B5EF4-FFF2-40B4-BE49-F238E27FC236}">
                    <a16:creationId xmlns:a16="http://schemas.microsoft.com/office/drawing/2014/main" id="{A159A099-FC06-3D2C-7ED0-7565EA80450F}"/>
                  </a:ext>
                </a:extLst>
              </p:cNvPr>
              <p:cNvSpPr txBox="1">
                <a:spLocks noRot="1" noChangeAspect="1" noMove="1" noResize="1" noEditPoints="1" noAdjustHandles="1" noChangeArrowheads="1" noChangeShapeType="1" noTextEdit="1"/>
              </p:cNvSpPr>
              <p:nvPr/>
            </p:nvSpPr>
            <p:spPr>
              <a:xfrm>
                <a:off x="177418" y="5204010"/>
                <a:ext cx="12050415" cy="1373453"/>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07B09DD-EF6A-F7E4-1C11-C79B3298769C}"/>
                  </a:ext>
                </a:extLst>
              </p:cNvPr>
              <p:cNvSpPr txBox="1"/>
              <p:nvPr/>
            </p:nvSpPr>
            <p:spPr>
              <a:xfrm>
                <a:off x="5361882" y="2431019"/>
                <a:ext cx="3497368" cy="6464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𝑡</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d>
                        <m:dPr>
                          <m:begChr m:val="["/>
                          <m:endChr m:val="]"/>
                          <m:ctrlPr>
                            <a:rPr lang="fr-FR" i="1">
                              <a:latin typeface="Cambria Math" panose="02040503050406030204" pitchFamily="18" charset="0"/>
                              <a:ea typeface="Cambria Math" panose="02040503050406030204" pitchFamily="18" charset="0"/>
                            </a:rPr>
                          </m:ctrlPr>
                        </m:dPr>
                        <m:e>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r>
                                <a:rPr lang="fr-FR" b="0" i="1" smtClean="0">
                                  <a:latin typeface="Cambria Math" panose="02040503050406030204" pitchFamily="18" charset="0"/>
                                  <a:ea typeface="Cambria Math" panose="02040503050406030204" pitchFamily="18" charset="0"/>
                                </a:rPr>
                                <m:t>+</m:t>
                              </m:r>
                              <m:f>
                                <m:fPr>
                                  <m:ctrlPr>
                                    <a:rPr lang="fr-FR" b="0" i="1" smtClean="0">
                                      <a:latin typeface="Cambria Math" panose="02040503050406030204" pitchFamily="18" charset="0"/>
                                      <a:ea typeface="Cambria Math" panose="02040503050406030204" pitchFamily="18" charset="0"/>
                                    </a:rPr>
                                  </m:ctrlPr>
                                </m:fPr>
                                <m:num>
                                  <m:r>
                                    <a:rPr lang="fr-FR" b="0" i="1" smtClean="0">
                                      <a:latin typeface="Cambria Math" panose="02040503050406030204" pitchFamily="18" charset="0"/>
                                      <a:ea typeface="Cambria Math" panose="02040503050406030204" pitchFamily="18" charset="0"/>
                                    </a:rPr>
                                    <m:t>1</m:t>
                                  </m:r>
                                </m:num>
                                <m:den>
                                  <m:sSub>
                                    <m:sSubPr>
                                      <m:ctrlPr>
                                        <a:rPr lang="fr-FR" b="0" i="1" smtClean="0">
                                          <a:latin typeface="Cambria Math" panose="02040503050406030204" pitchFamily="18" charset="0"/>
                                          <a:ea typeface="Cambria Math" panose="02040503050406030204" pitchFamily="18" charset="0"/>
                                        </a:rPr>
                                      </m:ctrlPr>
                                    </m:sSubPr>
                                    <m:e>
                                      <m:r>
                                        <a:rPr lang="fr-FR" b="0" i="1" smtClean="0">
                                          <a:latin typeface="Cambria Math" panose="02040503050406030204" pitchFamily="18" charset="0"/>
                                          <a:ea typeface="Cambria Math" panose="02040503050406030204" pitchFamily="18" charset="0"/>
                                        </a:rPr>
                                        <m:t>𝑡</m:t>
                                      </m:r>
                                    </m:e>
                                    <m:sub>
                                      <m:r>
                                        <a:rPr lang="fr-FR" b="0" i="1" smtClean="0">
                                          <a:latin typeface="Cambria Math" panose="02040503050406030204" pitchFamily="18" charset="0"/>
                                          <a:ea typeface="Cambria Math" panose="02040503050406030204" pitchFamily="18" charset="0"/>
                                        </a:rPr>
                                        <m:t>𝑓</m:t>
                                      </m:r>
                                    </m:sub>
                                  </m:sSub>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e>
                          </m:d>
                          <m:d>
                            <m:dPr>
                              <m:ctrlPr>
                                <a:rPr lang="fr-FR" i="1">
                                  <a:latin typeface="Cambria Math" panose="02040503050406030204" pitchFamily="18" charset="0"/>
                                  <a:ea typeface="Cambria Math" panose="02040503050406030204" pitchFamily="18" charset="0"/>
                                </a:rPr>
                              </m:ctrlPr>
                            </m:dPr>
                            <m:e>
                              <m:r>
                                <a:rPr lang="fr-FR" i="1">
                                  <a:latin typeface="Cambria Math" panose="02040503050406030204" pitchFamily="18" charset="0"/>
                                  <a:ea typeface="Cambria Math" panose="02040503050406030204" pitchFamily="18" charset="0"/>
                                </a:rPr>
                                <m:t>1−</m:t>
                              </m:r>
                              <m:f>
                                <m:fPr>
                                  <m:ctrlPr>
                                    <a:rPr lang="fr-FR" i="1">
                                      <a:latin typeface="Cambria Math" panose="02040503050406030204" pitchFamily="18" charset="0"/>
                                      <a:ea typeface="Cambria Math" panose="02040503050406030204" pitchFamily="18" charset="0"/>
                                    </a:rPr>
                                  </m:ctrlPr>
                                </m:fPr>
                                <m:num>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𝑟</m:t>
                                      </m:r>
                                    </m:e>
                                    <m:sup>
                                      <m:r>
                                        <a:rPr lang="fr-FR" i="1">
                                          <a:latin typeface="Cambria Math" panose="02040503050406030204" pitchFamily="18" charset="0"/>
                                          <a:ea typeface="Cambria Math" panose="02040503050406030204" pitchFamily="18" charset="0"/>
                                        </a:rPr>
                                        <m:t>2</m:t>
                                      </m:r>
                                    </m:sup>
                                  </m:sSup>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e>
                          </m:d>
                        </m:e>
                      </m:d>
                    </m:oMath>
                  </m:oMathPara>
                </a14:m>
                <a:endParaRPr lang="en-GB" dirty="0"/>
              </a:p>
            </p:txBody>
          </p:sp>
        </mc:Choice>
        <mc:Fallback xmlns="">
          <p:sp>
            <p:nvSpPr>
              <p:cNvPr id="21" name="TextBox 20">
                <a:extLst>
                  <a:ext uri="{FF2B5EF4-FFF2-40B4-BE49-F238E27FC236}">
                    <a16:creationId xmlns:a16="http://schemas.microsoft.com/office/drawing/2014/main" id="{707B09DD-EF6A-F7E4-1C11-C79B3298769C}"/>
                  </a:ext>
                </a:extLst>
              </p:cNvPr>
              <p:cNvSpPr txBox="1">
                <a:spLocks noRot="1" noChangeAspect="1" noMove="1" noResize="1" noEditPoints="1" noAdjustHandles="1" noChangeArrowheads="1" noChangeShapeType="1" noTextEdit="1"/>
              </p:cNvSpPr>
              <p:nvPr/>
            </p:nvSpPr>
            <p:spPr>
              <a:xfrm>
                <a:off x="5361882" y="2431019"/>
                <a:ext cx="3497368" cy="646459"/>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74942A2-DB77-D65C-916E-EF0C28A3765E}"/>
                  </a:ext>
                </a:extLst>
              </p:cNvPr>
              <p:cNvSpPr txBox="1"/>
              <p:nvPr/>
            </p:nvSpPr>
            <p:spPr>
              <a:xfrm>
                <a:off x="5361882" y="3184446"/>
                <a:ext cx="1755032" cy="5683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𝑟</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2</m:t>
                          </m:r>
                          <m:r>
                            <a:rPr lang="fr-FR" i="1">
                              <a:latin typeface="Cambria Math" panose="02040503050406030204" pitchFamily="18" charset="0"/>
                              <a:ea typeface="Cambria Math" panose="02040503050406030204" pitchFamily="18" charset="0"/>
                            </a:rPr>
                            <m:t>𝑟</m:t>
                          </m:r>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oMath>
                  </m:oMathPara>
                </a14:m>
                <a:endParaRPr lang="en-GB" dirty="0"/>
              </a:p>
            </p:txBody>
          </p:sp>
        </mc:Choice>
        <mc:Fallback xmlns="">
          <p:sp>
            <p:nvSpPr>
              <p:cNvPr id="23" name="TextBox 22">
                <a:extLst>
                  <a:ext uri="{FF2B5EF4-FFF2-40B4-BE49-F238E27FC236}">
                    <a16:creationId xmlns:a16="http://schemas.microsoft.com/office/drawing/2014/main" id="{574942A2-DB77-D65C-916E-EF0C28A3765E}"/>
                  </a:ext>
                </a:extLst>
              </p:cNvPr>
              <p:cNvSpPr txBox="1">
                <a:spLocks noRot="1" noChangeAspect="1" noMove="1" noResize="1" noEditPoints="1" noAdjustHandles="1" noChangeArrowheads="1" noChangeShapeType="1" noTextEdit="1"/>
              </p:cNvSpPr>
              <p:nvPr/>
            </p:nvSpPr>
            <p:spPr>
              <a:xfrm>
                <a:off x="5361882" y="3184446"/>
                <a:ext cx="1755032" cy="568361"/>
              </a:xfrm>
              <a:prstGeom prst="rect">
                <a:avLst/>
              </a:prstGeom>
              <a:blipFill>
                <a:blip r:embed="rId8"/>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2EA4FDC-1D8F-584E-E8E5-396019B0F5D1}"/>
                  </a:ext>
                </a:extLst>
              </p:cNvPr>
              <p:cNvSpPr txBox="1"/>
              <p:nvPr/>
            </p:nvSpPr>
            <p:spPr>
              <a:xfrm>
                <a:off x="5361882" y="3941667"/>
                <a:ext cx="1843774" cy="5738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GB" i="1" smtClean="0">
                              <a:latin typeface="Cambria Math" panose="02040503050406030204" pitchFamily="18" charset="0"/>
                            </a:rPr>
                          </m:ctrlPr>
                        </m:fPr>
                        <m:num>
                          <m:r>
                            <a:rPr lang="en-GB" i="1" smtClean="0">
                              <a:latin typeface="Cambria Math" panose="02040503050406030204" pitchFamily="18" charset="0"/>
                            </a:rPr>
                            <m:t>𝜕</m:t>
                          </m:r>
                          <m:r>
                            <a:rPr lang="fr-FR" b="0" i="1" smtClean="0">
                              <a:latin typeface="Cambria Math" panose="02040503050406030204" pitchFamily="18" charset="0"/>
                            </a:rPr>
                            <m:t>²</m:t>
                          </m:r>
                          <m:acc>
                            <m:accPr>
                              <m:chr m:val="̂"/>
                              <m:ctrlPr>
                                <a:rPr lang="fr-FR" i="1">
                                  <a:latin typeface="Cambria Math" panose="02040503050406030204" pitchFamily="18" charset="0"/>
                                </a:rPr>
                              </m:ctrlPr>
                            </m:accPr>
                            <m:e>
                              <m:r>
                                <a:rPr lang="fr-FR" i="1">
                                  <a:latin typeface="Cambria Math" panose="02040503050406030204" pitchFamily="18" charset="0"/>
                                </a:rPr>
                                <m:t>𝐶</m:t>
                              </m:r>
                            </m:e>
                          </m:acc>
                        </m:num>
                        <m:den>
                          <m:r>
                            <a:rPr lang="en-GB" i="1" smtClean="0">
                              <a:latin typeface="Cambria Math" panose="02040503050406030204" pitchFamily="18" charset="0"/>
                            </a:rPr>
                            <m:t>𝜕</m:t>
                          </m:r>
                          <m:r>
                            <a:rPr lang="fr-FR" b="0" i="1" smtClean="0">
                              <a:latin typeface="Cambria Math" panose="02040503050406030204" pitchFamily="18" charset="0"/>
                            </a:rPr>
                            <m:t>𝑟</m:t>
                          </m:r>
                          <m:r>
                            <a:rPr lang="fr-FR" b="0" i="1" smtClean="0">
                              <a:latin typeface="Cambria Math" panose="02040503050406030204" pitchFamily="18" charset="0"/>
                            </a:rPr>
                            <m:t>²</m:t>
                          </m:r>
                        </m:den>
                      </m:f>
                      <m:r>
                        <a:rPr lang="fr-FR" b="0" i="1"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𝐶</m:t>
                          </m:r>
                        </m:e>
                        <m:sub>
                          <m:r>
                            <a:rPr lang="fr-FR" i="1">
                              <a:latin typeface="Cambria Math" panose="02040503050406030204" pitchFamily="18" charset="0"/>
                            </a:rPr>
                            <m:t>𝑒</m:t>
                          </m:r>
                        </m:sub>
                      </m:sSub>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2</m:t>
                          </m:r>
                        </m:num>
                        <m:den>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𝑅</m:t>
                              </m:r>
                            </m:e>
                            <m:sup>
                              <m:r>
                                <a:rPr lang="fr-FR" i="1">
                                  <a:latin typeface="Cambria Math" panose="02040503050406030204" pitchFamily="18" charset="0"/>
                                  <a:ea typeface="Cambria Math" panose="02040503050406030204" pitchFamily="18" charset="0"/>
                                </a:rPr>
                                <m:t>2</m:t>
                              </m:r>
                            </m:sup>
                          </m:sSup>
                        </m:den>
                      </m:f>
                      <m:sSup>
                        <m:sSupPr>
                          <m:ctrlPr>
                            <a:rPr lang="fr-FR" i="1">
                              <a:latin typeface="Cambria Math" panose="02040503050406030204" pitchFamily="18" charset="0"/>
                              <a:ea typeface="Cambria Math" panose="02040503050406030204" pitchFamily="18" charset="0"/>
                            </a:rPr>
                          </m:ctrlPr>
                        </m:sSupPr>
                        <m:e>
                          <m:r>
                            <a:rPr lang="fr-FR" i="1">
                              <a:latin typeface="Cambria Math" panose="02040503050406030204" pitchFamily="18" charset="0"/>
                              <a:ea typeface="Cambria Math" panose="02040503050406030204" pitchFamily="18" charset="0"/>
                            </a:rPr>
                            <m:t>𝑒</m:t>
                          </m:r>
                        </m:e>
                        <m:sup>
                          <m:r>
                            <a:rPr lang="fr-FR" i="1">
                              <a:latin typeface="Cambria Math" panose="02040503050406030204" pitchFamily="18" charset="0"/>
                              <a:ea typeface="Cambria Math" panose="02040503050406030204" pitchFamily="18" charset="0"/>
                            </a:rPr>
                            <m:t>−</m:t>
                          </m:r>
                          <m:f>
                            <m:fPr>
                              <m:ctrlPr>
                                <a:rPr lang="fr-FR" i="1">
                                  <a:latin typeface="Cambria Math" panose="02040503050406030204" pitchFamily="18" charset="0"/>
                                  <a:ea typeface="Cambria Math" panose="02040503050406030204" pitchFamily="18" charset="0"/>
                                </a:rPr>
                              </m:ctrlPr>
                            </m:fPr>
                            <m:num>
                              <m:r>
                                <a:rPr lang="fr-FR" i="1">
                                  <a:latin typeface="Cambria Math" panose="02040503050406030204" pitchFamily="18" charset="0"/>
                                  <a:ea typeface="Cambria Math" panose="02040503050406030204" pitchFamily="18" charset="0"/>
                                </a:rPr>
                                <m:t>𝑡</m:t>
                              </m:r>
                            </m:num>
                            <m:den>
                              <m:sSub>
                                <m:sSubPr>
                                  <m:ctrlPr>
                                    <a:rPr lang="fr-FR" i="1">
                                      <a:latin typeface="Cambria Math" panose="02040503050406030204" pitchFamily="18" charset="0"/>
                                      <a:ea typeface="Cambria Math" panose="02040503050406030204" pitchFamily="18" charset="0"/>
                                    </a:rPr>
                                  </m:ctrlPr>
                                </m:sSubPr>
                                <m:e>
                                  <m:r>
                                    <a:rPr lang="fr-FR" i="1">
                                      <a:latin typeface="Cambria Math" panose="02040503050406030204" pitchFamily="18" charset="0"/>
                                      <a:ea typeface="Cambria Math" panose="02040503050406030204" pitchFamily="18" charset="0"/>
                                    </a:rPr>
                                    <m:t>𝑡</m:t>
                                  </m:r>
                                </m:e>
                                <m:sub>
                                  <m:r>
                                    <a:rPr lang="fr-FR" i="1">
                                      <a:latin typeface="Cambria Math" panose="02040503050406030204" pitchFamily="18" charset="0"/>
                                      <a:ea typeface="Cambria Math" panose="02040503050406030204" pitchFamily="18" charset="0"/>
                                    </a:rPr>
                                    <m:t>𝑓</m:t>
                                  </m:r>
                                </m:sub>
                              </m:sSub>
                            </m:den>
                          </m:f>
                        </m:sup>
                      </m:sSup>
                    </m:oMath>
                  </m:oMathPara>
                </a14:m>
                <a:endParaRPr lang="en-GB" dirty="0"/>
              </a:p>
            </p:txBody>
          </p:sp>
        </mc:Choice>
        <mc:Fallback xmlns="">
          <p:sp>
            <p:nvSpPr>
              <p:cNvPr id="26" name="TextBox 25">
                <a:extLst>
                  <a:ext uri="{FF2B5EF4-FFF2-40B4-BE49-F238E27FC236}">
                    <a16:creationId xmlns:a16="http://schemas.microsoft.com/office/drawing/2014/main" id="{B2EA4FDC-1D8F-584E-E8E5-396019B0F5D1}"/>
                  </a:ext>
                </a:extLst>
              </p:cNvPr>
              <p:cNvSpPr txBox="1">
                <a:spLocks noRot="1" noChangeAspect="1" noMove="1" noResize="1" noEditPoints="1" noAdjustHandles="1" noChangeArrowheads="1" noChangeShapeType="1" noTextEdit="1"/>
              </p:cNvSpPr>
              <p:nvPr/>
            </p:nvSpPr>
            <p:spPr>
              <a:xfrm>
                <a:off x="5361882" y="3941667"/>
                <a:ext cx="1843774" cy="573875"/>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FBC4ABF-D7F7-E2A0-E432-21E77D25FEB5}"/>
                  </a:ext>
                </a:extLst>
              </p:cNvPr>
              <p:cNvSpPr txBox="1"/>
              <p:nvPr/>
            </p:nvSpPr>
            <p:spPr>
              <a:xfrm>
                <a:off x="0" y="4756514"/>
                <a:ext cx="490607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Finalement, on obtient le terme source </a:t>
                </a:r>
                <a14:m>
                  <m:oMath xmlns:m="http://schemas.openxmlformats.org/officeDocument/2006/math">
                    <m:r>
                      <a:rPr lang="fr-FR" b="0" i="1" smtClean="0">
                        <a:latin typeface="Cambria Math" panose="02040503050406030204" pitchFamily="18" charset="0"/>
                      </a:rPr>
                      <m:t>𝑆</m:t>
                    </m:r>
                    <m:r>
                      <a:rPr lang="fr-FR" b="0" i="1" smtClean="0">
                        <a:latin typeface="Cambria Math" panose="02040503050406030204" pitchFamily="18" charset="0"/>
                      </a:rPr>
                      <m:t> </m:t>
                    </m:r>
                  </m:oMath>
                </a14:m>
                <a:r>
                  <a:rPr lang="fr-FR" noProof="0" dirty="0">
                    <a:latin typeface="Times New Roman" panose="02020603050405020304" pitchFamily="18" charset="0"/>
                    <a:cs typeface="Times New Roman" panose="02020603050405020304" pitchFamily="18" charset="0"/>
                  </a:rPr>
                  <a:t>suivant :  </a:t>
                </a:r>
              </a:p>
            </p:txBody>
          </p:sp>
        </mc:Choice>
        <mc:Fallback xmlns="">
          <p:sp>
            <p:nvSpPr>
              <p:cNvPr id="27" name="TextBox 26">
                <a:extLst>
                  <a:ext uri="{FF2B5EF4-FFF2-40B4-BE49-F238E27FC236}">
                    <a16:creationId xmlns:a16="http://schemas.microsoft.com/office/drawing/2014/main" id="{1FBC4ABF-D7F7-E2A0-E432-21E77D25FEB5}"/>
                  </a:ext>
                </a:extLst>
              </p:cNvPr>
              <p:cNvSpPr txBox="1">
                <a:spLocks noRot="1" noChangeAspect="1" noMove="1" noResize="1" noEditPoints="1" noAdjustHandles="1" noChangeArrowheads="1" noChangeShapeType="1" noTextEdit="1"/>
              </p:cNvSpPr>
              <p:nvPr/>
            </p:nvSpPr>
            <p:spPr>
              <a:xfrm>
                <a:off x="0" y="4756514"/>
                <a:ext cx="4906073" cy="369332"/>
              </a:xfrm>
              <a:prstGeom prst="rect">
                <a:avLst/>
              </a:prstGeom>
              <a:blipFill>
                <a:blip r:embed="rId10"/>
                <a:stretch>
                  <a:fillRect l="-994" t="-8197" b="-24590"/>
                </a:stretch>
              </a:blipFill>
            </p:spPr>
            <p:txBody>
              <a:bodyPr/>
              <a:lstStyle/>
              <a:p>
                <a:r>
                  <a:rPr lang="en-GB">
                    <a:noFill/>
                  </a:rPr>
                  <a:t> </a:t>
                </a:r>
              </a:p>
            </p:txBody>
          </p:sp>
        </mc:Fallback>
      </mc:AlternateContent>
      <p:sp>
        <p:nvSpPr>
          <p:cNvPr id="28" name="Right Brace 27">
            <a:extLst>
              <a:ext uri="{FF2B5EF4-FFF2-40B4-BE49-F238E27FC236}">
                <a16:creationId xmlns:a16="http://schemas.microsoft.com/office/drawing/2014/main" id="{B8351343-8599-5922-442A-220E37FCB5F7}"/>
              </a:ext>
            </a:extLst>
          </p:cNvPr>
          <p:cNvSpPr/>
          <p:nvPr/>
        </p:nvSpPr>
        <p:spPr>
          <a:xfrm>
            <a:off x="7454636" y="749958"/>
            <a:ext cx="180376" cy="1126471"/>
          </a:xfrm>
          <a:prstGeom prst="rightBrace">
            <a:avLst>
              <a:gd name="adj1" fmla="val 81253"/>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08B9A92-A373-1073-0BC1-C1328FD3B935}"/>
                  </a:ext>
                </a:extLst>
              </p:cNvPr>
              <p:cNvSpPr txBox="1"/>
              <p:nvPr/>
            </p:nvSpPr>
            <p:spPr>
              <a:xfrm>
                <a:off x="7768952" y="705732"/>
                <a:ext cx="4327797" cy="1200329"/>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Fonction continue et dérivable</a:t>
                </a:r>
                <a:endParaRPr lang="fr-FR" dirty="0">
                  <a:latin typeface="Times New Roman" panose="02020603050405020304" pitchFamily="18" charset="0"/>
                  <a:cs typeface="Times New Roman" panose="02020603050405020304" pitchFamily="18" charset="0"/>
                </a:endParaRPr>
              </a:p>
              <a:p>
                <a:pPr algn="just"/>
                <a:r>
                  <a:rPr lang="fr-FR" noProof="0" dirty="0">
                    <a:latin typeface="Times New Roman" panose="02020603050405020304" pitchFamily="18" charset="0"/>
                    <a:cs typeface="Times New Roman" panose="02020603050405020304" pitchFamily="18" charset="0"/>
                  </a:rPr>
                  <a:t>Elle suit les variations de la vraie solution càd elle est toujours positive et non négative en </a:t>
                </a:r>
                <a14:m>
                  <m:oMath xmlns:m="http://schemas.openxmlformats.org/officeDocument/2006/math">
                    <m:r>
                      <a:rPr lang="fr-FR" b="0" i="1" noProof="0" smtClean="0">
                        <a:latin typeface="Cambria Math" panose="02040503050406030204" pitchFamily="18" charset="0"/>
                        <a:cs typeface="Times New Roman" panose="02020603050405020304" pitchFamily="18" charset="0"/>
                      </a:rPr>
                      <m:t>𝑟</m:t>
                    </m:r>
                    <m:r>
                      <a:rPr lang="fr-FR" b="0" i="1" noProof="0" smtClean="0">
                        <a:latin typeface="Cambria Math" panose="02040503050406030204" pitchFamily="18" charset="0"/>
                        <a:cs typeface="Times New Roman" panose="02020603050405020304" pitchFamily="18" charset="0"/>
                      </a:rPr>
                      <m:t>=0</m:t>
                    </m:r>
                  </m:oMath>
                </a14:m>
                <a:endParaRPr lang="fr-FR" noProof="0" dirty="0">
                  <a:latin typeface="Times New Roman" panose="02020603050405020304" pitchFamily="18" charset="0"/>
                  <a:cs typeface="Times New Roman" panose="02020603050405020304" pitchFamily="18" charset="0"/>
                </a:endParaRPr>
              </a:p>
            </p:txBody>
          </p:sp>
        </mc:Choice>
        <mc:Fallback xmlns="">
          <p:sp>
            <p:nvSpPr>
              <p:cNvPr id="29" name="TextBox 28">
                <a:extLst>
                  <a:ext uri="{FF2B5EF4-FFF2-40B4-BE49-F238E27FC236}">
                    <a16:creationId xmlns:a16="http://schemas.microsoft.com/office/drawing/2014/main" id="{908B9A92-A373-1073-0BC1-C1328FD3B935}"/>
                  </a:ext>
                </a:extLst>
              </p:cNvPr>
              <p:cNvSpPr txBox="1">
                <a:spLocks noRot="1" noChangeAspect="1" noMove="1" noResize="1" noEditPoints="1" noAdjustHandles="1" noChangeArrowheads="1" noChangeShapeType="1" noTextEdit="1"/>
              </p:cNvSpPr>
              <p:nvPr/>
            </p:nvSpPr>
            <p:spPr>
              <a:xfrm>
                <a:off x="7768952" y="705732"/>
                <a:ext cx="4327797" cy="1200329"/>
              </a:xfrm>
              <a:prstGeom prst="rect">
                <a:avLst/>
              </a:prstGeom>
              <a:blipFill>
                <a:blip r:embed="rId11"/>
                <a:stretch>
                  <a:fillRect l="-1127" t="-3046" r="-1268" b="-7107"/>
                </a:stretch>
              </a:blipFill>
            </p:spPr>
            <p:txBody>
              <a:bodyPr/>
              <a:lstStyle/>
              <a:p>
                <a:r>
                  <a:rPr lang="en-GB">
                    <a:noFill/>
                  </a:rPr>
                  <a:t> </a:t>
                </a:r>
              </a:p>
            </p:txBody>
          </p:sp>
        </mc:Fallback>
      </mc:AlternateContent>
      <p:sp>
        <p:nvSpPr>
          <p:cNvPr id="7" name="TextBox 6">
            <a:extLst>
              <a:ext uri="{FF2B5EF4-FFF2-40B4-BE49-F238E27FC236}">
                <a16:creationId xmlns:a16="http://schemas.microsoft.com/office/drawing/2014/main" id="{4BA1455C-B171-B1C4-8DAB-3E682C459353}"/>
              </a:ext>
            </a:extLst>
          </p:cNvPr>
          <p:cNvSpPr txBox="1"/>
          <p:nvPr/>
        </p:nvSpPr>
        <p:spPr>
          <a:xfrm>
            <a:off x="-2" y="4022327"/>
            <a:ext cx="4452052"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t>
            </a:r>
            <a:r>
              <a:rPr lang="fr-FR" noProof="0" dirty="0">
                <a:latin typeface="Times New Roman" panose="02020603050405020304" pitchFamily="18" charset="0"/>
                <a:cs typeface="Times New Roman" panose="02020603050405020304" pitchFamily="18" charset="0"/>
              </a:rPr>
              <a:t> : Nous nous sommes débrouillés pour avoir une expression qui conserve les </a:t>
            </a:r>
            <a:r>
              <a:rPr lang="fr-FR" noProof="0" dirty="0" err="1">
                <a:latin typeface="Times New Roman" panose="02020603050405020304" pitchFamily="18" charset="0"/>
                <a:cs typeface="Times New Roman" panose="02020603050405020304" pitchFamily="18" charset="0"/>
              </a:rPr>
              <a:t>CLs</a:t>
            </a:r>
            <a:r>
              <a:rPr lang="fr-FR" noProof="0" dirty="0">
                <a:latin typeface="Times New Roman" panose="02020603050405020304" pitchFamily="18" charset="0"/>
                <a:cs typeface="Times New Roman" panose="02020603050405020304" pitchFamily="18" charset="0"/>
              </a:rPr>
              <a:t>. </a:t>
            </a:r>
          </a:p>
        </p:txBody>
      </p:sp>
      <p:pic>
        <p:nvPicPr>
          <p:cNvPr id="12" name="Picture 11">
            <a:extLst>
              <a:ext uri="{FF2B5EF4-FFF2-40B4-BE49-F238E27FC236}">
                <a16:creationId xmlns:a16="http://schemas.microsoft.com/office/drawing/2014/main" id="{76FC0F7D-1DB4-FA90-9447-EFE11C47F9FD}"/>
              </a:ext>
            </a:extLst>
          </p:cNvPr>
          <p:cNvPicPr>
            <a:picLocks noChangeAspect="1"/>
          </p:cNvPicPr>
          <p:nvPr/>
        </p:nvPicPr>
        <p:blipFill>
          <a:blip r:embed="rId12"/>
          <a:stretch>
            <a:fillRect/>
          </a:stretch>
        </p:blipFill>
        <p:spPr>
          <a:xfrm>
            <a:off x="8309557" y="4284114"/>
            <a:ext cx="3824175" cy="252144"/>
          </a:xfrm>
          <a:prstGeom prst="rect">
            <a:avLst/>
          </a:prstGeom>
        </p:spPr>
      </p:pic>
      <p:sp>
        <p:nvSpPr>
          <p:cNvPr id="16" name="TextBox 15">
            <a:extLst>
              <a:ext uri="{FF2B5EF4-FFF2-40B4-BE49-F238E27FC236}">
                <a16:creationId xmlns:a16="http://schemas.microsoft.com/office/drawing/2014/main" id="{2566C583-320B-5098-B023-DE57E6F234BD}"/>
              </a:ext>
            </a:extLst>
          </p:cNvPr>
          <p:cNvSpPr txBox="1"/>
          <p:nvPr/>
        </p:nvSpPr>
        <p:spPr>
          <a:xfrm>
            <a:off x="9119156" y="2401739"/>
            <a:ext cx="3014576" cy="1477328"/>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Dans le code Python, </a:t>
            </a:r>
            <a:r>
              <a:rPr lang="fr-FR" noProof="0" dirty="0" err="1">
                <a:latin typeface="Times New Roman" panose="02020603050405020304" pitchFamily="18" charset="0"/>
                <a:cs typeface="Times New Roman" panose="02020603050405020304" pitchFamily="18" charset="0"/>
              </a:rPr>
              <a:t>nou</a:t>
            </a:r>
            <a:r>
              <a:rPr lang="fr-FR" dirty="0">
                <a:latin typeface="Times New Roman" panose="02020603050405020304" pitchFamily="18" charset="0"/>
                <a:cs typeface="Times New Roman" panose="02020603050405020304" pitchFamily="18" charset="0"/>
              </a:rPr>
              <a:t>s utilisons directement le calcul symbolique pour éviter les erreurs de calculs (dans une fonction)</a:t>
            </a:r>
            <a:endParaRPr lang="fr-FR" noProof="0" dirty="0">
              <a:latin typeface="Times New Roman" panose="02020603050405020304" pitchFamily="18" charset="0"/>
              <a:cs typeface="Times New Roman" panose="02020603050405020304" pitchFamily="18" charset="0"/>
            </a:endParaRPr>
          </a:p>
        </p:txBody>
      </p:sp>
      <p:cxnSp>
        <p:nvCxnSpPr>
          <p:cNvPr id="22" name="Connector: Curved 21">
            <a:extLst>
              <a:ext uri="{FF2B5EF4-FFF2-40B4-BE49-F238E27FC236}">
                <a16:creationId xmlns:a16="http://schemas.microsoft.com/office/drawing/2014/main" id="{83B40CDE-D3D8-F6C8-AEB9-F3F922BFEB6E}"/>
              </a:ext>
            </a:extLst>
          </p:cNvPr>
          <p:cNvCxnSpPr>
            <a:stCxn id="16" idx="2"/>
            <a:endCxn id="12" idx="0"/>
          </p:cNvCxnSpPr>
          <p:nvPr/>
        </p:nvCxnSpPr>
        <p:spPr>
          <a:xfrm rot="5400000">
            <a:off x="10221522" y="3879191"/>
            <a:ext cx="405047" cy="404799"/>
          </a:xfrm>
          <a:prstGeom prst="curvedConnector3">
            <a:avLst/>
          </a:prstGeom>
          <a:ln w="38100">
            <a:solidFill>
              <a:srgbClr val="98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3734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56D8A-76B2-ADE3-F439-6DA7B1389D3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4D11120-046A-B879-F48F-AA4B97B885C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TextBox 2">
            <a:extLst>
              <a:ext uri="{FF2B5EF4-FFF2-40B4-BE49-F238E27FC236}">
                <a16:creationId xmlns:a16="http://schemas.microsoft.com/office/drawing/2014/main" id="{DA380A89-ACCE-21D7-8570-DC0B7DBD979C}"/>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 &amp; C</a:t>
            </a:r>
          </a:p>
        </p:txBody>
      </p:sp>
      <p:sp>
        <p:nvSpPr>
          <p:cNvPr id="4" name="Rectangle 3">
            <a:extLst>
              <a:ext uri="{FF2B5EF4-FFF2-40B4-BE49-F238E27FC236}">
                <a16:creationId xmlns:a16="http://schemas.microsoft.com/office/drawing/2014/main" id="{FC70D617-18DE-E581-E946-0A074FF29DC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6" name="TextBox 5">
            <a:extLst>
              <a:ext uri="{FF2B5EF4-FFF2-40B4-BE49-F238E27FC236}">
                <a16:creationId xmlns:a16="http://schemas.microsoft.com/office/drawing/2014/main" id="{A00EC9BE-9081-B130-BAED-D85EE92F344B}"/>
              </a:ext>
            </a:extLst>
          </p:cNvPr>
          <p:cNvSpPr txBox="1"/>
          <p:nvPr/>
        </p:nvSpPr>
        <p:spPr>
          <a:xfrm>
            <a:off x="-2" y="627468"/>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Maintenant, il faut donc que nous résolvions : </a:t>
            </a:r>
          </a:p>
        </p:txBody>
      </p:sp>
      <p:sp>
        <p:nvSpPr>
          <p:cNvPr id="5" name="TextBox 4">
            <a:extLst>
              <a:ext uri="{FF2B5EF4-FFF2-40B4-BE49-F238E27FC236}">
                <a16:creationId xmlns:a16="http://schemas.microsoft.com/office/drawing/2014/main" id="{5E5B943B-90A9-465F-97D4-8F6E6FF06177}"/>
              </a:ext>
            </a:extLst>
          </p:cNvPr>
          <p:cNvSpPr txBox="1"/>
          <p:nvPr/>
        </p:nvSpPr>
        <p:spPr>
          <a:xfrm>
            <a:off x="11091333" y="6550222"/>
            <a:ext cx="1100667" cy="307777"/>
          </a:xfrm>
          <a:prstGeom prst="rect">
            <a:avLst/>
          </a:prstGeom>
          <a:noFill/>
        </p:spPr>
        <p:txBody>
          <a:bodyPr wrap="square" rtlCol="0">
            <a:spAutoFit/>
          </a:bodyPr>
          <a:lstStyle/>
          <a:p>
            <a:pPr algn="r"/>
            <a:r>
              <a:rPr lang="fr-FR" sz="1400" noProof="0" dirty="0">
                <a:latin typeface="Times New Roman" panose="02020603050405020304" pitchFamily="18" charset="0"/>
                <a:cs typeface="Times New Roman" panose="02020603050405020304" pitchFamily="18" charset="0"/>
              </a:rPr>
              <a:t>7/10</a:t>
            </a:r>
          </a:p>
        </p:txBody>
      </p:sp>
      <p:sp>
        <p:nvSpPr>
          <p:cNvPr id="7" name="TextBox 6">
            <a:extLst>
              <a:ext uri="{FF2B5EF4-FFF2-40B4-BE49-F238E27FC236}">
                <a16:creationId xmlns:a16="http://schemas.microsoft.com/office/drawing/2014/main" id="{1862FEC3-64A1-C191-A286-CA41950E3380}"/>
              </a:ext>
            </a:extLst>
          </p:cNvPr>
          <p:cNvSpPr txBox="1"/>
          <p:nvPr/>
        </p:nvSpPr>
        <p:spPr>
          <a:xfrm>
            <a:off x="0" y="1869480"/>
            <a:ext cx="12192001"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peut représenter la fonction MMS et le terme source S dans des graphiques tel que :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EE01445-5110-B067-DED9-8FFB49916167}"/>
                  </a:ext>
                </a:extLst>
              </p:cNvPr>
              <p:cNvSpPr txBox="1"/>
              <p:nvPr/>
            </p:nvSpPr>
            <p:spPr>
              <a:xfrm>
                <a:off x="798843" y="1073939"/>
                <a:ext cx="10594310" cy="7184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rPr>
                        <m:t>⇒</m:t>
                      </m:r>
                      <m:f>
                        <m:fPr>
                          <m:ctrlPr>
                            <a:rPr lang="fr-FR" i="1" smtClean="0">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𝑡</m:t>
                          </m:r>
                        </m:den>
                      </m:f>
                      <m:r>
                        <a:rPr lang="fr-FR" b="0" i="1" noProof="0" smtClean="0">
                          <a:latin typeface="Cambria Math" panose="02040503050406030204" pitchFamily="18" charset="0"/>
                        </a:rPr>
                        <m:t>=</m:t>
                      </m:r>
                      <m:sSub>
                        <m:sSubPr>
                          <m:ctrlPr>
                            <a:rPr lang="fr-FR" i="1">
                              <a:latin typeface="Cambria Math" panose="02040503050406030204" pitchFamily="18" charset="0"/>
                            </a:rPr>
                          </m:ctrlPr>
                        </m:sSubPr>
                        <m:e>
                          <m:r>
                            <a:rPr lang="fr-FR" i="1">
                              <a:latin typeface="Cambria Math" panose="02040503050406030204" pitchFamily="18" charset="0"/>
                            </a:rPr>
                            <m:t>𝐷</m:t>
                          </m:r>
                        </m:e>
                        <m:sub>
                          <m:r>
                            <a:rPr lang="fr-FR" i="1">
                              <a:latin typeface="Cambria Math" panose="02040503050406030204" pitchFamily="18" charset="0"/>
                            </a:rPr>
                            <m:t>𝑒𝑓𝑓</m:t>
                          </m:r>
                        </m:sub>
                      </m:sSub>
                      <m:d>
                        <m:dPr>
                          <m:begChr m:val="["/>
                          <m:endChr m:val="]"/>
                          <m:ctrlPr>
                            <a:rPr lang="fr-FR" i="1" smtClean="0">
                              <a:latin typeface="Cambria Math" panose="02040503050406030204" pitchFamily="18" charset="0"/>
                            </a:rPr>
                          </m:ctrlPr>
                        </m:dPr>
                        <m:e>
                          <m:f>
                            <m:fPr>
                              <m:ctrlPr>
                                <a:rPr lang="fr-FR" i="1">
                                  <a:latin typeface="Cambria Math" panose="02040503050406030204" pitchFamily="18" charset="0"/>
                                </a:rPr>
                              </m:ctrlPr>
                            </m:fPr>
                            <m:num>
                              <m:r>
                                <a:rPr lang="fr-FR" i="1">
                                  <a:latin typeface="Cambria Math" panose="02040503050406030204" pitchFamily="18" charset="0"/>
                                </a:rPr>
                                <m:t>1</m:t>
                              </m:r>
                            </m:num>
                            <m:den>
                              <m:r>
                                <a:rPr lang="fr-FR" i="1">
                                  <a:latin typeface="Cambria Math" panose="02040503050406030204" pitchFamily="18" charset="0"/>
                                </a:rPr>
                                <m:t>𝑟</m:t>
                              </m:r>
                            </m:den>
                          </m:f>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den>
                          </m:f>
                          <m:r>
                            <a:rPr lang="fr-FR" i="1">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m:t>
                              </m:r>
                              <m:r>
                                <a:rPr lang="fr-FR" i="1">
                                  <a:latin typeface="Cambria Math" panose="02040503050406030204" pitchFamily="18" charset="0"/>
                                </a:rPr>
                                <m:t>²</m:t>
                              </m:r>
                              <m:r>
                                <a:rPr lang="fr-FR" i="1">
                                  <a:latin typeface="Cambria Math" panose="02040503050406030204" pitchFamily="18" charset="0"/>
                                </a:rPr>
                                <m:t>𝐶</m:t>
                              </m:r>
                            </m:num>
                            <m:den>
                              <m:r>
                                <a:rPr lang="fr-FR" i="1">
                                  <a:latin typeface="Cambria Math" panose="02040503050406030204" pitchFamily="18" charset="0"/>
                                </a:rPr>
                                <m:t>𝜕</m:t>
                              </m:r>
                              <m:r>
                                <a:rPr lang="fr-FR" i="1">
                                  <a:latin typeface="Cambria Math" panose="02040503050406030204" pitchFamily="18" charset="0"/>
                                </a:rPr>
                                <m:t>𝑟</m:t>
                              </m:r>
                              <m:r>
                                <a:rPr lang="fr-FR" i="1">
                                  <a:latin typeface="Cambria Math" panose="02040503050406030204" pitchFamily="18" charset="0"/>
                                </a:rPr>
                                <m:t>²</m:t>
                              </m:r>
                            </m:den>
                          </m:f>
                        </m:e>
                      </m:d>
                      <m:r>
                        <a:rPr lang="fr-FR" i="1">
                          <a:latin typeface="Cambria Math" panose="02040503050406030204" pitchFamily="18" charset="0"/>
                          <a:ea typeface="Cambria Math" panose="02040503050406030204" pitchFamily="18" charset="0"/>
                        </a:rPr>
                        <m:t>−</m:t>
                      </m:r>
                      <m:r>
                        <a:rPr lang="fr-FR" i="1">
                          <a:latin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𝐶</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d>
                        <m:dPr>
                          <m:begChr m:val="["/>
                          <m:endChr m:val="]"/>
                          <m:ctrlPr>
                            <a:rPr lang="fr-FR" i="1">
                              <a:solidFill>
                                <a:srgbClr val="FF0000"/>
                              </a:solidFill>
                              <a:latin typeface="Cambria Math" panose="02040503050406030204" pitchFamily="18" charset="0"/>
                              <a:ea typeface="Cambria Math" panose="02040503050406030204" pitchFamily="18" charset="0"/>
                            </a:rPr>
                          </m:ctrlPr>
                        </m:dPr>
                        <m:e>
                          <m:d>
                            <m:dPr>
                              <m:ctrlPr>
                                <a:rPr lang="fr-FR" i="1">
                                  <a:solidFill>
                                    <a:srgbClr val="FF0000"/>
                                  </a:solidFill>
                                  <a:latin typeface="Cambria Math" panose="02040503050406030204" pitchFamily="18" charset="0"/>
                                  <a:ea typeface="Cambria Math" panose="02040503050406030204" pitchFamily="18" charset="0"/>
                                </a:rPr>
                              </m:ctrlPr>
                            </m:dPr>
                            <m:e>
                              <m:r>
                                <a:rPr lang="fr-FR" i="1">
                                  <a:solidFill>
                                    <a:srgbClr val="FF0000"/>
                                  </a:solidFill>
                                  <a:latin typeface="Cambria Math" panose="02040503050406030204" pitchFamily="18" charset="0"/>
                                  <a:ea typeface="Cambria Math" panose="02040503050406030204" pitchFamily="18" charset="0"/>
                                </a:rPr>
                                <m:t>1−</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d>
                            <m:dPr>
                              <m:ctrlPr>
                                <a:rPr lang="fr-FR" i="1">
                                  <a:solidFill>
                                    <a:srgbClr val="FF0000"/>
                                  </a:solidFill>
                                  <a:latin typeface="Cambria Math" panose="02040503050406030204" pitchFamily="18" charset="0"/>
                                  <a:ea typeface="Cambria Math" panose="02040503050406030204" pitchFamily="18" charset="0"/>
                                </a:rPr>
                              </m:ctrlPr>
                            </m:dPr>
                            <m:e>
                              <m:d>
                                <m:dPr>
                                  <m:ctrlPr>
                                    <a:rPr lang="fr-FR" i="1">
                                      <a:solidFill>
                                        <a:srgbClr val="FF0000"/>
                                      </a:solidFill>
                                      <a:latin typeface="Cambria Math" panose="02040503050406030204" pitchFamily="18" charset="0"/>
                                      <a:ea typeface="Cambria Math" panose="02040503050406030204" pitchFamily="18" charset="0"/>
                                    </a:rPr>
                                  </m:ctrlPr>
                                </m:dPr>
                                <m:e>
                                  <m:r>
                                    <a:rPr lang="fr-FR" i="1">
                                      <a:solidFill>
                                        <a:srgbClr val="FF0000"/>
                                      </a:solidFill>
                                      <a:latin typeface="Cambria Math" panose="02040503050406030204" pitchFamily="18" charset="0"/>
                                      <a:ea typeface="Cambria Math" panose="02040503050406030204" pitchFamily="18" charset="0"/>
                                    </a:rPr>
                                    <m:t>1+</m:t>
                                  </m:r>
                                  <m:r>
                                    <a:rPr lang="fr-FR" i="1">
                                      <a:solidFill>
                                        <a:srgbClr val="FF0000"/>
                                      </a:solidFill>
                                      <a:latin typeface="Cambria Math" panose="02040503050406030204" pitchFamily="18" charset="0"/>
                                      <a:ea typeface="Cambria Math" panose="02040503050406030204" pitchFamily="18" charset="0"/>
                                    </a:rPr>
                                    <m:t>𝑘</m:t>
                                  </m:r>
                                </m:e>
                              </m:d>
                              <m:r>
                                <a:rPr lang="fr-FR" i="1">
                                  <a:solidFill>
                                    <a:srgbClr val="FF0000"/>
                                  </a:solidFill>
                                  <a:latin typeface="Cambria Math" panose="02040503050406030204" pitchFamily="18" charset="0"/>
                                  <a:ea typeface="Cambria Math" panose="02040503050406030204" pitchFamily="18" charset="0"/>
                                </a:rPr>
                                <m:t>+</m:t>
                              </m:r>
                              <m:d>
                                <m:dPr>
                                  <m:ctrlPr>
                                    <a:rPr lang="fr-FR" i="1">
                                      <a:solidFill>
                                        <a:srgbClr val="FF0000"/>
                                      </a:solidFill>
                                      <a:latin typeface="Cambria Math" panose="02040503050406030204" pitchFamily="18" charset="0"/>
                                      <a:ea typeface="Cambria Math" panose="02040503050406030204" pitchFamily="18" charset="0"/>
                                    </a:rPr>
                                  </m:ctrlPr>
                                </m:dPr>
                                <m:e>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1</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r>
                                    <a:rPr lang="fr-FR" i="1">
                                      <a:solidFill>
                                        <a:srgbClr val="FF0000"/>
                                      </a:solidFill>
                                      <a:latin typeface="Cambria Math" panose="02040503050406030204" pitchFamily="18" charset="0"/>
                                      <a:ea typeface="Cambria Math" panose="02040503050406030204" pitchFamily="18" charset="0"/>
                                    </a:rPr>
                                    <m:t>−</m:t>
                                  </m:r>
                                  <m:r>
                                    <a:rPr lang="fr-FR" i="1">
                                      <a:solidFill>
                                        <a:srgbClr val="FF0000"/>
                                      </a:solidFill>
                                      <a:latin typeface="Cambria Math" panose="02040503050406030204" pitchFamily="18" charset="0"/>
                                      <a:ea typeface="Cambria Math" panose="02040503050406030204" pitchFamily="18" charset="0"/>
                                    </a:rPr>
                                    <m:t>𝑘</m:t>
                                  </m:r>
                                </m:e>
                              </m:d>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i="1">
                              <a:solidFill>
                                <a:srgbClr val="FF0000"/>
                              </a:solidFill>
                              <a:latin typeface="Cambria Math" panose="02040503050406030204" pitchFamily="18" charset="0"/>
                            </a:rPr>
                            <m:t>−</m:t>
                          </m:r>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𝐷</m:t>
                              </m:r>
                            </m:e>
                            <m:sub>
                              <m:r>
                                <a:rPr lang="fr-FR" i="1">
                                  <a:solidFill>
                                    <a:srgbClr val="FF0000"/>
                                  </a:solidFill>
                                  <a:latin typeface="Cambria Math" panose="02040503050406030204" pitchFamily="18" charset="0"/>
                                </a:rPr>
                                <m:t>𝑒𝑓𝑓</m:t>
                              </m:r>
                            </m:sub>
                          </m:sSub>
                          <m:d>
                            <m:dPr>
                              <m:begChr m:val="["/>
                              <m:endChr m:val="]"/>
                              <m:ctrlPr>
                                <a:rPr lang="fr-FR" i="1">
                                  <a:solidFill>
                                    <a:srgbClr val="FF0000"/>
                                  </a:solidFill>
                                  <a:latin typeface="Cambria Math" panose="02040503050406030204" pitchFamily="18" charset="0"/>
                                </a:rPr>
                              </m:ctrlPr>
                            </m:dPr>
                            <m:e>
                              <m:sSub>
                                <m:sSubPr>
                                  <m:ctrlPr>
                                    <a:rPr lang="fr-FR" i="1">
                                      <a:solidFill>
                                        <a:srgbClr val="FF0000"/>
                                      </a:solidFill>
                                      <a:latin typeface="Cambria Math" panose="02040503050406030204" pitchFamily="18" charset="0"/>
                                    </a:rPr>
                                  </m:ctrlPr>
                                </m:sSubPr>
                                <m:e>
                                  <m:r>
                                    <a:rPr lang="fr-FR" i="1">
                                      <a:solidFill>
                                        <a:srgbClr val="FF0000"/>
                                      </a:solidFill>
                                      <a:latin typeface="Cambria Math" panose="02040503050406030204" pitchFamily="18" charset="0"/>
                                    </a:rPr>
                                    <m:t>𝐶</m:t>
                                  </m:r>
                                </m:e>
                                <m:sub>
                                  <m:r>
                                    <a:rPr lang="fr-FR" i="1">
                                      <a:solidFill>
                                        <a:srgbClr val="FF0000"/>
                                      </a:solidFill>
                                      <a:latin typeface="Cambria Math" panose="02040503050406030204" pitchFamily="18" charset="0"/>
                                    </a:rPr>
                                    <m:t>𝑒</m:t>
                                  </m:r>
                                </m:sub>
                              </m:sSub>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4</m:t>
                                  </m:r>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𝑒</m:t>
                                  </m:r>
                                </m:e>
                                <m:sup>
                                  <m:r>
                                    <a:rPr lang="fr-FR" i="1">
                                      <a:solidFill>
                                        <a:srgbClr val="FF0000"/>
                                      </a:solidFill>
                                      <a:latin typeface="Cambria Math" panose="02040503050406030204" pitchFamily="18" charset="0"/>
                                      <a:ea typeface="Cambria Math" panose="02040503050406030204" pitchFamily="18" charset="0"/>
                                    </a:rPr>
                                    <m:t>−</m:t>
                                  </m:r>
                                  <m:f>
                                    <m:fPr>
                                      <m:ctrlPr>
                                        <a:rPr lang="fr-FR" i="1">
                                          <a:solidFill>
                                            <a:srgbClr val="FF0000"/>
                                          </a:solidFill>
                                          <a:latin typeface="Cambria Math" panose="02040503050406030204" pitchFamily="18" charset="0"/>
                                          <a:ea typeface="Cambria Math" panose="02040503050406030204" pitchFamily="18" charset="0"/>
                                        </a:rPr>
                                      </m:ctrlPr>
                                    </m:fPr>
                                    <m:num>
                                      <m:r>
                                        <a:rPr lang="fr-FR" i="1">
                                          <a:solidFill>
                                            <a:srgbClr val="FF0000"/>
                                          </a:solidFill>
                                          <a:latin typeface="Cambria Math" panose="02040503050406030204" pitchFamily="18" charset="0"/>
                                          <a:ea typeface="Cambria Math" panose="02040503050406030204" pitchFamily="18" charset="0"/>
                                        </a:rPr>
                                        <m:t>𝑡</m:t>
                                      </m:r>
                                    </m:num>
                                    <m:den>
                                      <m:sSub>
                                        <m:sSubPr>
                                          <m:ctrlPr>
                                            <a:rPr lang="fr-FR" i="1">
                                              <a:solidFill>
                                                <a:srgbClr val="FF0000"/>
                                              </a:solidFill>
                                              <a:latin typeface="Cambria Math" panose="02040503050406030204" pitchFamily="18" charset="0"/>
                                              <a:ea typeface="Cambria Math" panose="02040503050406030204" pitchFamily="18" charset="0"/>
                                            </a:rPr>
                                          </m:ctrlPr>
                                        </m:sSubPr>
                                        <m:e>
                                          <m:r>
                                            <a:rPr lang="fr-FR" i="1">
                                              <a:solidFill>
                                                <a:srgbClr val="FF0000"/>
                                              </a:solidFill>
                                              <a:latin typeface="Cambria Math" panose="02040503050406030204" pitchFamily="18" charset="0"/>
                                              <a:ea typeface="Cambria Math" panose="02040503050406030204" pitchFamily="18" charset="0"/>
                                            </a:rPr>
                                            <m:t>𝑡</m:t>
                                          </m:r>
                                        </m:e>
                                        <m:sub>
                                          <m:r>
                                            <a:rPr lang="fr-FR" i="1">
                                              <a:solidFill>
                                                <a:srgbClr val="FF0000"/>
                                              </a:solidFill>
                                              <a:latin typeface="Cambria Math" panose="02040503050406030204" pitchFamily="18" charset="0"/>
                                              <a:ea typeface="Cambria Math" panose="02040503050406030204" pitchFamily="18" charset="0"/>
                                            </a:rPr>
                                            <m:t>𝑓</m:t>
                                          </m:r>
                                        </m:sub>
                                      </m:sSub>
                                    </m:den>
                                  </m:f>
                                </m:sup>
                              </m:sSup>
                            </m:e>
                          </m:d>
                          <m:r>
                            <a:rPr lang="fr-FR" i="1">
                              <a:solidFill>
                                <a:srgbClr val="FF0000"/>
                              </a:solidFill>
                              <a:latin typeface="Cambria Math" panose="02040503050406030204" pitchFamily="18" charset="0"/>
                              <a:ea typeface="Cambria Math" panose="02040503050406030204" pitchFamily="18" charset="0"/>
                            </a:rPr>
                            <m:t>+</m:t>
                          </m:r>
                          <m:r>
                            <a:rPr lang="fr-FR" i="1">
                              <a:solidFill>
                                <a:srgbClr val="FF0000"/>
                              </a:solidFill>
                              <a:latin typeface="Cambria Math" panose="02040503050406030204" pitchFamily="18" charset="0"/>
                              <a:ea typeface="Cambria Math" panose="02040503050406030204" pitchFamily="18" charset="0"/>
                            </a:rPr>
                            <m:t>𝑘</m:t>
                          </m:r>
                          <m:f>
                            <m:fPr>
                              <m:ctrlPr>
                                <a:rPr lang="fr-FR" i="1">
                                  <a:solidFill>
                                    <a:srgbClr val="FF0000"/>
                                  </a:solidFill>
                                  <a:latin typeface="Cambria Math" panose="02040503050406030204" pitchFamily="18" charset="0"/>
                                  <a:ea typeface="Cambria Math" panose="02040503050406030204" pitchFamily="18" charset="0"/>
                                </a:rPr>
                              </m:ctrlPr>
                            </m:fPr>
                            <m:num>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𝑟</m:t>
                                  </m:r>
                                </m:e>
                                <m:sup>
                                  <m:r>
                                    <a:rPr lang="fr-FR" i="1">
                                      <a:solidFill>
                                        <a:srgbClr val="FF0000"/>
                                      </a:solidFill>
                                      <a:latin typeface="Cambria Math" panose="02040503050406030204" pitchFamily="18" charset="0"/>
                                      <a:ea typeface="Cambria Math" panose="02040503050406030204" pitchFamily="18" charset="0"/>
                                    </a:rPr>
                                    <m:t>2</m:t>
                                  </m:r>
                                </m:sup>
                              </m:sSup>
                            </m:num>
                            <m:den>
                              <m:sSup>
                                <m:sSupPr>
                                  <m:ctrlPr>
                                    <a:rPr lang="fr-FR" i="1">
                                      <a:solidFill>
                                        <a:srgbClr val="FF0000"/>
                                      </a:solidFill>
                                      <a:latin typeface="Cambria Math" panose="02040503050406030204" pitchFamily="18" charset="0"/>
                                      <a:ea typeface="Cambria Math" panose="02040503050406030204" pitchFamily="18" charset="0"/>
                                    </a:rPr>
                                  </m:ctrlPr>
                                </m:sSupPr>
                                <m:e>
                                  <m:r>
                                    <a:rPr lang="fr-FR" i="1">
                                      <a:solidFill>
                                        <a:srgbClr val="FF0000"/>
                                      </a:solidFill>
                                      <a:latin typeface="Cambria Math" panose="02040503050406030204" pitchFamily="18" charset="0"/>
                                      <a:ea typeface="Cambria Math" panose="02040503050406030204" pitchFamily="18" charset="0"/>
                                    </a:rPr>
                                    <m:t>𝑅</m:t>
                                  </m:r>
                                </m:e>
                                <m:sup>
                                  <m:r>
                                    <a:rPr lang="fr-FR" i="1">
                                      <a:solidFill>
                                        <a:srgbClr val="FF0000"/>
                                      </a:solidFill>
                                      <a:latin typeface="Cambria Math" panose="02040503050406030204" pitchFamily="18" charset="0"/>
                                      <a:ea typeface="Cambria Math" panose="02040503050406030204" pitchFamily="18" charset="0"/>
                                    </a:rPr>
                                    <m:t>2</m:t>
                                  </m:r>
                                </m:sup>
                              </m:sSup>
                            </m:den>
                          </m:f>
                        </m:e>
                      </m:d>
                    </m:oMath>
                  </m:oMathPara>
                </a14:m>
                <a:endParaRPr lang="fr-FR" noProof="0" dirty="0"/>
              </a:p>
            </p:txBody>
          </p:sp>
        </mc:Choice>
        <mc:Fallback xmlns="">
          <p:sp>
            <p:nvSpPr>
              <p:cNvPr id="11" name="TextBox 10">
                <a:extLst>
                  <a:ext uri="{FF2B5EF4-FFF2-40B4-BE49-F238E27FC236}">
                    <a16:creationId xmlns:a16="http://schemas.microsoft.com/office/drawing/2014/main" id="{CEE01445-5110-B067-DED9-8FFB49916167}"/>
                  </a:ext>
                </a:extLst>
              </p:cNvPr>
              <p:cNvSpPr txBox="1">
                <a:spLocks noRot="1" noChangeAspect="1" noMove="1" noResize="1" noEditPoints="1" noAdjustHandles="1" noChangeArrowheads="1" noChangeShapeType="1" noTextEdit="1"/>
              </p:cNvSpPr>
              <p:nvPr/>
            </p:nvSpPr>
            <p:spPr>
              <a:xfrm>
                <a:off x="798843" y="1073939"/>
                <a:ext cx="10594310" cy="718402"/>
              </a:xfrm>
              <a:prstGeom prst="rect">
                <a:avLst/>
              </a:prstGeom>
              <a:blipFill>
                <a:blip r:embed="rId2"/>
                <a:stretch>
                  <a:fillRect/>
                </a:stretch>
              </a:blipFill>
            </p:spPr>
            <p:txBody>
              <a:bodyPr/>
              <a:lstStyle/>
              <a:p>
                <a:r>
                  <a:rPr lang="en-GB">
                    <a:noFill/>
                  </a:rPr>
                  <a:t> </a:t>
                </a:r>
              </a:p>
            </p:txBody>
          </p:sp>
        </mc:Fallback>
      </mc:AlternateContent>
      <p:pic>
        <p:nvPicPr>
          <p:cNvPr id="2050" name="Picture 2" descr="Image générée">
            <a:extLst>
              <a:ext uri="{FF2B5EF4-FFF2-40B4-BE49-F238E27FC236}">
                <a16:creationId xmlns:a16="http://schemas.microsoft.com/office/drawing/2014/main" id="{A13C5023-9846-1EDA-6EAF-8A5B5697CD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831" y="2226530"/>
            <a:ext cx="9694333" cy="399386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2407391-3F64-37C1-0C4B-C18562B745CB}"/>
              </a:ext>
            </a:extLst>
          </p:cNvPr>
          <p:cNvSpPr txBox="1"/>
          <p:nvPr/>
        </p:nvSpPr>
        <p:spPr>
          <a:xfrm>
            <a:off x="-4" y="6103751"/>
            <a:ext cx="12192001" cy="646331"/>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Remarque</a:t>
            </a:r>
            <a:r>
              <a:rPr lang="fr-FR" noProof="0" dirty="0">
                <a:latin typeface="Times New Roman" panose="02020603050405020304" pitchFamily="18" charset="0"/>
                <a:cs typeface="Times New Roman" panose="02020603050405020304" pitchFamily="18" charset="0"/>
              </a:rPr>
              <a:t> : Avec le recule des résultats obtenus plut tard, on remarque que cette solution manufacturée ressemble à l’évolution de la concentration de sel (d’un point de vue des tendances). </a:t>
            </a:r>
          </a:p>
        </p:txBody>
      </p:sp>
    </p:spTree>
    <p:extLst>
      <p:ext uri="{BB962C8B-B14F-4D97-AF65-F5344CB8AC3E}">
        <p14:creationId xmlns:p14="http://schemas.microsoft.com/office/powerpoint/2010/main" val="1063259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52CD8-F9A9-BA0B-51FD-3202AE1CD86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EE09865-2353-513F-9DC0-C9F074D6CE33}"/>
              </a:ext>
            </a:extLst>
          </p:cNvPr>
          <p:cNvSpPr txBox="1"/>
          <p:nvPr/>
        </p:nvSpPr>
        <p:spPr>
          <a:xfrm>
            <a:off x="-1" y="627468"/>
            <a:ext cx="11091333"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exprime les équations à résoudre pour les deux méthodes proposée</a:t>
            </a:r>
            <a:r>
              <a:rPr lang="fr-FR" dirty="0">
                <a:latin typeface="Times New Roman" panose="02020603050405020304" pitchFamily="18" charset="0"/>
                <a:cs typeface="Times New Roman" panose="02020603050405020304" pitchFamily="18" charset="0"/>
              </a:rPr>
              <a:t>s. Pour </a:t>
            </a:r>
            <a:r>
              <a:rPr lang="fr-FR" b="1" dirty="0">
                <a:latin typeface="Times New Roman" panose="02020603050405020304" pitchFamily="18" charset="0"/>
                <a:cs typeface="Times New Roman" panose="02020603050405020304" pitchFamily="18" charset="0"/>
              </a:rPr>
              <a:t>Euler implicite</a:t>
            </a:r>
            <a:r>
              <a:rPr lang="fr-FR" dirty="0">
                <a:latin typeface="Times New Roman" panose="02020603050405020304" pitchFamily="18" charset="0"/>
                <a:cs typeface="Times New Roman" panose="02020603050405020304" pitchFamily="18" charset="0"/>
              </a:rPr>
              <a:t>, nous avons : </a:t>
            </a:r>
            <a:endParaRPr lang="fr-FR" noProof="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F2251D14-2633-20E2-564E-1512F5DC053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4" name="TextBox 23">
            <a:extLst>
              <a:ext uri="{FF2B5EF4-FFF2-40B4-BE49-F238E27FC236}">
                <a16:creationId xmlns:a16="http://schemas.microsoft.com/office/drawing/2014/main" id="{39BEB853-637D-D23D-BA09-F503A011AEFB}"/>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25" name="Rectangle 24">
            <a:extLst>
              <a:ext uri="{FF2B5EF4-FFF2-40B4-BE49-F238E27FC236}">
                <a16:creationId xmlns:a16="http://schemas.microsoft.com/office/drawing/2014/main" id="{9A0211AD-15AF-66EB-D513-F04FE5BAC29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2" name="TextBox 1">
            <a:extLst>
              <a:ext uri="{FF2B5EF4-FFF2-40B4-BE49-F238E27FC236}">
                <a16:creationId xmlns:a16="http://schemas.microsoft.com/office/drawing/2014/main" id="{23AF90DA-2034-1DEE-06D0-9A1454FEA349}"/>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8/</a:t>
            </a:r>
            <a:r>
              <a:rPr lang="fr-FR" sz="1400" noProof="0" dirty="0">
                <a:latin typeface="Times New Roman" panose="02020603050405020304" pitchFamily="18" charset="0"/>
                <a:cs typeface="Times New Roman" panose="02020603050405020304" pitchFamily="18" charset="0"/>
              </a:rPr>
              <a:t>10</a:t>
            </a:r>
          </a:p>
        </p:txBody>
      </p:sp>
      <p:sp>
        <p:nvSpPr>
          <p:cNvPr id="14" name="TextBox 13">
            <a:extLst>
              <a:ext uri="{FF2B5EF4-FFF2-40B4-BE49-F238E27FC236}">
                <a16:creationId xmlns:a16="http://schemas.microsoft.com/office/drawing/2014/main" id="{8D702A96-2F1B-2ED5-D8E2-5C499FD9F1F5}"/>
              </a:ext>
            </a:extLst>
          </p:cNvPr>
          <p:cNvSpPr txBox="1"/>
          <p:nvPr/>
        </p:nvSpPr>
        <p:spPr>
          <a:xfrm>
            <a:off x="0" y="1009071"/>
            <a:ext cx="1100666"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Pour i : </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FBC5B56-3566-1B71-CCA9-E2600B9CF6F9}"/>
                  </a:ext>
                </a:extLst>
              </p:cNvPr>
              <p:cNvSpPr txBox="1"/>
              <p:nvPr/>
            </p:nvSpPr>
            <p:spPr>
              <a:xfrm>
                <a:off x="101598" y="1378403"/>
                <a:ext cx="11703051" cy="68473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b="0" i="1" smtClean="0">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b="0" i="1" smtClean="0">
                              <a:latin typeface="Cambria Math" panose="02040503050406030204" pitchFamily="18" charset="0"/>
                            </a:rPr>
                            <m:t>𝐶</m:t>
                          </m:r>
                        </m:e>
                        <m:sub>
                          <m:r>
                            <a:rPr lang="fr-FR" sz="1400" b="0" i="1" smtClean="0">
                              <a:latin typeface="Cambria Math" panose="02040503050406030204" pitchFamily="18" charset="0"/>
                            </a:rPr>
                            <m:t>𝑖</m:t>
                          </m:r>
                        </m:sub>
                        <m:sup>
                          <m:r>
                            <a:rPr lang="fr-FR" sz="1400" b="0" i="1" smtClean="0">
                              <a:latin typeface="Cambria Math" panose="02040503050406030204" pitchFamily="18" charset="0"/>
                            </a:rPr>
                            <m:t>𝑛</m:t>
                          </m:r>
                        </m:sup>
                      </m:sSubSup>
                      <m:r>
                        <a:rPr lang="fr-FR" sz="1400" b="0" i="1" smtClean="0">
                          <a:latin typeface="Cambria Math" panose="02040503050406030204" pitchFamily="18" charset="0"/>
                        </a:rPr>
                        <m:t>+</m:t>
                      </m:r>
                      <m:r>
                        <a:rPr lang="fr-FR" sz="1400" i="1" smtClean="0">
                          <a:solidFill>
                            <a:schemeClr val="accent1"/>
                          </a:solidFill>
                          <a:latin typeface="Cambria Math" panose="02040503050406030204" pitchFamily="18" charset="0"/>
                          <a:ea typeface="Cambria Math" panose="02040503050406030204" pitchFamily="18" charset="0"/>
                        </a:rPr>
                        <m:t>∆</m:t>
                      </m:r>
                      <m:r>
                        <a:rPr lang="fr-FR" sz="1400" i="1" smtClean="0">
                          <a:solidFill>
                            <a:schemeClr val="accent1"/>
                          </a:solidFill>
                          <a:latin typeface="Cambria Math" panose="02040503050406030204" pitchFamily="18" charset="0"/>
                          <a:ea typeface="Cambria Math" panose="02040503050406030204" pitchFamily="18" charset="0"/>
                        </a:rPr>
                        <m:t>𝑡</m:t>
                      </m:r>
                      <m:d>
                        <m:dPr>
                          <m:begChr m:val="["/>
                          <m:endChr m:val="]"/>
                          <m:ctrlPr>
                            <a:rPr lang="fr-FR" sz="1400" i="1" smtClean="0">
                              <a:latin typeface="Cambria Math" panose="02040503050406030204" pitchFamily="18" charset="0"/>
                              <a:ea typeface="Cambria Math" panose="02040503050406030204" pitchFamily="18" charset="0"/>
                            </a:rPr>
                          </m:ctrlPr>
                        </m:dPr>
                        <m:e>
                          <m:sSub>
                            <m:sSubPr>
                              <m:ctrlPr>
                                <a:rPr lang="fr-FR" sz="1400" i="1">
                                  <a:latin typeface="Cambria Math" panose="02040503050406030204" pitchFamily="18" charset="0"/>
                                </a:rPr>
                              </m:ctrlPr>
                            </m:sSubPr>
                            <m:e>
                              <m:r>
                                <a:rPr lang="fr-FR" sz="1400" i="1">
                                  <a:latin typeface="Cambria Math" panose="02040503050406030204" pitchFamily="18" charset="0"/>
                                </a:rPr>
                                <m:t>𝐷</m:t>
                              </m:r>
                            </m:e>
                            <m:sub>
                              <m:r>
                                <a:rPr lang="fr-FR" sz="1400" i="1">
                                  <a:latin typeface="Cambria Math" panose="02040503050406030204" pitchFamily="18" charset="0"/>
                                </a:rPr>
                                <m:t>𝑒𝑓𝑓</m:t>
                              </m:r>
                            </m:sub>
                          </m:sSub>
                          <m:d>
                            <m:dPr>
                              <m:begChr m:val="["/>
                              <m:endChr m:val="]"/>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1</m:t>
                                  </m:r>
                                </m:num>
                                <m:den>
                                  <m:r>
                                    <a:rPr lang="fr-FR" sz="1400" i="1">
                                      <a:latin typeface="Cambria Math" panose="02040503050406030204" pitchFamily="18" charset="0"/>
                                    </a:rPr>
                                    <m:t>𝑟</m:t>
                                  </m:r>
                                </m:den>
                              </m:f>
                              <m:f>
                                <m:fPr>
                                  <m:ctrlPr>
                                    <a:rPr lang="fr-FR" sz="1400" i="1">
                                      <a:latin typeface="Cambria Math" panose="02040503050406030204" pitchFamily="18" charset="0"/>
                                    </a:rPr>
                                  </m:ctrlPr>
                                </m:fPr>
                                <m:num>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r>
                                    <a:rPr lang="fr-FR" sz="1400" i="1">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num>
                                <m:den>
                                  <m:r>
                                    <a:rPr lang="fr-FR" sz="1400" i="1">
                                      <a:latin typeface="Cambria Math" panose="02040503050406030204" pitchFamily="18" charset="0"/>
                                    </a:rPr>
                                    <m:t>2</m:t>
                                  </m:r>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den>
                              </m:f>
                              <m:r>
                                <a:rPr lang="fr-FR" sz="1400" i="1">
                                  <a:latin typeface="Cambria Math" panose="02040503050406030204" pitchFamily="18" charset="0"/>
                                </a:rPr>
                                <m:t>+</m:t>
                              </m:r>
                              <m:f>
                                <m:fPr>
                                  <m:ctrlPr>
                                    <a:rPr lang="fr-FR" sz="1400" i="1">
                                      <a:latin typeface="Cambria Math" panose="02040503050406030204" pitchFamily="18" charset="0"/>
                                    </a:rPr>
                                  </m:ctrlPr>
                                </m:fPr>
                                <m:num>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r>
                                    <a:rPr lang="fr-FR" sz="1400" i="1">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2</m:t>
                                      </m:r>
                                      <m:r>
                                        <a:rPr lang="fr-FR" sz="1400" i="1">
                                          <a:latin typeface="Cambria Math" panose="02040503050406030204" pitchFamily="18" charset="0"/>
                                        </a:rPr>
                                        <m:t>𝐶</m:t>
                                      </m:r>
                                    </m:e>
                                    <m:sub>
                                      <m:r>
                                        <a:rPr lang="fr-FR" sz="1400" i="1">
                                          <a:latin typeface="Cambria Math" panose="02040503050406030204" pitchFamily="18" charset="0"/>
                                        </a:rPr>
                                        <m:t>𝑖</m:t>
                                      </m:r>
                                    </m:sub>
                                    <m:sup>
                                      <m:r>
                                        <a:rPr lang="fr-FR" sz="1400" i="1">
                                          <a:latin typeface="Cambria Math" panose="02040503050406030204" pitchFamily="18" charset="0"/>
                                        </a:rPr>
                                        <m:t>𝑛</m:t>
                                      </m:r>
                                      <m:r>
                                        <a:rPr lang="fr-FR" sz="1400" i="1">
                                          <a:latin typeface="Cambria Math" panose="02040503050406030204" pitchFamily="18" charset="0"/>
                                        </a:rPr>
                                        <m:t>+1</m:t>
                                      </m:r>
                                    </m:sup>
                                  </m:sSubSup>
                                  <m:r>
                                    <a:rPr lang="fr-FR" sz="1400" i="1">
                                      <a:latin typeface="Cambria Math" panose="02040503050406030204" pitchFamily="18" charset="0"/>
                                    </a:rPr>
                                    <m:t>+</m:t>
                                  </m:r>
                                  <m:sSubSup>
                                    <m:sSubSupPr>
                                      <m:ctrlPr>
                                        <a:rPr lang="fr-FR" sz="1400" i="1">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i="1">
                                          <a:latin typeface="Cambria Math" panose="02040503050406030204" pitchFamily="18" charset="0"/>
                                        </a:rPr>
                                        <m:t>𝑛</m:t>
                                      </m:r>
                                      <m:r>
                                        <a:rPr lang="fr-FR" sz="1400" i="1">
                                          <a:latin typeface="Cambria Math" panose="02040503050406030204" pitchFamily="18" charset="0"/>
                                        </a:rPr>
                                        <m:t>+1</m:t>
                                      </m:r>
                                    </m:sup>
                                  </m:sSubSup>
                                </m:num>
                                <m:den>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ea typeface="Cambria Math" panose="02040503050406030204" pitchFamily="18" charset="0"/>
                                    </a:rPr>
                                    <m:t>𝑟</m:t>
                                  </m:r>
                                  <m:r>
                                    <a:rPr lang="fr-FR" sz="1400" i="1">
                                      <a:latin typeface="Cambria Math" panose="02040503050406030204" pitchFamily="18" charset="0"/>
                                      <a:ea typeface="Cambria Math" panose="02040503050406030204" pitchFamily="18" charset="0"/>
                                    </a:rPr>
                                    <m:t>²</m:t>
                                  </m:r>
                                </m:den>
                              </m:f>
                            </m:e>
                          </m:d>
                          <m:r>
                            <a:rPr lang="fr-FR" sz="1400" i="1">
                              <a:latin typeface="Cambria Math" panose="02040503050406030204" pitchFamily="18" charset="0"/>
                              <a:ea typeface="Cambria Math" panose="02040503050406030204" pitchFamily="18" charset="0"/>
                            </a:rPr>
                            <m:t>−</m:t>
                          </m:r>
                          <m:r>
                            <a:rPr lang="fr-FR" sz="1400" i="1">
                              <a:latin typeface="Cambria Math" panose="02040503050406030204" pitchFamily="18" charset="0"/>
                              <a:cs typeface="Times New Roman" panose="02020603050405020304" pitchFamily="18" charset="0"/>
                            </a:rPr>
                            <m:t>𝑘</m:t>
                          </m:r>
                          <m:r>
                            <a:rPr lang="fr-FR" sz="1400" i="1">
                              <a:latin typeface="Cambria Math" panose="02040503050406030204" pitchFamily="18" charset="0"/>
                              <a:ea typeface="Cambria Math" panose="02040503050406030204" pitchFamily="18" charset="0"/>
                              <a:cs typeface="Times New Roman" panose="02020603050405020304" pitchFamily="18" charset="0"/>
                            </a:rPr>
                            <m:t>∙</m:t>
                          </m:r>
                          <m:sSubSup>
                            <m:sSubSupPr>
                              <m:ctrlPr>
                                <a:rPr lang="fr-FR" sz="1400" i="1">
                                  <a:latin typeface="Cambria Math" panose="02040503050406030204" pitchFamily="18" charset="0"/>
                                  <a:ea typeface="Cambria Math" panose="02040503050406030204" pitchFamily="18" charset="0"/>
                                  <a:cs typeface="Times New Roman" panose="02020603050405020304" pitchFamily="18" charset="0"/>
                                </a:rPr>
                              </m:ctrlPr>
                            </m:sSubSupPr>
                            <m:e>
                              <m:r>
                                <a:rPr lang="fr-FR" sz="1400" i="1">
                                  <a:latin typeface="Cambria Math" panose="02040503050406030204" pitchFamily="18" charset="0"/>
                                  <a:ea typeface="Cambria Math" panose="02040503050406030204" pitchFamily="18" charset="0"/>
                                  <a:cs typeface="Times New Roman" panose="02020603050405020304" pitchFamily="18" charset="0"/>
                                </a:rPr>
                                <m:t>𝐶</m:t>
                              </m:r>
                            </m:e>
                            <m:sub>
                              <m:r>
                                <a:rPr lang="fr-FR" sz="1400" i="1">
                                  <a:latin typeface="Cambria Math" panose="02040503050406030204" pitchFamily="18" charset="0"/>
                                  <a:ea typeface="Cambria Math" panose="02040503050406030204" pitchFamily="18" charset="0"/>
                                  <a:cs typeface="Times New Roman" panose="02020603050405020304" pitchFamily="18" charset="0"/>
                                </a:rPr>
                                <m:t>𝑖</m:t>
                              </m:r>
                            </m:sub>
                            <m:sup>
                              <m:r>
                                <a:rPr lang="fr-FR" sz="1400" i="1">
                                  <a:latin typeface="Cambria Math" panose="02040503050406030204" pitchFamily="18" charset="0"/>
                                  <a:ea typeface="Cambria Math" panose="02040503050406030204" pitchFamily="18" charset="0"/>
                                  <a:cs typeface="Times New Roman" panose="02020603050405020304" pitchFamily="18" charset="0"/>
                                </a:rPr>
                                <m:t>𝑛</m:t>
                              </m:r>
                              <m:r>
                                <a:rPr lang="fr-FR" sz="1400" i="1">
                                  <a:latin typeface="Cambria Math" panose="02040503050406030204" pitchFamily="18" charset="0"/>
                                  <a:ea typeface="Cambria Math" panose="02040503050406030204" pitchFamily="18" charset="0"/>
                                  <a:cs typeface="Times New Roman" panose="02020603050405020304" pitchFamily="18" charset="0"/>
                                </a:rPr>
                                <m:t>+1</m:t>
                              </m:r>
                            </m:sup>
                          </m:sSubSup>
                          <m:r>
                            <a:rPr lang="fr-FR" sz="1400" b="0"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𝐶</m:t>
                              </m:r>
                            </m:e>
                            <m:sub>
                              <m:r>
                                <a:rPr lang="fr-FR" sz="1400" i="1">
                                  <a:solidFill>
                                    <a:srgbClr val="FF0000"/>
                                  </a:solidFill>
                                  <a:latin typeface="Cambria Math" panose="02040503050406030204" pitchFamily="18" charset="0"/>
                                </a:rPr>
                                <m:t>𝑒</m:t>
                              </m:r>
                            </m:sub>
                          </m:sSub>
                          <m:r>
                            <a:rPr lang="fr-FR" sz="1400" i="1">
                              <a:solidFill>
                                <a:srgbClr val="FF0000"/>
                              </a:solidFill>
                              <a:latin typeface="Cambria Math" panose="02040503050406030204" pitchFamily="18" charset="0"/>
                              <a:ea typeface="Cambria Math" panose="02040503050406030204" pitchFamily="18" charset="0"/>
                            </a:rPr>
                            <m:t>∙</m:t>
                          </m:r>
                          <m:d>
                            <m:dPr>
                              <m:begChr m:val="["/>
                              <m:endChr m:val="]"/>
                              <m:ctrlPr>
                                <a:rPr lang="fr-FR" sz="1400" i="1">
                                  <a:solidFill>
                                    <a:srgbClr val="FF0000"/>
                                  </a:solidFill>
                                  <a:latin typeface="Cambria Math" panose="02040503050406030204" pitchFamily="18" charset="0"/>
                                  <a:ea typeface="Cambria Math" panose="02040503050406030204" pitchFamily="18" charset="0"/>
                                </a:rPr>
                              </m:ctrlPr>
                            </m:dPr>
                            <m:e>
                              <m:d>
                                <m:dPr>
                                  <m:ctrlPr>
                                    <a:rPr lang="fr-FR" sz="1400" i="1">
                                      <a:solidFill>
                                        <a:srgbClr val="FF0000"/>
                                      </a:solidFill>
                                      <a:latin typeface="Cambria Math" panose="02040503050406030204" pitchFamily="18" charset="0"/>
                                      <a:ea typeface="Cambria Math" panose="02040503050406030204" pitchFamily="18" charset="0"/>
                                    </a:rPr>
                                  </m:ctrlPr>
                                </m:dPr>
                                <m:e>
                                  <m:r>
                                    <a:rPr lang="fr-FR" sz="1400" i="1">
                                      <a:solidFill>
                                        <a:srgbClr val="FF0000"/>
                                      </a:solidFill>
                                      <a:latin typeface="Cambria Math" panose="02040503050406030204" pitchFamily="18" charset="0"/>
                                      <a:ea typeface="Cambria Math" panose="02040503050406030204" pitchFamily="18" charset="0"/>
                                    </a:rPr>
                                    <m:t>1−</m:t>
                                  </m:r>
                                  <m:f>
                                    <m:fPr>
                                      <m:ctrlPr>
                                        <a:rPr lang="fr-FR" sz="1400" i="1">
                                          <a:solidFill>
                                            <a:srgbClr val="FF0000"/>
                                          </a:solidFill>
                                          <a:latin typeface="Cambria Math" panose="02040503050406030204" pitchFamily="18" charset="0"/>
                                          <a:ea typeface="Cambria Math" panose="02040503050406030204" pitchFamily="18" charset="0"/>
                                        </a:rPr>
                                      </m:ctrlPr>
                                    </m:fPr>
                                    <m:num>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𝑟</m:t>
                                          </m:r>
                                        </m:e>
                                        <m:sup>
                                          <m:r>
                                            <a:rPr lang="fr-FR" sz="1400" i="1">
                                              <a:solidFill>
                                                <a:srgbClr val="FF0000"/>
                                              </a:solidFill>
                                              <a:latin typeface="Cambria Math" panose="02040503050406030204" pitchFamily="18" charset="0"/>
                                              <a:ea typeface="Cambria Math" panose="02040503050406030204" pitchFamily="18" charset="0"/>
                                            </a:rPr>
                                            <m:t>2</m:t>
                                          </m:r>
                                        </m:sup>
                                      </m:sSup>
                                    </m:num>
                                    <m:den>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𝑅</m:t>
                                          </m:r>
                                        </m:e>
                                        <m:sup>
                                          <m:r>
                                            <a:rPr lang="fr-FR" sz="1400" i="1">
                                              <a:solidFill>
                                                <a:srgbClr val="FF0000"/>
                                              </a:solidFill>
                                              <a:latin typeface="Cambria Math" panose="02040503050406030204" pitchFamily="18" charset="0"/>
                                              <a:ea typeface="Cambria Math" panose="02040503050406030204" pitchFamily="18" charset="0"/>
                                            </a:rPr>
                                            <m:t>2</m:t>
                                          </m:r>
                                        </m:sup>
                                      </m:sSup>
                                    </m:den>
                                  </m:f>
                                </m:e>
                              </m:d>
                              <m:d>
                                <m:dPr>
                                  <m:ctrlPr>
                                    <a:rPr lang="fr-FR" sz="1400" i="1">
                                      <a:solidFill>
                                        <a:srgbClr val="FF0000"/>
                                      </a:solidFill>
                                      <a:latin typeface="Cambria Math" panose="02040503050406030204" pitchFamily="18" charset="0"/>
                                      <a:ea typeface="Cambria Math" panose="02040503050406030204" pitchFamily="18" charset="0"/>
                                    </a:rPr>
                                  </m:ctrlPr>
                                </m:dPr>
                                <m:e>
                                  <m:d>
                                    <m:dPr>
                                      <m:ctrlPr>
                                        <a:rPr lang="fr-FR" sz="1400" i="1">
                                          <a:solidFill>
                                            <a:srgbClr val="FF0000"/>
                                          </a:solidFill>
                                          <a:latin typeface="Cambria Math" panose="02040503050406030204" pitchFamily="18" charset="0"/>
                                          <a:ea typeface="Cambria Math" panose="02040503050406030204" pitchFamily="18" charset="0"/>
                                        </a:rPr>
                                      </m:ctrlPr>
                                    </m:dPr>
                                    <m:e>
                                      <m:r>
                                        <a:rPr lang="fr-FR" sz="1400" i="1">
                                          <a:solidFill>
                                            <a:srgbClr val="FF0000"/>
                                          </a:solidFill>
                                          <a:latin typeface="Cambria Math" panose="02040503050406030204" pitchFamily="18" charset="0"/>
                                          <a:ea typeface="Cambria Math" panose="02040503050406030204" pitchFamily="18" charset="0"/>
                                        </a:rPr>
                                        <m:t>1+</m:t>
                                      </m:r>
                                      <m:r>
                                        <a:rPr lang="fr-FR" sz="1400" i="1">
                                          <a:solidFill>
                                            <a:srgbClr val="FF0000"/>
                                          </a:solidFill>
                                          <a:latin typeface="Cambria Math" panose="02040503050406030204" pitchFamily="18" charset="0"/>
                                          <a:ea typeface="Cambria Math" panose="02040503050406030204" pitchFamily="18" charset="0"/>
                                        </a:rPr>
                                        <m:t>𝑘</m:t>
                                      </m:r>
                                    </m:e>
                                  </m:d>
                                  <m:r>
                                    <a:rPr lang="fr-FR" sz="1400" i="1">
                                      <a:solidFill>
                                        <a:srgbClr val="FF0000"/>
                                      </a:solidFill>
                                      <a:latin typeface="Cambria Math" panose="02040503050406030204" pitchFamily="18" charset="0"/>
                                      <a:ea typeface="Cambria Math" panose="02040503050406030204" pitchFamily="18" charset="0"/>
                                    </a:rPr>
                                    <m:t>+</m:t>
                                  </m:r>
                                  <m:d>
                                    <m:dPr>
                                      <m:ctrlPr>
                                        <a:rPr lang="fr-FR" sz="1400" i="1">
                                          <a:solidFill>
                                            <a:srgbClr val="FF0000"/>
                                          </a:solidFill>
                                          <a:latin typeface="Cambria Math" panose="02040503050406030204" pitchFamily="18" charset="0"/>
                                          <a:ea typeface="Cambria Math" panose="02040503050406030204" pitchFamily="18" charset="0"/>
                                        </a:rPr>
                                      </m:ctrlPr>
                                    </m:dPr>
                                    <m:e>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1</m:t>
                                          </m:r>
                                        </m:num>
                                        <m:den>
                                          <m:sSub>
                                            <m:sSubPr>
                                              <m:ctrlPr>
                                                <a:rPr lang="fr-FR" sz="1400" i="1">
                                                  <a:solidFill>
                                                    <a:srgbClr val="FF0000"/>
                                                  </a:solidFill>
                                                  <a:latin typeface="Cambria Math" panose="02040503050406030204" pitchFamily="18" charset="0"/>
                                                  <a:ea typeface="Cambria Math" panose="02040503050406030204" pitchFamily="18" charset="0"/>
                                                </a:rPr>
                                              </m:ctrlPr>
                                            </m:sSubPr>
                                            <m:e>
                                              <m:r>
                                                <a:rPr lang="fr-FR" sz="1400" i="1">
                                                  <a:solidFill>
                                                    <a:srgbClr val="FF0000"/>
                                                  </a:solidFill>
                                                  <a:latin typeface="Cambria Math" panose="02040503050406030204" pitchFamily="18" charset="0"/>
                                                  <a:ea typeface="Cambria Math" panose="02040503050406030204" pitchFamily="18" charset="0"/>
                                                </a:rPr>
                                                <m:t>𝑡</m:t>
                                              </m:r>
                                            </m:e>
                                            <m:sub>
                                              <m:r>
                                                <a:rPr lang="fr-FR" sz="1400" i="1">
                                                  <a:solidFill>
                                                    <a:srgbClr val="FF0000"/>
                                                  </a:solidFill>
                                                  <a:latin typeface="Cambria Math" panose="02040503050406030204" pitchFamily="18" charset="0"/>
                                                  <a:ea typeface="Cambria Math" panose="02040503050406030204" pitchFamily="18" charset="0"/>
                                                </a:rPr>
                                                <m:t>𝑓</m:t>
                                              </m:r>
                                            </m:sub>
                                          </m:sSub>
                                        </m:den>
                                      </m:f>
                                      <m:r>
                                        <a:rPr lang="fr-FR" sz="1400" i="1">
                                          <a:solidFill>
                                            <a:srgbClr val="FF0000"/>
                                          </a:solidFill>
                                          <a:latin typeface="Cambria Math" panose="02040503050406030204" pitchFamily="18" charset="0"/>
                                          <a:ea typeface="Cambria Math" panose="02040503050406030204" pitchFamily="18" charset="0"/>
                                        </a:rPr>
                                        <m:t>−</m:t>
                                      </m:r>
                                      <m:r>
                                        <a:rPr lang="fr-FR" sz="1400" i="1">
                                          <a:solidFill>
                                            <a:srgbClr val="FF0000"/>
                                          </a:solidFill>
                                          <a:latin typeface="Cambria Math" panose="02040503050406030204" pitchFamily="18" charset="0"/>
                                          <a:ea typeface="Cambria Math" panose="02040503050406030204" pitchFamily="18" charset="0"/>
                                        </a:rPr>
                                        <m:t>𝑘</m:t>
                                      </m:r>
                                    </m:e>
                                  </m:d>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𝑒</m:t>
                                      </m:r>
                                    </m:e>
                                    <m:sup>
                                      <m:r>
                                        <a:rPr lang="fr-FR" sz="1400" i="1">
                                          <a:solidFill>
                                            <a:srgbClr val="FF0000"/>
                                          </a:solidFill>
                                          <a:latin typeface="Cambria Math" panose="02040503050406030204" pitchFamily="18" charset="0"/>
                                          <a:ea typeface="Cambria Math" panose="02040503050406030204" pitchFamily="18" charset="0"/>
                                        </a:rPr>
                                        <m:t>−</m:t>
                                      </m:r>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𝑡</m:t>
                                          </m:r>
                                        </m:num>
                                        <m:den>
                                          <m:sSub>
                                            <m:sSubPr>
                                              <m:ctrlPr>
                                                <a:rPr lang="fr-FR" sz="1400" i="1">
                                                  <a:solidFill>
                                                    <a:srgbClr val="FF0000"/>
                                                  </a:solidFill>
                                                  <a:latin typeface="Cambria Math" panose="02040503050406030204" pitchFamily="18" charset="0"/>
                                                  <a:ea typeface="Cambria Math" panose="02040503050406030204" pitchFamily="18" charset="0"/>
                                                </a:rPr>
                                              </m:ctrlPr>
                                            </m:sSubPr>
                                            <m:e>
                                              <m:r>
                                                <a:rPr lang="fr-FR" sz="1400" i="1">
                                                  <a:solidFill>
                                                    <a:srgbClr val="FF0000"/>
                                                  </a:solidFill>
                                                  <a:latin typeface="Cambria Math" panose="02040503050406030204" pitchFamily="18" charset="0"/>
                                                  <a:ea typeface="Cambria Math" panose="02040503050406030204" pitchFamily="18" charset="0"/>
                                                </a:rPr>
                                                <m:t>𝑡</m:t>
                                              </m:r>
                                            </m:e>
                                            <m:sub>
                                              <m:r>
                                                <a:rPr lang="fr-FR" sz="1400" i="1">
                                                  <a:solidFill>
                                                    <a:srgbClr val="FF0000"/>
                                                  </a:solidFill>
                                                  <a:latin typeface="Cambria Math" panose="02040503050406030204" pitchFamily="18" charset="0"/>
                                                  <a:ea typeface="Cambria Math" panose="02040503050406030204" pitchFamily="18" charset="0"/>
                                                </a:rPr>
                                                <m:t>𝑓</m:t>
                                              </m:r>
                                            </m:sub>
                                          </m:sSub>
                                        </m:den>
                                      </m:f>
                                    </m:sup>
                                  </m:sSup>
                                </m:e>
                              </m:d>
                              <m:r>
                                <a:rPr lang="fr-FR" sz="1400" i="1">
                                  <a:solidFill>
                                    <a:srgbClr val="FF0000"/>
                                  </a:solidFill>
                                  <a:latin typeface="Cambria Math" panose="02040503050406030204" pitchFamily="18" charset="0"/>
                                </a:rPr>
                                <m:t>−</m:t>
                              </m:r>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𝐷</m:t>
                                  </m:r>
                                </m:e>
                                <m:sub>
                                  <m:r>
                                    <a:rPr lang="fr-FR" sz="1400" i="1">
                                      <a:solidFill>
                                        <a:srgbClr val="FF0000"/>
                                      </a:solidFill>
                                      <a:latin typeface="Cambria Math" panose="02040503050406030204" pitchFamily="18" charset="0"/>
                                    </a:rPr>
                                    <m:t>𝑒𝑓𝑓</m:t>
                                  </m:r>
                                </m:sub>
                              </m:sSub>
                              <m:d>
                                <m:dPr>
                                  <m:begChr m:val="["/>
                                  <m:endChr m:val="]"/>
                                  <m:ctrlPr>
                                    <a:rPr lang="fr-FR" sz="1400" i="1">
                                      <a:solidFill>
                                        <a:srgbClr val="FF0000"/>
                                      </a:solidFill>
                                      <a:latin typeface="Cambria Math" panose="02040503050406030204" pitchFamily="18" charset="0"/>
                                    </a:rPr>
                                  </m:ctrlPr>
                                </m:dPr>
                                <m:e>
                                  <m:sSub>
                                    <m:sSubPr>
                                      <m:ctrlPr>
                                        <a:rPr lang="fr-FR" sz="1400" i="1">
                                          <a:solidFill>
                                            <a:srgbClr val="FF0000"/>
                                          </a:solidFill>
                                          <a:latin typeface="Cambria Math" panose="02040503050406030204" pitchFamily="18" charset="0"/>
                                        </a:rPr>
                                      </m:ctrlPr>
                                    </m:sSubPr>
                                    <m:e>
                                      <m:r>
                                        <a:rPr lang="fr-FR" sz="1400" i="1">
                                          <a:solidFill>
                                            <a:srgbClr val="FF0000"/>
                                          </a:solidFill>
                                          <a:latin typeface="Cambria Math" panose="02040503050406030204" pitchFamily="18" charset="0"/>
                                        </a:rPr>
                                        <m:t>𝐶</m:t>
                                      </m:r>
                                    </m:e>
                                    <m:sub>
                                      <m:r>
                                        <a:rPr lang="fr-FR" sz="1400" i="1">
                                          <a:solidFill>
                                            <a:srgbClr val="FF0000"/>
                                          </a:solidFill>
                                          <a:latin typeface="Cambria Math" panose="02040503050406030204" pitchFamily="18" charset="0"/>
                                        </a:rPr>
                                        <m:t>𝑒</m:t>
                                      </m:r>
                                    </m:sub>
                                  </m:sSub>
                                  <m:r>
                                    <a:rPr lang="fr-FR" sz="1400" i="1">
                                      <a:solidFill>
                                        <a:srgbClr val="FF0000"/>
                                      </a:solidFill>
                                      <a:latin typeface="Cambria Math" panose="02040503050406030204" pitchFamily="18" charset="0"/>
                                      <a:ea typeface="Cambria Math" panose="02040503050406030204" pitchFamily="18" charset="0"/>
                                    </a:rPr>
                                    <m:t>∙</m:t>
                                  </m:r>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4</m:t>
                                      </m:r>
                                    </m:num>
                                    <m:den>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𝑅</m:t>
                                          </m:r>
                                        </m:e>
                                        <m:sup>
                                          <m:r>
                                            <a:rPr lang="fr-FR" sz="1400" i="1">
                                              <a:solidFill>
                                                <a:srgbClr val="FF0000"/>
                                              </a:solidFill>
                                              <a:latin typeface="Cambria Math" panose="02040503050406030204" pitchFamily="18" charset="0"/>
                                              <a:ea typeface="Cambria Math" panose="02040503050406030204" pitchFamily="18" charset="0"/>
                                            </a:rPr>
                                            <m:t>2</m:t>
                                          </m:r>
                                        </m:sup>
                                      </m:sSup>
                                    </m:den>
                                  </m:f>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𝑒</m:t>
                                      </m:r>
                                    </m:e>
                                    <m:sup>
                                      <m:r>
                                        <a:rPr lang="fr-FR" sz="1400" i="1">
                                          <a:solidFill>
                                            <a:srgbClr val="FF0000"/>
                                          </a:solidFill>
                                          <a:latin typeface="Cambria Math" panose="02040503050406030204" pitchFamily="18" charset="0"/>
                                          <a:ea typeface="Cambria Math" panose="02040503050406030204" pitchFamily="18" charset="0"/>
                                        </a:rPr>
                                        <m:t>−</m:t>
                                      </m:r>
                                      <m:f>
                                        <m:fPr>
                                          <m:ctrlPr>
                                            <a:rPr lang="fr-FR" sz="1400" i="1">
                                              <a:solidFill>
                                                <a:srgbClr val="FF0000"/>
                                              </a:solidFill>
                                              <a:latin typeface="Cambria Math" panose="02040503050406030204" pitchFamily="18" charset="0"/>
                                              <a:ea typeface="Cambria Math" panose="02040503050406030204" pitchFamily="18" charset="0"/>
                                            </a:rPr>
                                          </m:ctrlPr>
                                        </m:fPr>
                                        <m:num>
                                          <m:r>
                                            <a:rPr lang="fr-FR" sz="1400" i="1">
                                              <a:solidFill>
                                                <a:srgbClr val="FF0000"/>
                                              </a:solidFill>
                                              <a:latin typeface="Cambria Math" panose="02040503050406030204" pitchFamily="18" charset="0"/>
                                              <a:ea typeface="Cambria Math" panose="02040503050406030204" pitchFamily="18" charset="0"/>
                                            </a:rPr>
                                            <m:t>𝑡</m:t>
                                          </m:r>
                                        </m:num>
                                        <m:den>
                                          <m:sSub>
                                            <m:sSubPr>
                                              <m:ctrlPr>
                                                <a:rPr lang="fr-FR" sz="1400" i="1">
                                                  <a:solidFill>
                                                    <a:srgbClr val="FF0000"/>
                                                  </a:solidFill>
                                                  <a:latin typeface="Cambria Math" panose="02040503050406030204" pitchFamily="18" charset="0"/>
                                                  <a:ea typeface="Cambria Math" panose="02040503050406030204" pitchFamily="18" charset="0"/>
                                                </a:rPr>
                                              </m:ctrlPr>
                                            </m:sSubPr>
                                            <m:e>
                                              <m:r>
                                                <a:rPr lang="fr-FR" sz="1400" i="1">
                                                  <a:solidFill>
                                                    <a:srgbClr val="FF0000"/>
                                                  </a:solidFill>
                                                  <a:latin typeface="Cambria Math" panose="02040503050406030204" pitchFamily="18" charset="0"/>
                                                  <a:ea typeface="Cambria Math" panose="02040503050406030204" pitchFamily="18" charset="0"/>
                                                </a:rPr>
                                                <m:t>𝑡</m:t>
                                              </m:r>
                                            </m:e>
                                            <m:sub>
                                              <m:r>
                                                <a:rPr lang="fr-FR" sz="1400" i="1">
                                                  <a:solidFill>
                                                    <a:srgbClr val="FF0000"/>
                                                  </a:solidFill>
                                                  <a:latin typeface="Cambria Math" panose="02040503050406030204" pitchFamily="18" charset="0"/>
                                                  <a:ea typeface="Cambria Math" panose="02040503050406030204" pitchFamily="18" charset="0"/>
                                                </a:rPr>
                                                <m:t>𝑓</m:t>
                                              </m:r>
                                            </m:sub>
                                          </m:sSub>
                                        </m:den>
                                      </m:f>
                                    </m:sup>
                                  </m:sSup>
                                </m:e>
                              </m:d>
                              <m:r>
                                <a:rPr lang="fr-FR" sz="1400" i="1">
                                  <a:solidFill>
                                    <a:srgbClr val="FF0000"/>
                                  </a:solidFill>
                                  <a:latin typeface="Cambria Math" panose="02040503050406030204" pitchFamily="18" charset="0"/>
                                  <a:ea typeface="Cambria Math" panose="02040503050406030204" pitchFamily="18" charset="0"/>
                                </a:rPr>
                                <m:t>+</m:t>
                              </m:r>
                              <m:r>
                                <a:rPr lang="fr-FR" sz="1400" i="1">
                                  <a:solidFill>
                                    <a:srgbClr val="FF0000"/>
                                  </a:solidFill>
                                  <a:latin typeface="Cambria Math" panose="02040503050406030204" pitchFamily="18" charset="0"/>
                                  <a:ea typeface="Cambria Math" panose="02040503050406030204" pitchFamily="18" charset="0"/>
                                </a:rPr>
                                <m:t>𝑘</m:t>
                              </m:r>
                              <m:f>
                                <m:fPr>
                                  <m:ctrlPr>
                                    <a:rPr lang="fr-FR" sz="1400" i="1">
                                      <a:solidFill>
                                        <a:srgbClr val="FF0000"/>
                                      </a:solidFill>
                                      <a:latin typeface="Cambria Math" panose="02040503050406030204" pitchFamily="18" charset="0"/>
                                      <a:ea typeface="Cambria Math" panose="02040503050406030204" pitchFamily="18" charset="0"/>
                                    </a:rPr>
                                  </m:ctrlPr>
                                </m:fPr>
                                <m:num>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𝑟</m:t>
                                      </m:r>
                                    </m:e>
                                    <m:sup>
                                      <m:r>
                                        <a:rPr lang="fr-FR" sz="1400" i="1">
                                          <a:solidFill>
                                            <a:srgbClr val="FF0000"/>
                                          </a:solidFill>
                                          <a:latin typeface="Cambria Math" panose="02040503050406030204" pitchFamily="18" charset="0"/>
                                          <a:ea typeface="Cambria Math" panose="02040503050406030204" pitchFamily="18" charset="0"/>
                                        </a:rPr>
                                        <m:t>2</m:t>
                                      </m:r>
                                    </m:sup>
                                  </m:sSup>
                                </m:num>
                                <m:den>
                                  <m:sSup>
                                    <m:sSupPr>
                                      <m:ctrlPr>
                                        <a:rPr lang="fr-FR" sz="1400" i="1">
                                          <a:solidFill>
                                            <a:srgbClr val="FF0000"/>
                                          </a:solidFill>
                                          <a:latin typeface="Cambria Math" panose="02040503050406030204" pitchFamily="18" charset="0"/>
                                          <a:ea typeface="Cambria Math" panose="02040503050406030204" pitchFamily="18" charset="0"/>
                                        </a:rPr>
                                      </m:ctrlPr>
                                    </m:sSupPr>
                                    <m:e>
                                      <m:r>
                                        <a:rPr lang="fr-FR" sz="1400" i="1">
                                          <a:solidFill>
                                            <a:srgbClr val="FF0000"/>
                                          </a:solidFill>
                                          <a:latin typeface="Cambria Math" panose="02040503050406030204" pitchFamily="18" charset="0"/>
                                          <a:ea typeface="Cambria Math" panose="02040503050406030204" pitchFamily="18" charset="0"/>
                                        </a:rPr>
                                        <m:t>𝑅</m:t>
                                      </m:r>
                                    </m:e>
                                    <m:sup>
                                      <m:r>
                                        <a:rPr lang="fr-FR" sz="1400" i="1">
                                          <a:solidFill>
                                            <a:srgbClr val="FF0000"/>
                                          </a:solidFill>
                                          <a:latin typeface="Cambria Math" panose="02040503050406030204" pitchFamily="18" charset="0"/>
                                          <a:ea typeface="Cambria Math" panose="02040503050406030204" pitchFamily="18" charset="0"/>
                                        </a:rPr>
                                        <m:t>2</m:t>
                                      </m:r>
                                    </m:sup>
                                  </m:sSup>
                                </m:den>
                              </m:f>
                            </m:e>
                          </m:d>
                        </m:e>
                      </m:d>
                    </m:oMath>
                  </m:oMathPara>
                </a14:m>
                <a:endParaRPr lang="en-GB" sz="1400" dirty="0"/>
              </a:p>
            </p:txBody>
          </p:sp>
        </mc:Choice>
        <mc:Fallback xmlns="">
          <p:sp>
            <p:nvSpPr>
              <p:cNvPr id="27" name="TextBox 26">
                <a:extLst>
                  <a:ext uri="{FF2B5EF4-FFF2-40B4-BE49-F238E27FC236}">
                    <a16:creationId xmlns:a16="http://schemas.microsoft.com/office/drawing/2014/main" id="{EFBC5B56-3566-1B71-CCA9-E2600B9CF6F9}"/>
                  </a:ext>
                </a:extLst>
              </p:cNvPr>
              <p:cNvSpPr txBox="1">
                <a:spLocks noRot="1" noChangeAspect="1" noMove="1" noResize="1" noEditPoints="1" noAdjustHandles="1" noChangeArrowheads="1" noChangeShapeType="1" noTextEdit="1"/>
              </p:cNvSpPr>
              <p:nvPr/>
            </p:nvSpPr>
            <p:spPr>
              <a:xfrm>
                <a:off x="101598" y="1378403"/>
                <a:ext cx="11703051" cy="684739"/>
              </a:xfrm>
              <a:prstGeom prst="rect">
                <a:avLst/>
              </a:prstGeom>
              <a:blipFill>
                <a:blip r:embed="rId2"/>
                <a:stretch>
                  <a:fillRect/>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79AF9BD0-EF22-4C88-47C6-542B7CF8DFF9}"/>
              </a:ext>
            </a:extLst>
          </p:cNvPr>
          <p:cNvSpPr txBox="1"/>
          <p:nvPr/>
        </p:nvSpPr>
        <p:spPr>
          <a:xfrm>
            <a:off x="0" y="2024143"/>
            <a:ext cx="3060700" cy="369332"/>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En réorganisant les termes : </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EAE37C8C-9C34-4B7F-6E42-BA21ABC7F469}"/>
                  </a:ext>
                </a:extLst>
              </p:cNvPr>
              <p:cNvSpPr txBox="1"/>
              <p:nvPr/>
            </p:nvSpPr>
            <p:spPr>
              <a:xfrm>
                <a:off x="245764" y="2405746"/>
                <a:ext cx="12651086"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i="1">
                              <a:latin typeface="Cambria Math" panose="02040503050406030204" pitchFamily="18" charset="0"/>
                            </a:rPr>
                            <m:t>𝐶</m:t>
                          </m:r>
                        </m:e>
                        <m:sub>
                          <m:r>
                            <a:rPr lang="fr-FR" sz="1200" i="1">
                              <a:latin typeface="Cambria Math" panose="02040503050406030204" pitchFamily="18" charset="0"/>
                            </a:rPr>
                            <m:t>𝑖</m:t>
                          </m:r>
                          <m:r>
                            <a:rPr lang="fr-FR" sz="1200" i="1">
                              <a:latin typeface="Cambria Math" panose="02040503050406030204" pitchFamily="18" charset="0"/>
                            </a:rPr>
                            <m:t>−1</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𝑖</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i="1">
                              <a:latin typeface="Cambria Math" panose="02040503050406030204" pitchFamily="18" charset="0"/>
                            </a:rPr>
                            <m:t>𝑖</m:t>
                          </m:r>
                          <m:r>
                            <a:rPr lang="fr-FR" sz="1200" i="1">
                              <a:latin typeface="Cambria Math" panose="02040503050406030204" pitchFamily="18" charset="0"/>
                            </a:rPr>
                            <m:t>+1</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𝑖</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xmlns="">
          <p:sp>
            <p:nvSpPr>
              <p:cNvPr id="30" name="TextBox 29">
                <a:extLst>
                  <a:ext uri="{FF2B5EF4-FFF2-40B4-BE49-F238E27FC236}">
                    <a16:creationId xmlns:a16="http://schemas.microsoft.com/office/drawing/2014/main" id="{EAE37C8C-9C34-4B7F-6E42-BA21ABC7F469}"/>
                  </a:ext>
                </a:extLst>
              </p:cNvPr>
              <p:cNvSpPr txBox="1">
                <a:spLocks noRot="1" noChangeAspect="1" noMove="1" noResize="1" noEditPoints="1" noAdjustHandles="1" noChangeArrowheads="1" noChangeShapeType="1" noTextEdit="1"/>
              </p:cNvSpPr>
              <p:nvPr/>
            </p:nvSpPr>
            <p:spPr>
              <a:xfrm>
                <a:off x="245764" y="2405746"/>
                <a:ext cx="12651086" cy="478977"/>
              </a:xfrm>
              <a:prstGeom prst="rect">
                <a:avLst/>
              </a:prstGeom>
              <a:blipFill>
                <a:blip r:embed="rId3"/>
                <a:stretch>
                  <a:fillRect l="-434" b="-51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3E8F8B3-248A-1B4E-5A69-4783E18E9EFE}"/>
                  </a:ext>
                </a:extLst>
              </p:cNvPr>
              <p:cNvSpPr txBox="1"/>
              <p:nvPr/>
            </p:nvSpPr>
            <p:spPr>
              <a:xfrm>
                <a:off x="72458" y="2994020"/>
                <a:ext cx="9522303" cy="55066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fr-FR" sz="1400" i="1" smtClean="0">
                          <a:latin typeface="Cambria Math" panose="02040503050406030204" pitchFamily="18" charset="0"/>
                        </a:rPr>
                        <m:t>𝑖</m:t>
                      </m:r>
                      <m:r>
                        <a:rPr lang="fr-FR" sz="1400" b="0" i="1" smtClean="0">
                          <a:latin typeface="Cambria Math" panose="02040503050406030204" pitchFamily="18" charset="0"/>
                        </a:rPr>
                        <m:t>=0 : </m:t>
                      </m:r>
                      <m:sSubSup>
                        <m:sSubSupPr>
                          <m:ctrlPr>
                            <a:rPr lang="fr-FR" sz="1400" b="0" i="1" smtClean="0">
                              <a:latin typeface="Cambria Math" panose="02040503050406030204" pitchFamily="18" charset="0"/>
                            </a:rPr>
                          </m:ctrlPr>
                        </m:sSubSupPr>
                        <m:e>
                          <m:d>
                            <m:dPr>
                              <m:begChr m:val=""/>
                              <m:endChr m:val="|"/>
                              <m:ctrlPr>
                                <a:rPr lang="fr-FR" sz="1400" i="1">
                                  <a:latin typeface="Cambria Math" panose="02040503050406030204" pitchFamily="18" charset="0"/>
                                </a:rPr>
                              </m:ctrlPr>
                            </m:dPr>
                            <m:e>
                              <m:f>
                                <m:fPr>
                                  <m:ctrlPr>
                                    <a:rPr lang="fr-FR" sz="1400" i="1">
                                      <a:latin typeface="Cambria Math" panose="02040503050406030204" pitchFamily="18" charset="0"/>
                                    </a:rPr>
                                  </m:ctrlPr>
                                </m:fPr>
                                <m:num>
                                  <m:r>
                                    <a:rPr lang="fr-FR" sz="1400" i="1">
                                      <a:latin typeface="Cambria Math" panose="02040503050406030204" pitchFamily="18" charset="0"/>
                                    </a:rPr>
                                    <m:t>𝜕</m:t>
                                  </m:r>
                                  <m:r>
                                    <a:rPr lang="fr-FR" sz="1400" i="1">
                                      <a:latin typeface="Cambria Math" panose="02040503050406030204" pitchFamily="18" charset="0"/>
                                    </a:rPr>
                                    <m:t>𝐶</m:t>
                                  </m:r>
                                </m:num>
                                <m:den>
                                  <m:r>
                                    <a:rPr lang="fr-FR" sz="1400" i="1">
                                      <a:latin typeface="Cambria Math" panose="02040503050406030204" pitchFamily="18" charset="0"/>
                                    </a:rPr>
                                    <m:t>𝜕</m:t>
                                  </m:r>
                                  <m:r>
                                    <a:rPr lang="fr-FR" sz="1400" i="1">
                                      <a:latin typeface="Cambria Math" panose="02040503050406030204" pitchFamily="18" charset="0"/>
                                    </a:rPr>
                                    <m:t>𝑟</m:t>
                                  </m:r>
                                </m:den>
                              </m:f>
                            </m:e>
                          </m:d>
                        </m:e>
                        <m:sub>
                          <m:r>
                            <a:rPr lang="fr-FR" sz="1400" i="1">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i="1">
                          <a:latin typeface="Cambria Math" panose="02040503050406030204" pitchFamily="18" charset="0"/>
                        </a:rPr>
                        <m:t>=</m:t>
                      </m:r>
                      <m:f>
                        <m:fPr>
                          <m:ctrlPr>
                            <a:rPr lang="fr-FR" sz="1400" i="1">
                              <a:latin typeface="Cambria Math" panose="02040503050406030204" pitchFamily="18" charset="0"/>
                            </a:rPr>
                          </m:ctrlPr>
                        </m:fPr>
                        <m:num>
                          <m:r>
                            <a:rPr lang="fr-FR" sz="1400" i="1">
                              <a:latin typeface="Cambria Math" panose="02040503050406030204" pitchFamily="18" charset="0"/>
                            </a:rPr>
                            <m:t>−3</m:t>
                          </m:r>
                          <m:sSubSup>
                            <m:sSubSupPr>
                              <m:ctrlPr>
                                <a:rPr lang="fr-FR" sz="1400" b="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i="1">
                              <a:latin typeface="Cambria Math" panose="02040503050406030204" pitchFamily="18" charset="0"/>
                            </a:rPr>
                            <m:t>+4</m:t>
                          </m:r>
                          <m:sSubSup>
                            <m:sSubSupPr>
                              <m:ctrlPr>
                                <a:rPr lang="fr-FR" sz="1400" b="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+1</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r>
                            <a:rPr lang="fr-FR" sz="1400" i="1">
                              <a:latin typeface="Cambria Math" panose="02040503050406030204" pitchFamily="18" charset="0"/>
                            </a:rPr>
                            <m:t>−</m:t>
                          </m:r>
                          <m:sSubSup>
                            <m:sSubSupPr>
                              <m:ctrlPr>
                                <a:rPr lang="fr-FR" sz="1400" b="0" i="1" smtClean="0">
                                  <a:latin typeface="Cambria Math" panose="02040503050406030204" pitchFamily="18" charset="0"/>
                                </a:rPr>
                              </m:ctrlPr>
                            </m:sSubSupPr>
                            <m:e>
                              <m:r>
                                <a:rPr lang="fr-FR" sz="1400" i="1">
                                  <a:latin typeface="Cambria Math" panose="02040503050406030204" pitchFamily="18" charset="0"/>
                                </a:rPr>
                                <m:t>𝐶</m:t>
                              </m:r>
                            </m:e>
                            <m:sub>
                              <m:r>
                                <a:rPr lang="fr-FR" sz="1400" i="1">
                                  <a:latin typeface="Cambria Math" panose="02040503050406030204" pitchFamily="18" charset="0"/>
                                </a:rPr>
                                <m:t>𝑖</m:t>
                              </m:r>
                              <m:r>
                                <a:rPr lang="fr-FR" sz="1400" i="1">
                                  <a:latin typeface="Cambria Math" panose="02040503050406030204" pitchFamily="18" charset="0"/>
                                </a:rPr>
                                <m:t>+2</m:t>
                              </m:r>
                            </m:sub>
                            <m:sup>
                              <m:r>
                                <a:rPr lang="fr-FR" sz="1400" b="0" i="1" smtClean="0">
                                  <a:latin typeface="Cambria Math" panose="02040503050406030204" pitchFamily="18" charset="0"/>
                                </a:rPr>
                                <m:t>𝑛</m:t>
                              </m:r>
                              <m:r>
                                <a:rPr lang="fr-FR" sz="1400" b="0" i="1" smtClean="0">
                                  <a:latin typeface="Cambria Math" panose="02040503050406030204" pitchFamily="18" charset="0"/>
                                </a:rPr>
                                <m:t>+1</m:t>
                              </m:r>
                            </m:sup>
                          </m:sSubSup>
                        </m:num>
                        <m:den>
                          <m:r>
                            <a:rPr lang="fr-FR" sz="1400" i="1">
                              <a:latin typeface="Cambria Math" panose="02040503050406030204" pitchFamily="18" charset="0"/>
                            </a:rPr>
                            <m:t>2∆</m:t>
                          </m:r>
                          <m:r>
                            <a:rPr lang="fr-FR" sz="1400" i="1">
                              <a:latin typeface="Cambria Math" panose="02040503050406030204" pitchFamily="18" charset="0"/>
                            </a:rPr>
                            <m:t>𝑟</m:t>
                          </m:r>
                        </m:den>
                      </m:f>
                      <m:r>
                        <a:rPr lang="fr-FR" sz="1400">
                          <a:latin typeface="Cambria Math" panose="02040503050406030204" pitchFamily="18" charset="0"/>
                        </a:rPr>
                        <m:t>⇒3</m:t>
                      </m:r>
                      <m:sSubSup>
                        <m:sSubSupPr>
                          <m:ctrlPr>
                            <a:rPr lang="fr-FR" sz="1400" b="0" i="1" smtClean="0">
                              <a:latin typeface="Cambria Math" panose="02040503050406030204" pitchFamily="18" charset="0"/>
                            </a:rPr>
                          </m:ctrlPr>
                        </m:sSubSupPr>
                        <m:e>
                          <m:r>
                            <m:rPr>
                              <m:sty m:val="p"/>
                            </m:rPr>
                            <a:rPr lang="fr-FR" sz="1400">
                              <a:latin typeface="Cambria Math" panose="02040503050406030204" pitchFamily="18" charset="0"/>
                            </a:rPr>
                            <m:t>C</m:t>
                          </m:r>
                        </m:e>
                        <m:sub>
                          <m:r>
                            <a:rPr lang="fr-FR" sz="1400">
                              <a:latin typeface="Cambria Math" panose="02040503050406030204" pitchFamily="18" charset="0"/>
                            </a:rPr>
                            <m:t>0</m:t>
                          </m:r>
                        </m:sub>
                        <m:sup>
                          <m:r>
                            <m:rPr>
                              <m:sty m:val="p"/>
                            </m:rPr>
                            <a:rPr lang="fr-FR" sz="1400" b="0" i="0" smtClean="0">
                              <a:latin typeface="Cambria Math" panose="02040503050406030204" pitchFamily="18" charset="0"/>
                            </a:rPr>
                            <m:t>n</m:t>
                          </m:r>
                          <m:r>
                            <a:rPr lang="fr-FR" sz="1400" b="0" i="0" smtClean="0">
                              <a:latin typeface="Cambria Math" panose="02040503050406030204" pitchFamily="18" charset="0"/>
                            </a:rPr>
                            <m:t>+1</m:t>
                          </m:r>
                        </m:sup>
                      </m:sSubSup>
                      <m:r>
                        <a:rPr lang="fr-FR" sz="1400">
                          <a:latin typeface="Cambria Math" panose="02040503050406030204" pitchFamily="18" charset="0"/>
                        </a:rPr>
                        <m:t>+4</m:t>
                      </m:r>
                      <m:sSubSup>
                        <m:sSubSupPr>
                          <m:ctrlPr>
                            <a:rPr lang="fr-FR" sz="1400" b="0" i="1" smtClean="0">
                              <a:latin typeface="Cambria Math" panose="02040503050406030204" pitchFamily="18" charset="0"/>
                            </a:rPr>
                          </m:ctrlPr>
                        </m:sSubSupPr>
                        <m:e>
                          <m:r>
                            <m:rPr>
                              <m:sty m:val="p"/>
                            </m:rPr>
                            <a:rPr lang="fr-FR" sz="1400">
                              <a:latin typeface="Cambria Math" panose="02040503050406030204" pitchFamily="18" charset="0"/>
                            </a:rPr>
                            <m:t>C</m:t>
                          </m:r>
                        </m:e>
                        <m:sub>
                          <m:r>
                            <a:rPr lang="fr-FR" sz="1400">
                              <a:latin typeface="Cambria Math" panose="02040503050406030204" pitchFamily="18" charset="0"/>
                            </a:rPr>
                            <m:t>1</m:t>
                          </m:r>
                        </m:sub>
                        <m:sup>
                          <m:r>
                            <m:rPr>
                              <m:sty m:val="p"/>
                            </m:rPr>
                            <a:rPr lang="fr-FR" sz="1400" b="0" i="0" smtClean="0">
                              <a:latin typeface="Cambria Math" panose="02040503050406030204" pitchFamily="18" charset="0"/>
                            </a:rPr>
                            <m:t>n</m:t>
                          </m:r>
                          <m:r>
                            <a:rPr lang="fr-FR" sz="1400" b="0" i="0" smtClean="0">
                              <a:latin typeface="Cambria Math" panose="02040503050406030204" pitchFamily="18" charset="0"/>
                            </a:rPr>
                            <m:t>+1</m:t>
                          </m:r>
                        </m:sup>
                      </m:sSubSup>
                      <m:r>
                        <a:rPr lang="fr-FR" sz="1400">
                          <a:latin typeface="Cambria Math" panose="02040503050406030204" pitchFamily="18" charset="0"/>
                        </a:rPr>
                        <m:t>−</m:t>
                      </m:r>
                      <m:sSubSup>
                        <m:sSubSupPr>
                          <m:ctrlPr>
                            <a:rPr lang="fr-FR" sz="1400" b="0" i="1" smtClean="0">
                              <a:latin typeface="Cambria Math" panose="02040503050406030204" pitchFamily="18" charset="0"/>
                            </a:rPr>
                          </m:ctrlPr>
                        </m:sSubSupPr>
                        <m:e>
                          <m:r>
                            <m:rPr>
                              <m:sty m:val="p"/>
                            </m:rPr>
                            <a:rPr lang="fr-FR" sz="1400">
                              <a:latin typeface="Cambria Math" panose="02040503050406030204" pitchFamily="18" charset="0"/>
                            </a:rPr>
                            <m:t>C</m:t>
                          </m:r>
                        </m:e>
                        <m:sub>
                          <m:r>
                            <a:rPr lang="fr-FR" sz="1400">
                              <a:latin typeface="Cambria Math" panose="02040503050406030204" pitchFamily="18" charset="0"/>
                            </a:rPr>
                            <m:t>2</m:t>
                          </m:r>
                        </m:sub>
                        <m:sup>
                          <m:r>
                            <m:rPr>
                              <m:sty m:val="p"/>
                            </m:rPr>
                            <a:rPr lang="fr-FR" sz="1400" b="0" i="0" smtClean="0">
                              <a:latin typeface="Cambria Math" panose="02040503050406030204" pitchFamily="18" charset="0"/>
                            </a:rPr>
                            <m:t>n</m:t>
                          </m:r>
                          <m:r>
                            <a:rPr lang="fr-FR" sz="1400" b="0" i="0" smtClean="0">
                              <a:latin typeface="Cambria Math" panose="02040503050406030204" pitchFamily="18" charset="0"/>
                            </a:rPr>
                            <m:t>+1</m:t>
                          </m:r>
                        </m:sup>
                      </m:sSubSup>
                      <m:r>
                        <a:rPr lang="fr-FR" sz="1400">
                          <a:latin typeface="Cambria Math" panose="02040503050406030204" pitchFamily="18" charset="0"/>
                        </a:rPr>
                        <m:t>=0</m:t>
                      </m:r>
                    </m:oMath>
                  </m:oMathPara>
                </a14:m>
                <a:endParaRPr lang="en-GB" sz="1400" dirty="0"/>
              </a:p>
            </p:txBody>
          </p:sp>
        </mc:Choice>
        <mc:Fallback xmlns="">
          <p:sp>
            <p:nvSpPr>
              <p:cNvPr id="31" name="TextBox 30">
                <a:extLst>
                  <a:ext uri="{FF2B5EF4-FFF2-40B4-BE49-F238E27FC236}">
                    <a16:creationId xmlns:a16="http://schemas.microsoft.com/office/drawing/2014/main" id="{B3E8F8B3-248A-1B4E-5A69-4783E18E9EFE}"/>
                  </a:ext>
                </a:extLst>
              </p:cNvPr>
              <p:cNvSpPr txBox="1">
                <a:spLocks noRot="1" noChangeAspect="1" noMove="1" noResize="1" noEditPoints="1" noAdjustHandles="1" noChangeArrowheads="1" noChangeShapeType="1" noTextEdit="1"/>
              </p:cNvSpPr>
              <p:nvPr/>
            </p:nvSpPr>
            <p:spPr>
              <a:xfrm>
                <a:off x="72458" y="2994020"/>
                <a:ext cx="9522303" cy="550664"/>
              </a:xfrm>
              <a:prstGeom prst="rect">
                <a:avLst/>
              </a:prstGeom>
              <a:blipFill>
                <a:blip r:embed="rId4"/>
                <a:stretch>
                  <a:fillRect b="-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E2B2C9C-82E3-C206-A6B0-990D9A0F7051}"/>
                  </a:ext>
                </a:extLst>
              </p:cNvPr>
              <p:cNvSpPr txBox="1"/>
              <p:nvPr/>
            </p:nvSpPr>
            <p:spPr>
              <a:xfrm>
                <a:off x="89389" y="3533316"/>
                <a:ext cx="13000072"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b="0" i="1" smtClean="0">
                              <a:latin typeface="Cambria Math" panose="02040503050406030204" pitchFamily="18" charset="0"/>
                            </a:rPr>
                            <m:t>𝑖</m:t>
                          </m:r>
                          <m:r>
                            <a:rPr lang="fr-FR" sz="1200" b="0" i="1" smtClean="0">
                              <a:latin typeface="Cambria Math" panose="02040503050406030204" pitchFamily="18" charset="0"/>
                            </a:rPr>
                            <m:t>=1 : </m:t>
                          </m:r>
                          <m:r>
                            <a:rPr lang="fr-FR" sz="1200" i="1">
                              <a:latin typeface="Cambria Math" panose="02040503050406030204" pitchFamily="18" charset="0"/>
                            </a:rPr>
                            <m:t>𝐶</m:t>
                          </m:r>
                        </m:e>
                        <m:sub>
                          <m:r>
                            <a:rPr lang="fr-FR" sz="1200" b="0" i="1" smtClean="0">
                              <a:latin typeface="Cambria Math" panose="02040503050406030204" pitchFamily="18" charset="0"/>
                            </a:rPr>
                            <m:t>1</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2</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b="0" i="1" smtClean="0">
                              <a:latin typeface="Cambria Math" panose="02040503050406030204" pitchFamily="18" charset="0"/>
                            </a:rPr>
                            <m:t>3</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2</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xmlns="">
          <p:sp>
            <p:nvSpPr>
              <p:cNvPr id="32" name="TextBox 31">
                <a:extLst>
                  <a:ext uri="{FF2B5EF4-FFF2-40B4-BE49-F238E27FC236}">
                    <a16:creationId xmlns:a16="http://schemas.microsoft.com/office/drawing/2014/main" id="{2E2B2C9C-82E3-C206-A6B0-990D9A0F7051}"/>
                  </a:ext>
                </a:extLst>
              </p:cNvPr>
              <p:cNvSpPr txBox="1">
                <a:spLocks noRot="1" noChangeAspect="1" noMove="1" noResize="1" noEditPoints="1" noAdjustHandles="1" noChangeArrowheads="1" noChangeShapeType="1" noTextEdit="1"/>
              </p:cNvSpPr>
              <p:nvPr/>
            </p:nvSpPr>
            <p:spPr>
              <a:xfrm>
                <a:off x="89389" y="3533316"/>
                <a:ext cx="13000072" cy="478977"/>
              </a:xfrm>
              <a:prstGeom prst="rect">
                <a:avLst/>
              </a:prstGeom>
              <a:blipFill>
                <a:blip r:embed="rId5"/>
                <a:stretch>
                  <a:fillRect l="-422" b="-51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B58D180-8CFC-C76D-51E9-E77F20DF9CA6}"/>
                  </a:ext>
                </a:extLst>
              </p:cNvPr>
              <p:cNvSpPr txBox="1"/>
              <p:nvPr/>
            </p:nvSpPr>
            <p:spPr>
              <a:xfrm>
                <a:off x="101823" y="4083752"/>
                <a:ext cx="13224705"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b="0" i="1" smtClean="0">
                              <a:latin typeface="Cambria Math" panose="02040503050406030204" pitchFamily="18" charset="0"/>
                            </a:rPr>
                            <m:t>𝑖</m:t>
                          </m:r>
                          <m:r>
                            <a:rPr lang="fr-FR" sz="1200" b="0" i="1" smtClean="0">
                              <a:latin typeface="Cambria Math" panose="02040503050406030204" pitchFamily="18" charset="0"/>
                            </a:rPr>
                            <m:t>=2 : </m:t>
                          </m:r>
                          <m:r>
                            <a:rPr lang="fr-FR" sz="1200" i="1">
                              <a:latin typeface="Cambria Math" panose="02040503050406030204" pitchFamily="18" charset="0"/>
                            </a:rPr>
                            <m:t>𝐶</m:t>
                          </m:r>
                        </m:e>
                        <m:sub>
                          <m:r>
                            <a:rPr lang="fr-FR" sz="1200" b="0" i="1" smtClean="0">
                              <a:latin typeface="Cambria Math" panose="02040503050406030204" pitchFamily="18" charset="0"/>
                            </a:rPr>
                            <m:t>2</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3</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b="0" i="1" smtClean="0">
                              <a:latin typeface="Cambria Math" panose="02040503050406030204" pitchFamily="18" charset="0"/>
                            </a:rPr>
                            <m:t>4</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3</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xmlns="">
          <p:sp>
            <p:nvSpPr>
              <p:cNvPr id="33" name="TextBox 32">
                <a:extLst>
                  <a:ext uri="{FF2B5EF4-FFF2-40B4-BE49-F238E27FC236}">
                    <a16:creationId xmlns:a16="http://schemas.microsoft.com/office/drawing/2014/main" id="{AB58D180-8CFC-C76D-51E9-E77F20DF9CA6}"/>
                  </a:ext>
                </a:extLst>
              </p:cNvPr>
              <p:cNvSpPr txBox="1">
                <a:spLocks noRot="1" noChangeAspect="1" noMove="1" noResize="1" noEditPoints="1" noAdjustHandles="1" noChangeArrowheads="1" noChangeShapeType="1" noTextEdit="1"/>
              </p:cNvSpPr>
              <p:nvPr/>
            </p:nvSpPr>
            <p:spPr>
              <a:xfrm>
                <a:off x="101823" y="4083752"/>
                <a:ext cx="13224705" cy="478977"/>
              </a:xfrm>
              <a:prstGeom prst="rect">
                <a:avLst/>
              </a:prstGeom>
              <a:blipFill>
                <a:blip r:embed="rId6"/>
                <a:stretch>
                  <a:fillRect l="-415" b="-512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FDDEC99-834C-DB72-A1C8-C14CF4B41635}"/>
                  </a:ext>
                </a:extLst>
              </p:cNvPr>
              <p:cNvSpPr txBox="1"/>
              <p:nvPr/>
            </p:nvSpPr>
            <p:spPr>
              <a:xfrm>
                <a:off x="89388" y="4623052"/>
                <a:ext cx="13643539" cy="478977"/>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200" i="1" smtClean="0">
                              <a:latin typeface="Cambria Math" panose="02040503050406030204" pitchFamily="18" charset="0"/>
                            </a:rPr>
                          </m:ctrlPr>
                        </m:sSubSupPr>
                        <m:e>
                          <m:r>
                            <a:rPr lang="fr-FR" sz="1200" b="0" i="1" smtClean="0">
                              <a:latin typeface="Cambria Math" panose="02040503050406030204" pitchFamily="18" charset="0"/>
                            </a:rPr>
                            <m:t>𝑖</m:t>
                          </m:r>
                          <m:r>
                            <a:rPr lang="fr-FR" sz="1200" b="0" i="1" smtClean="0">
                              <a:latin typeface="Cambria Math" panose="02040503050406030204" pitchFamily="18" charset="0"/>
                            </a:rPr>
                            <m:t>=3 : </m:t>
                          </m:r>
                          <m:r>
                            <a:rPr lang="fr-FR" sz="1200" i="1">
                              <a:latin typeface="Cambria Math" panose="02040503050406030204" pitchFamily="18" charset="0"/>
                            </a:rPr>
                            <m:t>𝐶</m:t>
                          </m:r>
                        </m:e>
                        <m:sub>
                          <m:r>
                            <a:rPr lang="fr-FR" sz="1200" b="0" i="1" smtClean="0">
                              <a:latin typeface="Cambria Math" panose="02040503050406030204" pitchFamily="18" charset="0"/>
                            </a:rPr>
                            <m:t>3</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a:latin typeface="Cambria Math" panose="02040503050406030204" pitchFamily="18" charset="0"/>
                                </a:rPr>
                              </m:ctrlPr>
                            </m:dPr>
                            <m:e>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i="1">
                                      <a:latin typeface="Cambria Math" panose="02040503050406030204" pitchFamily="18" charset="0"/>
                                    </a:rPr>
                                    <m:t>−1</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4</m:t>
                          </m:r>
                        </m:sub>
                        <m:sup>
                          <m:r>
                            <a:rPr lang="fr-FR" sz="1200" b="0" i="1" smtClean="0">
                              <a:latin typeface="Cambria Math" panose="02040503050406030204" pitchFamily="18" charset="0"/>
                            </a:rPr>
                            <m:t>𝑛</m:t>
                          </m:r>
                          <m:r>
                            <a:rPr lang="fr-FR" sz="1200" b="0" i="1" smtClean="0">
                              <a:latin typeface="Cambria Math" panose="02040503050406030204" pitchFamily="18" charset="0"/>
                            </a:rPr>
                            <m:t>+1</m:t>
                          </m:r>
                        </m:sup>
                      </m:sSubSup>
                      <m:d>
                        <m:dPr>
                          <m:begChr m:val="["/>
                          <m:endChr m:val="]"/>
                          <m:ctrlPr>
                            <a:rPr lang="fr-FR" sz="1200" b="0" i="1" smtClean="0">
                              <a:latin typeface="Cambria Math" panose="02040503050406030204" pitchFamily="18" charset="0"/>
                            </a:rPr>
                          </m:ctrlPr>
                        </m:dPr>
                        <m:e>
                          <m:r>
                            <a:rPr lang="fr-FR" sz="1200" b="0" i="1" smtClean="0">
                              <a:latin typeface="Cambria Math" panose="02040503050406030204" pitchFamily="18" charset="0"/>
                            </a:rPr>
                            <m:t>1+</m:t>
                          </m:r>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f>
                            <m:fPr>
                              <m:ctrlPr>
                                <a:rPr lang="fr-FR" sz="1200" i="1">
                                  <a:latin typeface="Cambria Math" panose="02040503050406030204" pitchFamily="18" charset="0"/>
                                </a:rPr>
                              </m:ctrlPr>
                            </m:fPr>
                            <m:num>
                              <m:r>
                                <a:rPr lang="fr-FR" sz="1200" b="0" i="1" smtClean="0">
                                  <a:latin typeface="Cambria Math" panose="02040503050406030204" pitchFamily="18" charset="0"/>
                                </a:rPr>
                                <m:t>2</m:t>
                              </m:r>
                            </m:num>
                            <m:den>
                              <m:r>
                                <a:rPr lang="fr-FR" sz="1200" i="1">
                                  <a:latin typeface="Cambria Math" panose="02040503050406030204" pitchFamily="18" charset="0"/>
                                  <a:ea typeface="Cambria Math" panose="02040503050406030204" pitchFamily="18" charset="0"/>
                                </a:rPr>
                                <m:t>∆</m:t>
                              </m:r>
                              <m:sSup>
                                <m:sSupPr>
                                  <m:ctrlPr>
                                    <a:rPr lang="fr-FR" sz="1200" i="1">
                                      <a:latin typeface="Cambria Math" panose="02040503050406030204" pitchFamily="18" charset="0"/>
                                      <a:ea typeface="Cambria Math" panose="02040503050406030204" pitchFamily="18" charset="0"/>
                                    </a:rPr>
                                  </m:ctrlPr>
                                </m:sSupPr>
                                <m:e>
                                  <m:r>
                                    <a:rPr lang="fr-FR" sz="1200" i="1">
                                      <a:latin typeface="Cambria Math" panose="02040503050406030204" pitchFamily="18" charset="0"/>
                                      <a:ea typeface="Cambria Math" panose="02040503050406030204" pitchFamily="18" charset="0"/>
                                    </a:rPr>
                                    <m:t>𝑟</m:t>
                                  </m:r>
                                </m:e>
                                <m:sup>
                                  <m:r>
                                    <a:rPr lang="fr-FR" sz="1200" i="1">
                                      <a:latin typeface="Cambria Math" panose="02040503050406030204" pitchFamily="18" charset="0"/>
                                      <a:ea typeface="Cambria Math" panose="02040503050406030204" pitchFamily="18" charset="0"/>
                                    </a:rPr>
                                    <m:t>2</m:t>
                                  </m:r>
                                </m:sup>
                              </m:sSup>
                            </m:den>
                          </m:f>
                          <m:r>
                            <a:rPr lang="fr-FR" sz="1200" b="0" i="1" smtClean="0">
                              <a:latin typeface="Cambria Math" panose="02040503050406030204" pitchFamily="18" charset="0"/>
                              <a:ea typeface="Cambria Math" panose="02040503050406030204" pitchFamily="18" charset="0"/>
                            </a:rPr>
                            <m:t>+</m:t>
                          </m:r>
                          <m:r>
                            <a:rPr lang="fr-FR" sz="1200" b="0" i="1" smtClean="0">
                              <a:latin typeface="Cambria Math" panose="02040503050406030204" pitchFamily="18" charset="0"/>
                              <a:ea typeface="Cambria Math" panose="02040503050406030204" pitchFamily="18" charset="0"/>
                            </a:rPr>
                            <m:t>𝑘</m:t>
                          </m:r>
                        </m:e>
                      </m:d>
                      <m:r>
                        <a:rPr lang="fr-FR" sz="1200" b="0" i="1" smtClean="0">
                          <a:latin typeface="Cambria Math" panose="02040503050406030204" pitchFamily="18" charset="0"/>
                        </a:rPr>
                        <m:t>+</m:t>
                      </m:r>
                      <m:sSubSup>
                        <m:sSubSupPr>
                          <m:ctrlPr>
                            <a:rPr lang="fr-FR" sz="1200" i="1">
                              <a:latin typeface="Cambria Math" panose="02040503050406030204" pitchFamily="18" charset="0"/>
                            </a:rPr>
                          </m:ctrlPr>
                        </m:sSubSupPr>
                        <m:e>
                          <m:r>
                            <a:rPr lang="fr-FR" sz="1200" i="1">
                              <a:latin typeface="Cambria Math" panose="02040503050406030204" pitchFamily="18" charset="0"/>
                            </a:rPr>
                            <m:t>𝐶</m:t>
                          </m:r>
                        </m:e>
                        <m:sub>
                          <m:r>
                            <a:rPr lang="fr-FR" sz="1200" b="0" i="1" smtClean="0">
                              <a:latin typeface="Cambria Math" panose="02040503050406030204" pitchFamily="18" charset="0"/>
                            </a:rPr>
                            <m:t>5</m:t>
                          </m:r>
                        </m:sub>
                        <m:sup>
                          <m:r>
                            <a:rPr lang="fr-FR" sz="1200" i="1">
                              <a:latin typeface="Cambria Math" panose="02040503050406030204" pitchFamily="18" charset="0"/>
                            </a:rPr>
                            <m:t>𝑛</m:t>
                          </m:r>
                          <m:r>
                            <a:rPr lang="fr-FR" sz="1200" i="1">
                              <a:latin typeface="Cambria Math" panose="02040503050406030204" pitchFamily="18" charset="0"/>
                            </a:rPr>
                            <m:t>+1</m:t>
                          </m:r>
                        </m:sup>
                      </m:sSubSup>
                      <m:d>
                        <m:dPr>
                          <m:begChr m:val="["/>
                          <m:endChr m:val="]"/>
                          <m:ctrlPr>
                            <a:rPr lang="fr-FR" sz="1200" i="1" smtClean="0">
                              <a:latin typeface="Cambria Math" panose="02040503050406030204" pitchFamily="18" charset="0"/>
                            </a:rPr>
                          </m:ctrlPr>
                        </m:dPr>
                        <m:e>
                          <m:sSub>
                            <m:sSubPr>
                              <m:ctrlPr>
                                <a:rPr lang="fr-FR" sz="1200" i="1">
                                  <a:latin typeface="Cambria Math" panose="02040503050406030204" pitchFamily="18" charset="0"/>
                                </a:rPr>
                              </m:ctrlPr>
                            </m:sSubPr>
                            <m:e>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𝑡</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rPr>
                                <m:t>𝐷</m:t>
                              </m:r>
                            </m:e>
                            <m:sub>
                              <m:r>
                                <a:rPr lang="fr-FR" sz="1200" i="1">
                                  <a:latin typeface="Cambria Math" panose="02040503050406030204" pitchFamily="18" charset="0"/>
                                </a:rPr>
                                <m:t>𝑒𝑓𝑓</m:t>
                              </m:r>
                            </m:sub>
                          </m:sSub>
                          <m:d>
                            <m:dPr>
                              <m:ctrlPr>
                                <a:rPr lang="fr-FR" sz="1200" i="1" smtClean="0">
                                  <a:latin typeface="Cambria Math" panose="02040503050406030204" pitchFamily="18" charset="0"/>
                                </a:rPr>
                              </m:ctrlPr>
                            </m:dPr>
                            <m:e>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a:latin typeface="Cambria Math" panose="02040503050406030204" pitchFamily="18" charset="0"/>
                                    </a:rPr>
                                    <m:t>2</m:t>
                                  </m:r>
                                  <m:r>
                                    <a:rPr lang="fr-FR" sz="1200" i="1">
                                      <a:latin typeface="Cambria Math" panose="02040503050406030204" pitchFamily="18" charset="0"/>
                                    </a:rPr>
                                    <m:t>𝑟</m:t>
                                  </m:r>
                                  <m:r>
                                    <a:rPr lang="fr-FR" sz="1200" i="1">
                                      <a:latin typeface="Cambria Math" panose="02040503050406030204" pitchFamily="18" charset="0"/>
                                      <a:ea typeface="Cambria Math" panose="02040503050406030204" pitchFamily="18" charset="0"/>
                                    </a:rPr>
                                    <m:t>∆</m:t>
                                  </m:r>
                                  <m:r>
                                    <a:rPr lang="fr-FR" sz="1200" i="1">
                                      <a:latin typeface="Cambria Math" panose="02040503050406030204" pitchFamily="18" charset="0"/>
                                      <a:ea typeface="Cambria Math" panose="02040503050406030204" pitchFamily="18" charset="0"/>
                                    </a:rPr>
                                    <m:t>𝑟</m:t>
                                  </m:r>
                                </m:den>
                              </m:f>
                              <m:r>
                                <a:rPr lang="fr-FR" sz="1200" i="1">
                                  <a:latin typeface="Cambria Math" panose="02040503050406030204" pitchFamily="18" charset="0"/>
                                </a:rPr>
                                <m:t>+</m:t>
                              </m:r>
                              <m:f>
                                <m:fPr>
                                  <m:ctrlPr>
                                    <a:rPr lang="fr-FR" sz="1200" i="1">
                                      <a:latin typeface="Cambria Math" panose="02040503050406030204" pitchFamily="18" charset="0"/>
                                    </a:rPr>
                                  </m:ctrlPr>
                                </m:fPr>
                                <m:num>
                                  <m:r>
                                    <a:rPr lang="fr-FR" sz="1200" b="0" i="1" smtClean="0">
                                      <a:latin typeface="Cambria Math" panose="02040503050406030204" pitchFamily="18" charset="0"/>
                                    </a:rPr>
                                    <m:t>−1</m:t>
                                  </m:r>
                                </m:num>
                                <m:den>
                                  <m:r>
                                    <a:rPr lang="fr-FR" sz="1200" i="1" smtClean="0">
                                      <a:latin typeface="Cambria Math" panose="02040503050406030204" pitchFamily="18" charset="0"/>
                                      <a:ea typeface="Cambria Math" panose="02040503050406030204" pitchFamily="18" charset="0"/>
                                    </a:rPr>
                                    <m:t>∆</m:t>
                                  </m:r>
                                  <m:sSup>
                                    <m:sSupPr>
                                      <m:ctrlPr>
                                        <a:rPr lang="fr-FR" sz="1200" b="0" i="1" smtClean="0">
                                          <a:latin typeface="Cambria Math" panose="02040503050406030204" pitchFamily="18" charset="0"/>
                                          <a:ea typeface="Cambria Math" panose="02040503050406030204" pitchFamily="18" charset="0"/>
                                        </a:rPr>
                                      </m:ctrlPr>
                                    </m:sSupPr>
                                    <m:e>
                                      <m:r>
                                        <a:rPr lang="fr-FR" sz="1200" b="0" i="1" smtClean="0">
                                          <a:latin typeface="Cambria Math" panose="02040503050406030204" pitchFamily="18" charset="0"/>
                                          <a:ea typeface="Cambria Math" panose="02040503050406030204" pitchFamily="18" charset="0"/>
                                        </a:rPr>
                                        <m:t>𝑟</m:t>
                                      </m:r>
                                    </m:e>
                                    <m:sup>
                                      <m:r>
                                        <a:rPr lang="fr-FR" sz="1200" b="0" i="1" smtClean="0">
                                          <a:latin typeface="Cambria Math" panose="02040503050406030204" pitchFamily="18" charset="0"/>
                                          <a:ea typeface="Cambria Math" panose="02040503050406030204" pitchFamily="18" charset="0"/>
                                        </a:rPr>
                                        <m:t>2</m:t>
                                      </m:r>
                                    </m:sup>
                                  </m:sSup>
                                </m:den>
                              </m:f>
                            </m:e>
                          </m:d>
                        </m:e>
                      </m:d>
                      <m:r>
                        <a:rPr lang="fr-FR" sz="1200" b="0" i="1" smtClean="0">
                          <a:latin typeface="Cambria Math" panose="02040503050406030204" pitchFamily="18" charset="0"/>
                        </a:rPr>
                        <m:t>=</m:t>
                      </m:r>
                      <m:sSubSup>
                        <m:sSubSupPr>
                          <m:ctrlPr>
                            <a:rPr lang="fr-FR" sz="1200" b="0" i="1" smtClean="0">
                              <a:latin typeface="Cambria Math" panose="02040503050406030204" pitchFamily="18" charset="0"/>
                            </a:rPr>
                          </m:ctrlPr>
                        </m:sSubSupPr>
                        <m:e>
                          <m:r>
                            <a:rPr lang="fr-FR" sz="1200" b="0" i="1" smtClean="0">
                              <a:latin typeface="Cambria Math" panose="02040503050406030204" pitchFamily="18" charset="0"/>
                            </a:rPr>
                            <m:t>𝐶</m:t>
                          </m:r>
                        </m:e>
                        <m:sub>
                          <m:r>
                            <a:rPr lang="fr-FR" sz="1200" b="0" i="1" smtClean="0">
                              <a:latin typeface="Cambria Math" panose="02040503050406030204" pitchFamily="18" charset="0"/>
                            </a:rPr>
                            <m:t>4</m:t>
                          </m:r>
                        </m:sub>
                        <m:sup>
                          <m:r>
                            <a:rPr lang="fr-FR" sz="1200" b="0" i="1" smtClean="0">
                              <a:latin typeface="Cambria Math" panose="02040503050406030204" pitchFamily="18" charset="0"/>
                            </a:rPr>
                            <m:t>𝑛</m:t>
                          </m:r>
                        </m:sup>
                      </m:sSubSup>
                      <m:r>
                        <a:rPr lang="fr-FR" sz="1200"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m:t>
                      </m:r>
                      <m:r>
                        <a:rPr lang="fr-FR" sz="1200" i="1" smtClean="0">
                          <a:solidFill>
                            <a:schemeClr val="accent1"/>
                          </a:solidFill>
                          <a:latin typeface="Cambria Math" panose="02040503050406030204" pitchFamily="18" charset="0"/>
                          <a:ea typeface="Cambria Math" panose="02040503050406030204" pitchFamily="18" charset="0"/>
                        </a:rPr>
                        <m:t>𝑡</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d>
                        <m:dPr>
                          <m:begChr m:val="["/>
                          <m:endChr m:val="]"/>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d>
                            <m:dPr>
                              <m:ctrlPr>
                                <a:rPr lang="fr-FR" sz="1200" i="1">
                                  <a:solidFill>
                                    <a:srgbClr val="FF0000"/>
                                  </a:solidFill>
                                  <a:latin typeface="Cambria Math" panose="02040503050406030204" pitchFamily="18" charset="0"/>
                                  <a:ea typeface="Cambria Math" panose="02040503050406030204" pitchFamily="18" charset="0"/>
                                </a:rPr>
                              </m:ctrlPr>
                            </m:dPr>
                            <m:e>
                              <m:d>
                                <m:dPr>
                                  <m:ctrlPr>
                                    <a:rPr lang="fr-FR" sz="1200" i="1">
                                      <a:solidFill>
                                        <a:srgbClr val="FF0000"/>
                                      </a:solidFill>
                                      <a:latin typeface="Cambria Math" panose="02040503050406030204" pitchFamily="18" charset="0"/>
                                      <a:ea typeface="Cambria Math" panose="02040503050406030204" pitchFamily="18" charset="0"/>
                                    </a:rPr>
                                  </m:ctrlPr>
                                </m:dPr>
                                <m:e>
                                  <m:r>
                                    <a:rPr lang="fr-FR" sz="1200" i="1">
                                      <a:solidFill>
                                        <a:srgbClr val="FF0000"/>
                                      </a:solidFill>
                                      <a:latin typeface="Cambria Math" panose="02040503050406030204" pitchFamily="18" charset="0"/>
                                      <a:ea typeface="Cambria Math" panose="02040503050406030204" pitchFamily="18" charset="0"/>
                                    </a:rPr>
                                    <m:t>1+</m:t>
                                  </m:r>
                                  <m:r>
                                    <a:rPr lang="fr-FR" sz="1200" i="1">
                                      <a:solidFill>
                                        <a:srgbClr val="FF0000"/>
                                      </a:solidFill>
                                      <a:latin typeface="Cambria Math" panose="02040503050406030204" pitchFamily="18" charset="0"/>
                                      <a:ea typeface="Cambria Math" panose="02040503050406030204" pitchFamily="18" charset="0"/>
                                    </a:rPr>
                                    <m:t>𝑘</m:t>
                                  </m:r>
                                </m:e>
                              </m:d>
                              <m:r>
                                <a:rPr lang="fr-FR" sz="1200" i="1">
                                  <a:solidFill>
                                    <a:srgbClr val="FF0000"/>
                                  </a:solidFill>
                                  <a:latin typeface="Cambria Math" panose="02040503050406030204" pitchFamily="18" charset="0"/>
                                  <a:ea typeface="Cambria Math" panose="02040503050406030204" pitchFamily="18" charset="0"/>
                                </a:rPr>
                                <m:t>+</m:t>
                              </m:r>
                              <m:d>
                                <m:dPr>
                                  <m:ctrlPr>
                                    <a:rPr lang="fr-FR" sz="1200" i="1">
                                      <a:solidFill>
                                        <a:srgbClr val="FF0000"/>
                                      </a:solidFill>
                                      <a:latin typeface="Cambria Math" panose="02040503050406030204" pitchFamily="18" charset="0"/>
                                      <a:ea typeface="Cambria Math" panose="02040503050406030204" pitchFamily="18" charset="0"/>
                                    </a:rPr>
                                  </m:ctrlPr>
                                </m:dPr>
                                <m:e>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1</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e>
                              </m:d>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rPr>
                            <m:t>−</m:t>
                          </m:r>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𝐷</m:t>
                              </m:r>
                            </m:e>
                            <m:sub>
                              <m:r>
                                <a:rPr lang="fr-FR" sz="1200" i="1">
                                  <a:solidFill>
                                    <a:srgbClr val="FF0000"/>
                                  </a:solidFill>
                                  <a:latin typeface="Cambria Math" panose="02040503050406030204" pitchFamily="18" charset="0"/>
                                </a:rPr>
                                <m:t>𝑒𝑓𝑓</m:t>
                              </m:r>
                            </m:sub>
                          </m:sSub>
                          <m:d>
                            <m:dPr>
                              <m:begChr m:val="["/>
                              <m:endChr m:val="]"/>
                              <m:ctrlPr>
                                <a:rPr lang="fr-FR" sz="1200" i="1">
                                  <a:solidFill>
                                    <a:srgbClr val="FF0000"/>
                                  </a:solidFill>
                                  <a:latin typeface="Cambria Math" panose="02040503050406030204" pitchFamily="18" charset="0"/>
                                </a:rPr>
                              </m:ctrlPr>
                            </m:dPr>
                            <m:e>
                              <m:sSub>
                                <m:sSubPr>
                                  <m:ctrlPr>
                                    <a:rPr lang="fr-FR" sz="1200" i="1">
                                      <a:solidFill>
                                        <a:srgbClr val="FF0000"/>
                                      </a:solidFill>
                                      <a:latin typeface="Cambria Math" panose="02040503050406030204" pitchFamily="18" charset="0"/>
                                    </a:rPr>
                                  </m:ctrlPr>
                                </m:sSubPr>
                                <m:e>
                                  <m:r>
                                    <a:rPr lang="fr-FR" sz="1200" i="1">
                                      <a:solidFill>
                                        <a:srgbClr val="FF0000"/>
                                      </a:solidFill>
                                      <a:latin typeface="Cambria Math" panose="02040503050406030204" pitchFamily="18" charset="0"/>
                                    </a:rPr>
                                    <m:t>𝐶</m:t>
                                  </m:r>
                                </m:e>
                                <m:sub>
                                  <m:r>
                                    <a:rPr lang="fr-FR" sz="1200" i="1">
                                      <a:solidFill>
                                        <a:srgbClr val="FF0000"/>
                                      </a:solidFill>
                                      <a:latin typeface="Cambria Math" panose="02040503050406030204" pitchFamily="18" charset="0"/>
                                    </a:rPr>
                                    <m:t>𝑒</m:t>
                                  </m:r>
                                </m:sub>
                              </m:sSub>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4</m:t>
                                  </m:r>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𝑒</m:t>
                                  </m:r>
                                </m:e>
                                <m:sup>
                                  <m:r>
                                    <a:rPr lang="fr-FR" sz="1200" i="1">
                                      <a:solidFill>
                                        <a:srgbClr val="FF0000"/>
                                      </a:solidFill>
                                      <a:latin typeface="Cambria Math" panose="02040503050406030204" pitchFamily="18" charset="0"/>
                                      <a:ea typeface="Cambria Math" panose="02040503050406030204" pitchFamily="18" charset="0"/>
                                    </a:rPr>
                                    <m:t>−</m:t>
                                  </m:r>
                                  <m:f>
                                    <m:fPr>
                                      <m:ctrlPr>
                                        <a:rPr lang="fr-FR" sz="1200" i="1">
                                          <a:solidFill>
                                            <a:srgbClr val="FF0000"/>
                                          </a:solidFill>
                                          <a:latin typeface="Cambria Math" panose="02040503050406030204" pitchFamily="18" charset="0"/>
                                          <a:ea typeface="Cambria Math" panose="02040503050406030204" pitchFamily="18" charset="0"/>
                                        </a:rPr>
                                      </m:ctrlPr>
                                    </m:fPr>
                                    <m:num>
                                      <m:r>
                                        <a:rPr lang="fr-FR" sz="1200" i="1">
                                          <a:solidFill>
                                            <a:srgbClr val="FF0000"/>
                                          </a:solidFill>
                                          <a:latin typeface="Cambria Math" panose="02040503050406030204" pitchFamily="18" charset="0"/>
                                          <a:ea typeface="Cambria Math" panose="02040503050406030204" pitchFamily="18" charset="0"/>
                                        </a:rPr>
                                        <m:t>𝑡</m:t>
                                      </m:r>
                                    </m:num>
                                    <m:den>
                                      <m:sSub>
                                        <m:sSubPr>
                                          <m:ctrlPr>
                                            <a:rPr lang="fr-FR" sz="1200" i="1">
                                              <a:solidFill>
                                                <a:srgbClr val="FF0000"/>
                                              </a:solidFill>
                                              <a:latin typeface="Cambria Math" panose="02040503050406030204" pitchFamily="18" charset="0"/>
                                              <a:ea typeface="Cambria Math" panose="02040503050406030204" pitchFamily="18" charset="0"/>
                                            </a:rPr>
                                          </m:ctrlPr>
                                        </m:sSubPr>
                                        <m:e>
                                          <m:r>
                                            <a:rPr lang="fr-FR" sz="1200" i="1">
                                              <a:solidFill>
                                                <a:srgbClr val="FF0000"/>
                                              </a:solidFill>
                                              <a:latin typeface="Cambria Math" panose="02040503050406030204" pitchFamily="18" charset="0"/>
                                              <a:ea typeface="Cambria Math" panose="02040503050406030204" pitchFamily="18" charset="0"/>
                                            </a:rPr>
                                            <m:t>𝑡</m:t>
                                          </m:r>
                                        </m:e>
                                        <m:sub>
                                          <m:r>
                                            <a:rPr lang="fr-FR" sz="1200" i="1">
                                              <a:solidFill>
                                                <a:srgbClr val="FF0000"/>
                                              </a:solidFill>
                                              <a:latin typeface="Cambria Math" panose="02040503050406030204" pitchFamily="18" charset="0"/>
                                              <a:ea typeface="Cambria Math" panose="02040503050406030204" pitchFamily="18" charset="0"/>
                                            </a:rPr>
                                            <m:t>𝑓</m:t>
                                          </m:r>
                                        </m:sub>
                                      </m:sSub>
                                    </m:den>
                                  </m:f>
                                </m:sup>
                              </m:sSup>
                            </m:e>
                          </m:d>
                          <m:r>
                            <a:rPr lang="fr-FR" sz="1200" i="1">
                              <a:solidFill>
                                <a:srgbClr val="FF0000"/>
                              </a:solidFill>
                              <a:latin typeface="Cambria Math" panose="02040503050406030204" pitchFamily="18" charset="0"/>
                              <a:ea typeface="Cambria Math" panose="02040503050406030204" pitchFamily="18" charset="0"/>
                            </a:rPr>
                            <m:t>+</m:t>
                          </m:r>
                          <m:r>
                            <a:rPr lang="fr-FR" sz="1200" i="1">
                              <a:solidFill>
                                <a:srgbClr val="FF0000"/>
                              </a:solidFill>
                              <a:latin typeface="Cambria Math" panose="02040503050406030204" pitchFamily="18" charset="0"/>
                              <a:ea typeface="Cambria Math" panose="02040503050406030204" pitchFamily="18" charset="0"/>
                            </a:rPr>
                            <m:t>𝑘</m:t>
                          </m:r>
                          <m:f>
                            <m:fPr>
                              <m:ctrlPr>
                                <a:rPr lang="fr-FR" sz="1200" i="1">
                                  <a:solidFill>
                                    <a:srgbClr val="FF0000"/>
                                  </a:solidFill>
                                  <a:latin typeface="Cambria Math" panose="02040503050406030204" pitchFamily="18" charset="0"/>
                                  <a:ea typeface="Cambria Math" panose="02040503050406030204" pitchFamily="18" charset="0"/>
                                </a:rPr>
                              </m:ctrlPr>
                            </m:fPr>
                            <m:num>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𝑟</m:t>
                                  </m:r>
                                </m:e>
                                <m:sup>
                                  <m:r>
                                    <a:rPr lang="fr-FR" sz="1200" i="1">
                                      <a:solidFill>
                                        <a:srgbClr val="FF0000"/>
                                      </a:solidFill>
                                      <a:latin typeface="Cambria Math" panose="02040503050406030204" pitchFamily="18" charset="0"/>
                                      <a:ea typeface="Cambria Math" panose="02040503050406030204" pitchFamily="18" charset="0"/>
                                    </a:rPr>
                                    <m:t>2</m:t>
                                  </m:r>
                                </m:sup>
                              </m:sSup>
                            </m:num>
                            <m:den>
                              <m:sSup>
                                <m:sSupPr>
                                  <m:ctrlPr>
                                    <a:rPr lang="fr-FR" sz="1200" i="1">
                                      <a:solidFill>
                                        <a:srgbClr val="FF0000"/>
                                      </a:solidFill>
                                      <a:latin typeface="Cambria Math" panose="02040503050406030204" pitchFamily="18" charset="0"/>
                                      <a:ea typeface="Cambria Math" panose="02040503050406030204" pitchFamily="18" charset="0"/>
                                    </a:rPr>
                                  </m:ctrlPr>
                                </m:sSupPr>
                                <m:e>
                                  <m:r>
                                    <a:rPr lang="fr-FR" sz="1200" i="1">
                                      <a:solidFill>
                                        <a:srgbClr val="FF0000"/>
                                      </a:solidFill>
                                      <a:latin typeface="Cambria Math" panose="02040503050406030204" pitchFamily="18" charset="0"/>
                                      <a:ea typeface="Cambria Math" panose="02040503050406030204" pitchFamily="18" charset="0"/>
                                    </a:rPr>
                                    <m:t>𝑅</m:t>
                                  </m:r>
                                </m:e>
                                <m:sup>
                                  <m:r>
                                    <a:rPr lang="fr-FR" sz="1200" i="1">
                                      <a:solidFill>
                                        <a:srgbClr val="FF0000"/>
                                      </a:solidFill>
                                      <a:latin typeface="Cambria Math" panose="02040503050406030204" pitchFamily="18" charset="0"/>
                                      <a:ea typeface="Cambria Math" panose="02040503050406030204" pitchFamily="18" charset="0"/>
                                    </a:rPr>
                                    <m:t>2</m:t>
                                  </m:r>
                                </m:sup>
                              </m:sSup>
                            </m:den>
                          </m:f>
                        </m:e>
                      </m:d>
                    </m:oMath>
                  </m:oMathPara>
                </a14:m>
                <a:endParaRPr lang="en-GB" sz="1200" dirty="0"/>
              </a:p>
            </p:txBody>
          </p:sp>
        </mc:Choice>
        <mc:Fallback xmlns="">
          <p:sp>
            <p:nvSpPr>
              <p:cNvPr id="34" name="TextBox 33">
                <a:extLst>
                  <a:ext uri="{FF2B5EF4-FFF2-40B4-BE49-F238E27FC236}">
                    <a16:creationId xmlns:a16="http://schemas.microsoft.com/office/drawing/2014/main" id="{9FDDEC99-834C-DB72-A1C8-C14CF4B41635}"/>
                  </a:ext>
                </a:extLst>
              </p:cNvPr>
              <p:cNvSpPr txBox="1">
                <a:spLocks noRot="1" noChangeAspect="1" noMove="1" noResize="1" noEditPoints="1" noAdjustHandles="1" noChangeArrowheads="1" noChangeShapeType="1" noTextEdit="1"/>
              </p:cNvSpPr>
              <p:nvPr/>
            </p:nvSpPr>
            <p:spPr>
              <a:xfrm>
                <a:off x="89388" y="4623052"/>
                <a:ext cx="13643539" cy="478977"/>
              </a:xfrm>
              <a:prstGeom prst="rect">
                <a:avLst/>
              </a:prstGeom>
              <a:blipFill>
                <a:blip r:embed="rId7"/>
                <a:stretch>
                  <a:fillRect l="-402" b="-506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6E4E89F-DA3D-DBA4-75DD-7E2E4F270619}"/>
                  </a:ext>
                </a:extLst>
              </p:cNvPr>
              <p:cNvSpPr txBox="1"/>
              <p:nvPr/>
            </p:nvSpPr>
            <p:spPr>
              <a:xfrm>
                <a:off x="72457" y="5187416"/>
                <a:ext cx="2928970" cy="27667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Sup>
                        <m:sSubSupPr>
                          <m:ctrlPr>
                            <a:rPr lang="fr-FR" sz="1600" i="1" smtClean="0">
                              <a:latin typeface="Cambria Math" panose="02040503050406030204" pitchFamily="18" charset="0"/>
                            </a:rPr>
                          </m:ctrlPr>
                        </m:sSubSupPr>
                        <m:e>
                          <m:r>
                            <a:rPr lang="fr-FR" sz="1600" b="0" i="1" smtClean="0">
                              <a:latin typeface="Cambria Math" panose="02040503050406030204" pitchFamily="18" charset="0"/>
                            </a:rPr>
                            <m:t>𝑖</m:t>
                          </m:r>
                          <m:r>
                            <a:rPr lang="fr-FR" sz="1600" b="0" i="1" smtClean="0">
                              <a:latin typeface="Cambria Math" panose="02040503050406030204" pitchFamily="18" charset="0"/>
                            </a:rPr>
                            <m:t>=4 : </m:t>
                          </m:r>
                          <m:r>
                            <a:rPr lang="fr-FR" sz="1600" i="1">
                              <a:latin typeface="Cambria Math" panose="02040503050406030204" pitchFamily="18" charset="0"/>
                            </a:rPr>
                            <m:t>𝐶</m:t>
                          </m:r>
                        </m:e>
                        <m:sub>
                          <m:r>
                            <a:rPr lang="fr-FR" sz="1600" b="0" i="1" smtClean="0">
                              <a:latin typeface="Cambria Math" panose="02040503050406030204" pitchFamily="18" charset="0"/>
                            </a:rPr>
                            <m:t>5</m:t>
                          </m:r>
                        </m:sub>
                        <m:sup>
                          <m:r>
                            <a:rPr lang="fr-FR" sz="1600" i="1">
                              <a:latin typeface="Cambria Math" panose="02040503050406030204" pitchFamily="18" charset="0"/>
                            </a:rPr>
                            <m:t>𝑛</m:t>
                          </m:r>
                          <m:r>
                            <a:rPr lang="fr-FR" sz="1600" i="1">
                              <a:latin typeface="Cambria Math" panose="02040503050406030204" pitchFamily="18" charset="0"/>
                            </a:rPr>
                            <m:t>+1</m:t>
                          </m:r>
                        </m:sup>
                      </m:sSubSup>
                      <m:r>
                        <a:rPr lang="fr-FR" sz="1600" i="1" smtClean="0">
                          <a:latin typeface="Cambria Math" panose="02040503050406030204" pitchFamily="18" charset="0"/>
                        </a:rPr>
                        <m:t>=</m:t>
                      </m:r>
                      <m:sSub>
                        <m:sSubPr>
                          <m:ctrlPr>
                            <a:rPr lang="fr-FR" sz="1600" b="0" i="1" smtClean="0">
                              <a:latin typeface="Cambria Math" panose="02040503050406030204" pitchFamily="18" charset="0"/>
                            </a:rPr>
                          </m:ctrlPr>
                        </m:sSubPr>
                        <m:e>
                          <m:r>
                            <a:rPr lang="fr-FR" sz="1600" b="0" i="1" smtClean="0">
                              <a:latin typeface="Cambria Math" panose="02040503050406030204" pitchFamily="18" charset="0"/>
                            </a:rPr>
                            <m:t>𝐶</m:t>
                          </m:r>
                        </m:e>
                        <m:sub>
                          <m:r>
                            <a:rPr lang="fr-FR" sz="1600" b="0" i="1" smtClean="0">
                              <a:latin typeface="Cambria Math" panose="02040503050406030204" pitchFamily="18" charset="0"/>
                            </a:rPr>
                            <m:t>𝑒</m:t>
                          </m:r>
                        </m:sub>
                      </m:sSub>
                      <m:r>
                        <a:rPr lang="fr-FR" sz="1600" b="0" i="1" smtClean="0">
                          <a:latin typeface="Cambria Math" panose="02040503050406030204" pitchFamily="18" charset="0"/>
                          <a:ea typeface="Cambria Math" panose="02040503050406030204" pitchFamily="18" charset="0"/>
                        </a:rPr>
                        <m:t>∙</m:t>
                      </m:r>
                      <m:r>
                        <m:rPr>
                          <m:sty m:val="p"/>
                        </m:rPr>
                        <a:rPr lang="fr-FR" sz="1600" b="0" i="0" smtClean="0">
                          <a:latin typeface="Cambria Math" panose="02040503050406030204" pitchFamily="18" charset="0"/>
                          <a:ea typeface="Cambria Math" panose="02040503050406030204" pitchFamily="18" charset="0"/>
                        </a:rPr>
                        <m:t>exp</m:t>
                      </m:r>
                      <m:r>
                        <a:rPr lang="fr-FR" sz="1600" b="0" i="1" smtClean="0">
                          <a:latin typeface="Cambria Math" panose="02040503050406030204" pitchFamily="18" charset="0"/>
                          <a:ea typeface="Cambria Math" panose="02040503050406030204" pitchFamily="18" charset="0"/>
                        </a:rPr>
                        <m:t>⁡(</m:t>
                      </m:r>
                      <m:f>
                        <m:fPr>
                          <m:type m:val="lin"/>
                          <m:ctrlPr>
                            <a:rPr lang="fr-FR" sz="1600" b="0" i="1" smtClean="0">
                              <a:latin typeface="Cambria Math" panose="02040503050406030204" pitchFamily="18" charset="0"/>
                              <a:ea typeface="Cambria Math" panose="02040503050406030204" pitchFamily="18" charset="0"/>
                            </a:rPr>
                          </m:ctrlPr>
                        </m:fPr>
                        <m:num>
                          <m:r>
                            <a:rPr lang="fr-FR" sz="1600" b="0" i="1" smtClean="0">
                              <a:latin typeface="Cambria Math" panose="02040503050406030204" pitchFamily="18" charset="0"/>
                              <a:ea typeface="Cambria Math" panose="02040503050406030204" pitchFamily="18" charset="0"/>
                            </a:rPr>
                            <m:t>𝑡</m:t>
                          </m:r>
                        </m:num>
                        <m:den>
                          <m:sSub>
                            <m:sSubPr>
                              <m:ctrlPr>
                                <a:rPr lang="fr-FR" sz="1600" b="0" i="1" smtClean="0">
                                  <a:latin typeface="Cambria Math" panose="02040503050406030204" pitchFamily="18" charset="0"/>
                                  <a:ea typeface="Cambria Math" panose="02040503050406030204" pitchFamily="18" charset="0"/>
                                </a:rPr>
                              </m:ctrlPr>
                            </m:sSubPr>
                            <m:e>
                              <m:r>
                                <a:rPr lang="fr-FR" sz="1600" b="0" i="1" smtClean="0">
                                  <a:latin typeface="Cambria Math" panose="02040503050406030204" pitchFamily="18" charset="0"/>
                                  <a:ea typeface="Cambria Math" panose="02040503050406030204" pitchFamily="18" charset="0"/>
                                </a:rPr>
                                <m:t>𝑡</m:t>
                              </m:r>
                            </m:e>
                            <m:sub>
                              <m:r>
                                <a:rPr lang="fr-FR" sz="1600" b="0" i="1" smtClean="0">
                                  <a:latin typeface="Cambria Math" panose="02040503050406030204" pitchFamily="18" charset="0"/>
                                  <a:ea typeface="Cambria Math" panose="02040503050406030204" pitchFamily="18" charset="0"/>
                                </a:rPr>
                                <m:t>𝑓</m:t>
                              </m:r>
                            </m:sub>
                          </m:sSub>
                        </m:den>
                      </m:f>
                      <m:r>
                        <a:rPr lang="fr-FR" sz="1600" b="0" i="1" smtClean="0">
                          <a:latin typeface="Cambria Math" panose="02040503050406030204" pitchFamily="18" charset="0"/>
                          <a:ea typeface="Cambria Math" panose="02040503050406030204" pitchFamily="18" charset="0"/>
                        </a:rPr>
                        <m:t>)</m:t>
                      </m:r>
                    </m:oMath>
                  </m:oMathPara>
                </a14:m>
                <a:endParaRPr lang="en-GB" sz="1600" dirty="0"/>
              </a:p>
            </p:txBody>
          </p:sp>
        </mc:Choice>
        <mc:Fallback xmlns="">
          <p:sp>
            <p:nvSpPr>
              <p:cNvPr id="6" name="TextBox 5">
                <a:extLst>
                  <a:ext uri="{FF2B5EF4-FFF2-40B4-BE49-F238E27FC236}">
                    <a16:creationId xmlns:a16="http://schemas.microsoft.com/office/drawing/2014/main" id="{B6E4E89F-DA3D-DBA4-75DD-7E2E4F270619}"/>
                  </a:ext>
                </a:extLst>
              </p:cNvPr>
              <p:cNvSpPr txBox="1">
                <a:spLocks noRot="1" noChangeAspect="1" noMove="1" noResize="1" noEditPoints="1" noAdjustHandles="1" noChangeArrowheads="1" noChangeShapeType="1" noTextEdit="1"/>
              </p:cNvSpPr>
              <p:nvPr/>
            </p:nvSpPr>
            <p:spPr>
              <a:xfrm>
                <a:off x="72457" y="5187416"/>
                <a:ext cx="2928970" cy="276679"/>
              </a:xfrm>
              <a:prstGeom prst="rect">
                <a:avLst/>
              </a:prstGeom>
              <a:blipFill>
                <a:blip r:embed="rId8"/>
                <a:stretch>
                  <a:fillRect l="-2500" t="-140000" r="-625" b="-21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09A58AA-8779-EE05-5DFD-6B44D02D2C22}"/>
                  </a:ext>
                </a:extLst>
              </p:cNvPr>
              <p:cNvSpPr txBox="1"/>
              <p:nvPr/>
            </p:nvSpPr>
            <p:spPr>
              <a:xfrm>
                <a:off x="-2" y="5555866"/>
                <a:ext cx="12192001" cy="1008353"/>
              </a:xfrm>
              <a:prstGeom prst="rect">
                <a:avLst/>
              </a:prstGeom>
              <a:noFill/>
            </p:spPr>
            <p:txBody>
              <a:bodyPr wrap="square" rtlCol="0">
                <a:spAutoFit/>
              </a:bodyPr>
              <a:lstStyle/>
              <a:p>
                <a:pPr algn="just"/>
                <a:r>
                  <a:rPr lang="fr-FR" noProof="0" dirty="0">
                    <a:latin typeface="Times New Roman" panose="02020603050405020304" pitchFamily="18" charset="0"/>
                    <a:cs typeface="Times New Roman" panose="02020603050405020304" pitchFamily="18" charset="0"/>
                  </a:rPr>
                  <a:t>On obtient finalement un système matricielle définis par : </a:t>
                </a:r>
                <a14:m>
                  <m:oMath xmlns:m="http://schemas.openxmlformats.org/officeDocument/2006/math">
                    <m:bar>
                      <m:barPr>
                        <m:ctrlPr>
                          <a:rPr lang="fr-FR" i="1" noProof="0" smtClean="0">
                            <a:latin typeface="Cambria Math" panose="02040503050406030204" pitchFamily="18" charset="0"/>
                            <a:cs typeface="Times New Roman" panose="02020603050405020304" pitchFamily="18" charset="0"/>
                          </a:rPr>
                        </m:ctrlPr>
                      </m:barPr>
                      <m:e>
                        <m:bar>
                          <m:barPr>
                            <m:ctrlPr>
                              <a:rPr lang="fr-FR" i="1" noProof="0" smtClean="0">
                                <a:latin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cs typeface="Times New Roman" panose="02020603050405020304" pitchFamily="18" charset="0"/>
                              </a:rPr>
                              <m:t>𝐴</m:t>
                            </m:r>
                          </m:e>
                        </m:bar>
                      </m:e>
                    </m:bar>
                    <m:r>
                      <a:rPr lang="fr-FR"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sSupPr>
                      <m:e>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𝐶</m:t>
                            </m:r>
                          </m:e>
                        </m:bar>
                      </m:e>
                      <m: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𝑛</m:t>
                        </m:r>
                      </m:sup>
                    </m:sSup>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m:t>
                    </m:r>
                    <m:bar>
                      <m:barPr>
                        <m:ctrlPr>
                          <a:rPr lang="fr-FR" b="0" i="1" noProof="0" smtClean="0">
                            <a:latin typeface="Cambria Math" panose="02040503050406030204" pitchFamily="18" charset="0"/>
                            <a:ea typeface="Cambria Math" panose="02040503050406030204" pitchFamily="18" charset="0"/>
                            <a:cs typeface="Times New Roman" panose="02020603050405020304" pitchFamily="18" charset="0"/>
                          </a:rPr>
                        </m:ctrlPr>
                      </m:barPr>
                      <m:e>
                        <m:r>
                          <a:rPr lang="fr-FR" b="0" i="1" noProof="0" smtClean="0">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où </a:t>
                </a:r>
                <a14:m>
                  <m:oMath xmlns:m="http://schemas.openxmlformats.org/officeDocument/2006/math">
                    <m:bar>
                      <m:barPr>
                        <m:ctrlPr>
                          <a:rPr lang="fr-FR" i="1">
                            <a:latin typeface="Cambria Math" panose="02040503050406030204" pitchFamily="18" charset="0"/>
                            <a:ea typeface="Cambria Math" panose="02040503050406030204" pitchFamily="18" charset="0"/>
                            <a:cs typeface="Times New Roman" panose="02020603050405020304" pitchFamily="18" charset="0"/>
                          </a:rPr>
                        </m:ctrlPr>
                      </m:barPr>
                      <m:e>
                        <m:r>
                          <a:rPr lang="fr-FR" i="1">
                            <a:latin typeface="Cambria Math" panose="02040503050406030204" pitchFamily="18" charset="0"/>
                            <a:ea typeface="Cambria Math" panose="02040503050406030204" pitchFamily="18" charset="0"/>
                            <a:cs typeface="Times New Roman" panose="02020603050405020304" pitchFamily="18" charset="0"/>
                          </a:rPr>
                          <m:t>𝑏</m:t>
                        </m:r>
                      </m:e>
                    </m:bar>
                  </m:oMath>
                </a14:m>
                <a:r>
                  <a:rPr lang="fr-FR" noProof="0" dirty="0">
                    <a:latin typeface="Times New Roman" panose="02020603050405020304" pitchFamily="18" charset="0"/>
                    <a:cs typeface="Times New Roman" panose="02020603050405020304" pitchFamily="18" charset="0"/>
                  </a:rPr>
                  <a:t> se détermine à partir du terme source et de l’incrément en temps. Afin de ne pas alourdir le compte rendu, nous n’exposerons pas ce développement pour la méthode de </a:t>
                </a:r>
                <a:r>
                  <a:rPr lang="fr-FR" noProof="0" dirty="0" err="1">
                    <a:latin typeface="Times New Roman" panose="02020603050405020304" pitchFamily="18" charset="0"/>
                    <a:cs typeface="Times New Roman" panose="02020603050405020304" pitchFamily="18" charset="0"/>
                  </a:rPr>
                  <a:t>Cranck</a:t>
                </a:r>
                <a:r>
                  <a:rPr lang="fr-FR" noProof="0" dirty="0">
                    <a:latin typeface="Times New Roman" panose="02020603050405020304" pitchFamily="18" charset="0"/>
                    <a:cs typeface="Times New Roman" panose="02020603050405020304" pitchFamily="18" charset="0"/>
                  </a:rPr>
                  <a:t> Nicholson mais le processus reste quasi-identique à celui développé. </a:t>
                </a:r>
              </a:p>
            </p:txBody>
          </p:sp>
        </mc:Choice>
        <mc:Fallback xmlns="">
          <p:sp>
            <p:nvSpPr>
              <p:cNvPr id="7" name="TextBox 6">
                <a:extLst>
                  <a:ext uri="{FF2B5EF4-FFF2-40B4-BE49-F238E27FC236}">
                    <a16:creationId xmlns:a16="http://schemas.microsoft.com/office/drawing/2014/main" id="{C09A58AA-8779-EE05-5DFD-6B44D02D2C22}"/>
                  </a:ext>
                </a:extLst>
              </p:cNvPr>
              <p:cNvSpPr txBox="1">
                <a:spLocks noRot="1" noChangeAspect="1" noMove="1" noResize="1" noEditPoints="1" noAdjustHandles="1" noChangeArrowheads="1" noChangeShapeType="1" noTextEdit="1"/>
              </p:cNvSpPr>
              <p:nvPr/>
            </p:nvSpPr>
            <p:spPr>
              <a:xfrm>
                <a:off x="-2" y="5555866"/>
                <a:ext cx="12192001" cy="1008353"/>
              </a:xfrm>
              <a:prstGeom prst="rect">
                <a:avLst/>
              </a:prstGeom>
              <a:blipFill>
                <a:blip r:embed="rId9"/>
                <a:stretch>
                  <a:fillRect l="-400" t="-3012" r="-400" b="-8434"/>
                </a:stretch>
              </a:blipFill>
            </p:spPr>
            <p:txBody>
              <a:bodyPr/>
              <a:lstStyle/>
              <a:p>
                <a:r>
                  <a:rPr lang="en-GB">
                    <a:noFill/>
                  </a:rPr>
                  <a:t> </a:t>
                </a:r>
              </a:p>
            </p:txBody>
          </p:sp>
        </mc:Fallback>
      </mc:AlternateContent>
    </p:spTree>
    <p:extLst>
      <p:ext uri="{BB962C8B-B14F-4D97-AF65-F5344CB8AC3E}">
        <p14:creationId xmlns:p14="http://schemas.microsoft.com/office/powerpoint/2010/main" val="3239519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2185</Words>
  <Application>Microsoft Office PowerPoint</Application>
  <PresentationFormat>Widescreen</PresentationFormat>
  <Paragraphs>200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5</cp:revision>
  <dcterms:created xsi:type="dcterms:W3CDTF">2025-02-04T13:03:07Z</dcterms:created>
  <dcterms:modified xsi:type="dcterms:W3CDTF">2025-03-01T20:47:03Z</dcterms:modified>
</cp:coreProperties>
</file>