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67" r:id="rId5"/>
    <p:sldId id="268" r:id="rId6"/>
    <p:sldId id="266"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4A9C-22E0-43CD-8D54-3191A7902E4E}" v="1235" dt="2025-02-23T02:48:21.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66" d="100"/>
          <a:sy n="66" d="100"/>
        </p:scale>
        <p:origin x="1584" y="8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D234A9C-22E0-43CD-8D54-3191A7902E4E}"/>
    <pc:docChg chg="undo redo custSel addSld delSld modSld">
      <pc:chgData name="François GLEYZON" userId="a2d04f23f7faf3ef" providerId="LiveId" clId="{1D234A9C-22E0-43CD-8D54-3191A7902E4E}" dt="2025-02-23T02:48:28.717" v="3346" actId="14100"/>
      <pc:docMkLst>
        <pc:docMk/>
      </pc:docMkLst>
      <pc:sldChg chg="modSp mod">
        <pc:chgData name="François GLEYZON" userId="a2d04f23f7faf3ef" providerId="LiveId" clId="{1D234A9C-22E0-43CD-8D54-3191A7902E4E}" dt="2025-02-22T17:37:26.565" v="3" actId="20577"/>
        <pc:sldMkLst>
          <pc:docMk/>
          <pc:sldMk cId="2801290844" sldId="256"/>
        </pc:sldMkLst>
        <pc:spChg chg="mod">
          <ac:chgData name="François GLEYZON" userId="a2d04f23f7faf3ef" providerId="LiveId" clId="{1D234A9C-22E0-43CD-8D54-3191A7902E4E}" dt="2025-02-22T17:37:24.022" v="1" actId="20577"/>
          <ac:spMkLst>
            <pc:docMk/>
            <pc:sldMk cId="2801290844" sldId="256"/>
            <ac:spMk id="5" creationId="{CCB64622-7D99-EF9C-E64A-6B7A68B130E7}"/>
          </ac:spMkLst>
        </pc:spChg>
        <pc:spChg chg="mod">
          <ac:chgData name="François GLEYZON" userId="a2d04f23f7faf3ef" providerId="LiveId" clId="{1D234A9C-22E0-43CD-8D54-3191A7902E4E}" dt="2025-02-22T17:37:26.565" v="3" actId="20577"/>
          <ac:spMkLst>
            <pc:docMk/>
            <pc:sldMk cId="2801290844" sldId="256"/>
            <ac:spMk id="13" creationId="{2A150A6C-B8B3-44CE-8884-B81C5AD95D13}"/>
          </ac:spMkLst>
        </pc:spChg>
      </pc:sldChg>
      <pc:sldChg chg="addSp delSp modSp mod">
        <pc:chgData name="François GLEYZON" userId="a2d04f23f7faf3ef" providerId="LiveId" clId="{1D234A9C-22E0-43CD-8D54-3191A7902E4E}" dt="2025-02-22T17:59:20.348" v="1197" actId="1076"/>
        <pc:sldMkLst>
          <pc:docMk/>
          <pc:sldMk cId="2487955664" sldId="257"/>
        </pc:sldMkLst>
        <pc:spChg chg="mod">
          <ac:chgData name="François GLEYZON" userId="a2d04f23f7faf3ef" providerId="LiveId" clId="{1D234A9C-22E0-43CD-8D54-3191A7902E4E}" dt="2025-02-22T17:42:44.697" v="424" actId="1035"/>
          <ac:spMkLst>
            <pc:docMk/>
            <pc:sldMk cId="2487955664" sldId="257"/>
            <ac:spMk id="2" creationId="{0DD9D8E2-6A02-3C17-6B4A-972E3FEF8B78}"/>
          </ac:spMkLst>
        </pc:spChg>
        <pc:spChg chg="mod">
          <ac:chgData name="François GLEYZON" userId="a2d04f23f7faf3ef" providerId="LiveId" clId="{1D234A9C-22E0-43CD-8D54-3191A7902E4E}" dt="2025-02-22T17:42:44.697" v="424" actId="1035"/>
          <ac:spMkLst>
            <pc:docMk/>
            <pc:sldMk cId="2487955664" sldId="257"/>
            <ac:spMk id="6" creationId="{5BBDB4D0-9A92-6089-6661-C0A341FDEA0B}"/>
          </ac:spMkLst>
        </pc:spChg>
        <pc:spChg chg="mod">
          <ac:chgData name="François GLEYZON" userId="a2d04f23f7faf3ef" providerId="LiveId" clId="{1D234A9C-22E0-43CD-8D54-3191A7902E4E}" dt="2025-02-22T17:42:44.697" v="424" actId="1035"/>
          <ac:spMkLst>
            <pc:docMk/>
            <pc:sldMk cId="2487955664" sldId="257"/>
            <ac:spMk id="7" creationId="{6B2A08AA-F960-DA16-2E29-6E16E7EF6D86}"/>
          </ac:spMkLst>
        </pc:spChg>
        <pc:spChg chg="mod">
          <ac:chgData name="François GLEYZON" userId="a2d04f23f7faf3ef" providerId="LiveId" clId="{1D234A9C-22E0-43CD-8D54-3191A7902E4E}" dt="2025-02-22T17:42:44.697" v="424" actId="1035"/>
          <ac:spMkLst>
            <pc:docMk/>
            <pc:sldMk cId="2487955664" sldId="257"/>
            <ac:spMk id="8" creationId="{CDBBDA96-548C-5311-ADC2-47F677ACF600}"/>
          </ac:spMkLst>
        </pc:spChg>
        <pc:spChg chg="add mod">
          <ac:chgData name="François GLEYZON" userId="a2d04f23f7faf3ef" providerId="LiveId" clId="{1D234A9C-22E0-43CD-8D54-3191A7902E4E}" dt="2025-02-22T17:42:44.697" v="424" actId="1035"/>
          <ac:spMkLst>
            <pc:docMk/>
            <pc:sldMk cId="2487955664" sldId="257"/>
            <ac:spMk id="13" creationId="{98EA529C-E744-4BAF-8E47-BD0975789A0B}"/>
          </ac:spMkLst>
        </pc:spChg>
        <pc:spChg chg="add mod">
          <ac:chgData name="François GLEYZON" userId="a2d04f23f7faf3ef" providerId="LiveId" clId="{1D234A9C-22E0-43CD-8D54-3191A7902E4E}" dt="2025-02-22T17:42:44.697" v="424" actId="1035"/>
          <ac:spMkLst>
            <pc:docMk/>
            <pc:sldMk cId="2487955664" sldId="257"/>
            <ac:spMk id="14" creationId="{40DB695B-2F30-2E12-BD8A-E89A0F654758}"/>
          </ac:spMkLst>
        </pc:spChg>
        <pc:spChg chg="add mod">
          <ac:chgData name="François GLEYZON" userId="a2d04f23f7faf3ef" providerId="LiveId" clId="{1D234A9C-22E0-43CD-8D54-3191A7902E4E}" dt="2025-02-22T17:42:44.697" v="424" actId="1035"/>
          <ac:spMkLst>
            <pc:docMk/>
            <pc:sldMk cId="2487955664" sldId="257"/>
            <ac:spMk id="15" creationId="{CCF23DCD-A481-894A-771C-84260225CB02}"/>
          </ac:spMkLst>
        </pc:spChg>
        <pc:spChg chg="add mod">
          <ac:chgData name="François GLEYZON" userId="a2d04f23f7faf3ef" providerId="LiveId" clId="{1D234A9C-22E0-43CD-8D54-3191A7902E4E}" dt="2025-02-22T17:42:44.697" v="424" actId="1035"/>
          <ac:spMkLst>
            <pc:docMk/>
            <pc:sldMk cId="2487955664" sldId="257"/>
            <ac:spMk id="17" creationId="{DB511BFB-E97C-E434-8F6C-EAEA1ABCE60D}"/>
          </ac:spMkLst>
        </pc:spChg>
        <pc:spChg chg="add mod">
          <ac:chgData name="François GLEYZON" userId="a2d04f23f7faf3ef" providerId="LiveId" clId="{1D234A9C-22E0-43CD-8D54-3191A7902E4E}" dt="2025-02-22T17:41:54.387" v="368" actId="1038"/>
          <ac:spMkLst>
            <pc:docMk/>
            <pc:sldMk cId="2487955664" sldId="257"/>
            <ac:spMk id="18" creationId="{084AB1FD-7605-A391-EC23-98B73DCD8FD2}"/>
          </ac:spMkLst>
        </pc:spChg>
        <pc:spChg chg="add del mod">
          <ac:chgData name="François GLEYZON" userId="a2d04f23f7faf3ef" providerId="LiveId" clId="{1D234A9C-22E0-43CD-8D54-3191A7902E4E}" dt="2025-02-22T17:39:34.348" v="168" actId="478"/>
          <ac:spMkLst>
            <pc:docMk/>
            <pc:sldMk cId="2487955664" sldId="257"/>
            <ac:spMk id="19" creationId="{A454153A-CC06-707F-F160-F306496FB8A5}"/>
          </ac:spMkLst>
        </pc:spChg>
        <pc:spChg chg="add del mod">
          <ac:chgData name="François GLEYZON" userId="a2d04f23f7faf3ef" providerId="LiveId" clId="{1D234A9C-22E0-43CD-8D54-3191A7902E4E}" dt="2025-02-22T17:39:34.348" v="168" actId="478"/>
          <ac:spMkLst>
            <pc:docMk/>
            <pc:sldMk cId="2487955664" sldId="257"/>
            <ac:spMk id="20" creationId="{E23FE1EB-A223-B7DE-11EA-BF951D8028C8}"/>
          </ac:spMkLst>
        </pc:spChg>
        <pc:spChg chg="add mod">
          <ac:chgData name="François GLEYZON" userId="a2d04f23f7faf3ef" providerId="LiveId" clId="{1D234A9C-22E0-43CD-8D54-3191A7902E4E}" dt="2025-02-22T17:42:44.697" v="424" actId="1035"/>
          <ac:spMkLst>
            <pc:docMk/>
            <pc:sldMk cId="2487955664" sldId="257"/>
            <ac:spMk id="23" creationId="{F78D0179-8290-FC15-59F6-EF431C557003}"/>
          </ac:spMkLst>
        </pc:spChg>
        <pc:spChg chg="add mod">
          <ac:chgData name="François GLEYZON" userId="a2d04f23f7faf3ef" providerId="LiveId" clId="{1D234A9C-22E0-43CD-8D54-3191A7902E4E}" dt="2025-02-22T17:42:44.697" v="424" actId="1035"/>
          <ac:spMkLst>
            <pc:docMk/>
            <pc:sldMk cId="2487955664" sldId="257"/>
            <ac:spMk id="25" creationId="{6B677DCA-3107-4B03-731F-A5CA43DC76BD}"/>
          </ac:spMkLst>
        </pc:spChg>
        <pc:spChg chg="add mod">
          <ac:chgData name="François GLEYZON" userId="a2d04f23f7faf3ef" providerId="LiveId" clId="{1D234A9C-22E0-43CD-8D54-3191A7902E4E}" dt="2025-02-22T17:50:28.282" v="945" actId="113"/>
          <ac:spMkLst>
            <pc:docMk/>
            <pc:sldMk cId="2487955664" sldId="257"/>
            <ac:spMk id="33" creationId="{306278AB-779B-27FE-3AB8-3F82CA3AB0DB}"/>
          </ac:spMkLst>
        </pc:spChg>
        <pc:spChg chg="add mod">
          <ac:chgData name="François GLEYZON" userId="a2d04f23f7faf3ef" providerId="LiveId" clId="{1D234A9C-22E0-43CD-8D54-3191A7902E4E}" dt="2025-02-22T17:56:24.384" v="1094" actId="1035"/>
          <ac:spMkLst>
            <pc:docMk/>
            <pc:sldMk cId="2487955664" sldId="257"/>
            <ac:spMk id="37" creationId="{2C9564CE-F341-B781-0CE9-DB7D830EB775}"/>
          </ac:spMkLst>
        </pc:spChg>
        <pc:spChg chg="add mod">
          <ac:chgData name="François GLEYZON" userId="a2d04f23f7faf3ef" providerId="LiveId" clId="{1D234A9C-22E0-43CD-8D54-3191A7902E4E}" dt="2025-02-22T17:58:00.307" v="1140" actId="20577"/>
          <ac:spMkLst>
            <pc:docMk/>
            <pc:sldMk cId="2487955664" sldId="257"/>
            <ac:spMk id="38" creationId="{DFEB765A-EAC9-F3DA-8926-28A8F4479072}"/>
          </ac:spMkLst>
        </pc:spChg>
        <pc:spChg chg="add mod">
          <ac:chgData name="François GLEYZON" userId="a2d04f23f7faf3ef" providerId="LiveId" clId="{1D234A9C-22E0-43CD-8D54-3191A7902E4E}" dt="2025-02-22T17:55:33.161" v="1039" actId="113"/>
          <ac:spMkLst>
            <pc:docMk/>
            <pc:sldMk cId="2487955664" sldId="257"/>
            <ac:spMk id="39" creationId="{F60055F9-A3CD-6CAA-01CF-ABB1AB329D0F}"/>
          </ac:spMkLst>
        </pc:spChg>
        <pc:spChg chg="add mod">
          <ac:chgData name="François GLEYZON" userId="a2d04f23f7faf3ef" providerId="LiveId" clId="{1D234A9C-22E0-43CD-8D54-3191A7902E4E}" dt="2025-02-22T17:55:59.886" v="1074" actId="20577"/>
          <ac:spMkLst>
            <pc:docMk/>
            <pc:sldMk cId="2487955664" sldId="257"/>
            <ac:spMk id="40" creationId="{D7E3EACB-E1FE-064C-EE58-B264BA9FBDDD}"/>
          </ac:spMkLst>
        </pc:spChg>
        <pc:spChg chg="add mod">
          <ac:chgData name="François GLEYZON" userId="a2d04f23f7faf3ef" providerId="LiveId" clId="{1D234A9C-22E0-43CD-8D54-3191A7902E4E}" dt="2025-02-22T17:59:20.348" v="1197" actId="1076"/>
          <ac:spMkLst>
            <pc:docMk/>
            <pc:sldMk cId="2487955664" sldId="257"/>
            <ac:spMk id="42" creationId="{3BFB7DBA-05F3-17B0-D65B-3A74FED17DD4}"/>
          </ac:spMkLst>
        </pc:spChg>
        <pc:spChg chg="add mod">
          <ac:chgData name="François GLEYZON" userId="a2d04f23f7faf3ef" providerId="LiveId" clId="{1D234A9C-22E0-43CD-8D54-3191A7902E4E}" dt="2025-02-22T17:59:17.706" v="1196" actId="1076"/>
          <ac:spMkLst>
            <pc:docMk/>
            <pc:sldMk cId="2487955664" sldId="257"/>
            <ac:spMk id="44" creationId="{D28DF491-181B-9391-5F73-7A51F79E0E05}"/>
          </ac:spMkLst>
        </pc:spChg>
        <pc:cxnChg chg="add mod">
          <ac:chgData name="François GLEYZON" userId="a2d04f23f7faf3ef" providerId="LiveId" clId="{1D234A9C-22E0-43CD-8D54-3191A7902E4E}" dt="2025-02-22T17:59:13.954" v="1195" actId="14100"/>
          <ac:cxnSpMkLst>
            <pc:docMk/>
            <pc:sldMk cId="2487955664" sldId="257"/>
            <ac:cxnSpMk id="36" creationId="{F6037464-CF49-C20E-DBB9-EAAA9EA384F2}"/>
          </ac:cxnSpMkLst>
        </pc:cxnChg>
      </pc:sldChg>
      <pc:sldChg chg="addSp delSp modSp del mod">
        <pc:chgData name="François GLEYZON" userId="a2d04f23f7faf3ef" providerId="LiveId" clId="{1D234A9C-22E0-43CD-8D54-3191A7902E4E}" dt="2025-02-22T19:11:41.209" v="1811" actId="2696"/>
        <pc:sldMkLst>
          <pc:docMk/>
          <pc:sldMk cId="3497435959" sldId="258"/>
        </pc:sldMkLst>
        <pc:spChg chg="mod">
          <ac:chgData name="François GLEYZON" userId="a2d04f23f7faf3ef" providerId="LiveId" clId="{1D234A9C-22E0-43CD-8D54-3191A7902E4E}" dt="2025-02-22T18:01:15.221" v="1284" actId="14100"/>
          <ac:spMkLst>
            <pc:docMk/>
            <pc:sldMk cId="3497435959" sldId="258"/>
            <ac:spMk id="3" creationId="{55C4A58F-66DC-5C22-B369-CB6316DD2D90}"/>
          </ac:spMkLst>
        </pc:spChg>
        <pc:spChg chg="del">
          <ac:chgData name="François GLEYZON" userId="a2d04f23f7faf3ef" providerId="LiveId" clId="{1D234A9C-22E0-43CD-8D54-3191A7902E4E}" dt="2025-02-22T18:00:38.152" v="1203" actId="478"/>
          <ac:spMkLst>
            <pc:docMk/>
            <pc:sldMk cId="3497435959" sldId="258"/>
            <ac:spMk id="5" creationId="{9CD1EF5B-835F-C5A9-1EDA-8188A89EC195}"/>
          </ac:spMkLst>
        </pc:spChg>
        <pc:spChg chg="del">
          <ac:chgData name="François GLEYZON" userId="a2d04f23f7faf3ef" providerId="LiveId" clId="{1D234A9C-22E0-43CD-8D54-3191A7902E4E}" dt="2025-02-22T18:00:28.149" v="1199" actId="478"/>
          <ac:spMkLst>
            <pc:docMk/>
            <pc:sldMk cId="3497435959" sldId="258"/>
            <ac:spMk id="6" creationId="{FF2C842C-65F6-F6AA-8AD7-2C57C499709A}"/>
          </ac:spMkLst>
        </pc:spChg>
        <pc:spChg chg="del">
          <ac:chgData name="François GLEYZON" userId="a2d04f23f7faf3ef" providerId="LiveId" clId="{1D234A9C-22E0-43CD-8D54-3191A7902E4E}" dt="2025-02-22T18:00:36.277" v="1202" actId="478"/>
          <ac:spMkLst>
            <pc:docMk/>
            <pc:sldMk cId="3497435959" sldId="258"/>
            <ac:spMk id="7" creationId="{0DE0C8D9-3B6A-5353-D429-49011476A1F8}"/>
          </ac:spMkLst>
        </pc:spChg>
        <pc:spChg chg="del">
          <ac:chgData name="François GLEYZON" userId="a2d04f23f7faf3ef" providerId="LiveId" clId="{1D234A9C-22E0-43CD-8D54-3191A7902E4E}" dt="2025-02-22T18:00:28.149" v="1199" actId="478"/>
          <ac:spMkLst>
            <pc:docMk/>
            <pc:sldMk cId="3497435959" sldId="258"/>
            <ac:spMk id="9" creationId="{7A54EB86-CFDF-B2E1-C61C-91BFFAB2C8CA}"/>
          </ac:spMkLst>
        </pc:spChg>
        <pc:spChg chg="del">
          <ac:chgData name="François GLEYZON" userId="a2d04f23f7faf3ef" providerId="LiveId" clId="{1D234A9C-22E0-43CD-8D54-3191A7902E4E}" dt="2025-02-22T18:00:36.277" v="1202" actId="478"/>
          <ac:spMkLst>
            <pc:docMk/>
            <pc:sldMk cId="3497435959" sldId="258"/>
            <ac:spMk id="10" creationId="{40541310-AE63-A3AD-7F42-7A4E4EFFBB68}"/>
          </ac:spMkLst>
        </pc:spChg>
        <pc:spChg chg="del">
          <ac:chgData name="François GLEYZON" userId="a2d04f23f7faf3ef" providerId="LiveId" clId="{1D234A9C-22E0-43CD-8D54-3191A7902E4E}" dt="2025-02-22T18:00:36.277" v="1202" actId="478"/>
          <ac:spMkLst>
            <pc:docMk/>
            <pc:sldMk cId="3497435959" sldId="258"/>
            <ac:spMk id="11" creationId="{CAA7A204-9C2C-295B-8685-3AA6C75E9424}"/>
          </ac:spMkLst>
        </pc:spChg>
        <pc:spChg chg="del">
          <ac:chgData name="François GLEYZON" userId="a2d04f23f7faf3ef" providerId="LiveId" clId="{1D234A9C-22E0-43CD-8D54-3191A7902E4E}" dt="2025-02-22T18:00:28.149" v="1199" actId="478"/>
          <ac:spMkLst>
            <pc:docMk/>
            <pc:sldMk cId="3497435959" sldId="258"/>
            <ac:spMk id="12" creationId="{F949E2F4-B036-5D37-EA90-EDCD5AAC03C6}"/>
          </ac:spMkLst>
        </pc:spChg>
        <pc:spChg chg="del">
          <ac:chgData name="François GLEYZON" userId="a2d04f23f7faf3ef" providerId="LiveId" clId="{1D234A9C-22E0-43CD-8D54-3191A7902E4E}" dt="2025-02-22T18:00:28.149" v="1199" actId="478"/>
          <ac:spMkLst>
            <pc:docMk/>
            <pc:sldMk cId="3497435959" sldId="258"/>
            <ac:spMk id="13" creationId="{3C68DC94-F6BA-F627-DAD0-C1726F459CF5}"/>
          </ac:spMkLst>
        </pc:spChg>
        <pc:spChg chg="add mod">
          <ac:chgData name="François GLEYZON" userId="a2d04f23f7faf3ef" providerId="LiveId" clId="{1D234A9C-22E0-43CD-8D54-3191A7902E4E}" dt="2025-02-22T18:02:45.599" v="1298" actId="1076"/>
          <ac:spMkLst>
            <pc:docMk/>
            <pc:sldMk cId="3497435959" sldId="258"/>
            <ac:spMk id="14" creationId="{D580F648-8146-3AA6-43B9-B40A4F8A2515}"/>
          </ac:spMkLst>
        </pc:spChg>
        <pc:spChg chg="del">
          <ac:chgData name="François GLEYZON" userId="a2d04f23f7faf3ef" providerId="LiveId" clId="{1D234A9C-22E0-43CD-8D54-3191A7902E4E}" dt="2025-02-22T18:00:28.149" v="1199" actId="478"/>
          <ac:spMkLst>
            <pc:docMk/>
            <pc:sldMk cId="3497435959" sldId="258"/>
            <ac:spMk id="15" creationId="{21CE31FA-9166-6A75-0AB5-0610E859D3D6}"/>
          </ac:spMkLst>
        </pc:spChg>
        <pc:spChg chg="del">
          <ac:chgData name="François GLEYZON" userId="a2d04f23f7faf3ef" providerId="LiveId" clId="{1D234A9C-22E0-43CD-8D54-3191A7902E4E}" dt="2025-02-22T18:00:28.149" v="1199" actId="478"/>
          <ac:spMkLst>
            <pc:docMk/>
            <pc:sldMk cId="3497435959" sldId="258"/>
            <ac:spMk id="16" creationId="{2C10BAD9-A32E-DD4A-233B-BEF6AD17CC1D}"/>
          </ac:spMkLst>
        </pc:spChg>
        <pc:spChg chg="del">
          <ac:chgData name="François GLEYZON" userId="a2d04f23f7faf3ef" providerId="LiveId" clId="{1D234A9C-22E0-43CD-8D54-3191A7902E4E}" dt="2025-02-22T18:00:33.870" v="1201" actId="478"/>
          <ac:spMkLst>
            <pc:docMk/>
            <pc:sldMk cId="3497435959" sldId="258"/>
            <ac:spMk id="17" creationId="{CC266515-B8A3-2D6D-A91E-14FABFB4ABCF}"/>
          </ac:spMkLst>
        </pc:spChg>
        <pc:spChg chg="del">
          <ac:chgData name="François GLEYZON" userId="a2d04f23f7faf3ef" providerId="LiveId" clId="{1D234A9C-22E0-43CD-8D54-3191A7902E4E}" dt="2025-02-22T18:00:28.149" v="1199" actId="478"/>
          <ac:spMkLst>
            <pc:docMk/>
            <pc:sldMk cId="3497435959" sldId="258"/>
            <ac:spMk id="18" creationId="{882C8DE4-5422-A89D-8FBB-C2B7D9F1BA70}"/>
          </ac:spMkLst>
        </pc:spChg>
        <pc:spChg chg="del">
          <ac:chgData name="François GLEYZON" userId="a2d04f23f7faf3ef" providerId="LiveId" clId="{1D234A9C-22E0-43CD-8D54-3191A7902E4E}" dt="2025-02-22T18:00:33.870" v="1201" actId="478"/>
          <ac:spMkLst>
            <pc:docMk/>
            <pc:sldMk cId="3497435959" sldId="258"/>
            <ac:spMk id="19" creationId="{CF58FD18-BF05-78EF-3E0A-E929A15FA58C}"/>
          </ac:spMkLst>
        </pc:spChg>
        <pc:spChg chg="del">
          <ac:chgData name="François GLEYZON" userId="a2d04f23f7faf3ef" providerId="LiveId" clId="{1D234A9C-22E0-43CD-8D54-3191A7902E4E}" dt="2025-02-22T18:00:33.870" v="1201" actId="478"/>
          <ac:spMkLst>
            <pc:docMk/>
            <pc:sldMk cId="3497435959" sldId="258"/>
            <ac:spMk id="20" creationId="{E0DAB1B9-05DD-17A1-7A8D-8B89EBCC3A8A}"/>
          </ac:spMkLst>
        </pc:spChg>
        <pc:spChg chg="del">
          <ac:chgData name="François GLEYZON" userId="a2d04f23f7faf3ef" providerId="LiveId" clId="{1D234A9C-22E0-43CD-8D54-3191A7902E4E}" dt="2025-02-22T18:00:30.916" v="1200" actId="478"/>
          <ac:spMkLst>
            <pc:docMk/>
            <pc:sldMk cId="3497435959" sldId="258"/>
            <ac:spMk id="21" creationId="{2A9B90A1-45FE-8F0C-EA45-0AC7A3A9AE95}"/>
          </ac:spMkLst>
        </pc:spChg>
        <pc:spChg chg="del">
          <ac:chgData name="François GLEYZON" userId="a2d04f23f7faf3ef" providerId="LiveId" clId="{1D234A9C-22E0-43CD-8D54-3191A7902E4E}" dt="2025-02-22T18:00:30.916" v="1200" actId="478"/>
          <ac:spMkLst>
            <pc:docMk/>
            <pc:sldMk cId="3497435959" sldId="258"/>
            <ac:spMk id="22" creationId="{EE117A1E-FBA2-2F9E-7628-42ADAF4EEF27}"/>
          </ac:spMkLst>
        </pc:spChg>
        <pc:spChg chg="mod">
          <ac:chgData name="François GLEYZON" userId="a2d04f23f7faf3ef" providerId="LiveId" clId="{1D234A9C-22E0-43CD-8D54-3191A7902E4E}" dt="2025-02-22T18:00:22.855" v="1198" actId="20577"/>
          <ac:spMkLst>
            <pc:docMk/>
            <pc:sldMk cId="3497435959" sldId="258"/>
            <ac:spMk id="24" creationId="{25CE67D6-7061-86BB-E365-D7DABF25D4BD}"/>
          </ac:spMkLst>
        </pc:spChg>
        <pc:spChg chg="add del mod">
          <ac:chgData name="François GLEYZON" userId="a2d04f23f7faf3ef" providerId="LiveId" clId="{1D234A9C-22E0-43CD-8D54-3191A7902E4E}" dt="2025-02-22T19:00:19.529" v="1506" actId="478"/>
          <ac:spMkLst>
            <pc:docMk/>
            <pc:sldMk cId="3497435959" sldId="258"/>
            <ac:spMk id="26" creationId="{76913A0B-0A10-1470-C12F-8BA82D17EC4B}"/>
          </ac:spMkLst>
        </pc:spChg>
        <pc:spChg chg="add mod">
          <ac:chgData name="François GLEYZON" userId="a2d04f23f7faf3ef" providerId="LiveId" clId="{1D234A9C-22E0-43CD-8D54-3191A7902E4E}" dt="2025-02-22T19:00:47.979" v="1512" actId="14100"/>
          <ac:spMkLst>
            <pc:docMk/>
            <pc:sldMk cId="3497435959" sldId="258"/>
            <ac:spMk id="27" creationId="{5997B0F0-4DF1-11BD-6AF7-DFCF0EB7E728}"/>
          </ac:spMkLst>
        </pc:spChg>
        <pc:spChg chg="add del mod">
          <ac:chgData name="François GLEYZON" userId="a2d04f23f7faf3ef" providerId="LiveId" clId="{1D234A9C-22E0-43CD-8D54-3191A7902E4E}" dt="2025-02-22T19:00:22.859" v="1508" actId="478"/>
          <ac:spMkLst>
            <pc:docMk/>
            <pc:sldMk cId="3497435959" sldId="258"/>
            <ac:spMk id="28" creationId="{1CF40059-7E6D-4497-C905-40EFED47B638}"/>
          </ac:spMkLst>
        </pc:spChg>
        <pc:spChg chg="add mod">
          <ac:chgData name="François GLEYZON" userId="a2d04f23f7faf3ef" providerId="LiveId" clId="{1D234A9C-22E0-43CD-8D54-3191A7902E4E}" dt="2025-02-22T18:04:22.737" v="1365" actId="14100"/>
          <ac:spMkLst>
            <pc:docMk/>
            <pc:sldMk cId="3497435959" sldId="258"/>
            <ac:spMk id="29" creationId="{5214168B-058F-569D-F7E2-4557AA8CDDC7}"/>
          </ac:spMkLst>
        </pc:spChg>
        <pc:spChg chg="add mod">
          <ac:chgData name="François GLEYZON" userId="a2d04f23f7faf3ef" providerId="LiveId" clId="{1D234A9C-22E0-43CD-8D54-3191A7902E4E}" dt="2025-02-22T19:00:47.979" v="1512" actId="14100"/>
          <ac:spMkLst>
            <pc:docMk/>
            <pc:sldMk cId="3497435959" sldId="258"/>
            <ac:spMk id="30" creationId="{7799A925-83F7-CF41-B7C8-D5847C3F5704}"/>
          </ac:spMkLst>
        </pc:spChg>
        <pc:spChg chg="add mod">
          <ac:chgData name="François GLEYZON" userId="a2d04f23f7faf3ef" providerId="LiveId" clId="{1D234A9C-22E0-43CD-8D54-3191A7902E4E}" dt="2025-02-22T19:04:23.564" v="1606" actId="20577"/>
          <ac:spMkLst>
            <pc:docMk/>
            <pc:sldMk cId="3497435959" sldId="258"/>
            <ac:spMk id="31" creationId="{BAE4398F-B692-C93E-A16A-F0D947AA74E0}"/>
          </ac:spMkLst>
        </pc:spChg>
        <pc:spChg chg="add mod">
          <ac:chgData name="François GLEYZON" userId="a2d04f23f7faf3ef" providerId="LiveId" clId="{1D234A9C-22E0-43CD-8D54-3191A7902E4E}" dt="2025-02-22T19:01:00.809" v="1536" actId="1036"/>
          <ac:spMkLst>
            <pc:docMk/>
            <pc:sldMk cId="3497435959" sldId="258"/>
            <ac:spMk id="32" creationId="{FA096267-50E8-A4B4-45C3-E9C2EF28244F}"/>
          </ac:spMkLst>
        </pc:spChg>
        <pc:spChg chg="add mod">
          <ac:chgData name="François GLEYZON" userId="a2d04f23f7faf3ef" providerId="LiveId" clId="{1D234A9C-22E0-43CD-8D54-3191A7902E4E}" dt="2025-02-22T19:01:06.218" v="1544" actId="1036"/>
          <ac:spMkLst>
            <pc:docMk/>
            <pc:sldMk cId="3497435959" sldId="258"/>
            <ac:spMk id="33" creationId="{C0056BAF-1646-8813-7D60-3D6F1DECBA52}"/>
          </ac:spMkLst>
        </pc:spChg>
        <pc:spChg chg="add mod">
          <ac:chgData name="François GLEYZON" userId="a2d04f23f7faf3ef" providerId="LiveId" clId="{1D234A9C-22E0-43CD-8D54-3191A7902E4E}" dt="2025-02-22T19:03:10.289" v="1575" actId="1036"/>
          <ac:spMkLst>
            <pc:docMk/>
            <pc:sldMk cId="3497435959" sldId="258"/>
            <ac:spMk id="34" creationId="{40470722-91EC-5863-4B18-E8777581932C}"/>
          </ac:spMkLst>
        </pc:spChg>
        <pc:spChg chg="add del mod">
          <ac:chgData name="François GLEYZON" userId="a2d04f23f7faf3ef" providerId="LiveId" clId="{1D234A9C-22E0-43CD-8D54-3191A7902E4E}" dt="2025-02-22T19:04:08.469" v="1596" actId="478"/>
          <ac:spMkLst>
            <pc:docMk/>
            <pc:sldMk cId="3497435959" sldId="258"/>
            <ac:spMk id="35" creationId="{4E45DB29-2DB4-27AB-B17D-D70F1A90AB15}"/>
          </ac:spMkLst>
        </pc:spChg>
        <pc:cxnChg chg="add del mod">
          <ac:chgData name="François GLEYZON" userId="a2d04f23f7faf3ef" providerId="LiveId" clId="{1D234A9C-22E0-43CD-8D54-3191A7902E4E}" dt="2025-02-22T19:00:21.177" v="1507" actId="478"/>
          <ac:cxnSpMkLst>
            <pc:docMk/>
            <pc:sldMk cId="3497435959" sldId="258"/>
            <ac:cxnSpMk id="4" creationId="{05B64E17-D5B9-0CEC-9A97-66A44E8D6476}"/>
          </ac:cxnSpMkLst>
        </pc:cxnChg>
      </pc:sldChg>
      <pc:sldChg chg="del">
        <pc:chgData name="François GLEYZON" userId="a2d04f23f7faf3ef" providerId="LiveId" clId="{1D234A9C-22E0-43CD-8D54-3191A7902E4E}" dt="2025-02-22T19:24:02.594" v="2023" actId="2696"/>
        <pc:sldMkLst>
          <pc:docMk/>
          <pc:sldMk cId="415248" sldId="259"/>
        </pc:sldMkLst>
      </pc:sldChg>
      <pc:sldChg chg="addSp delSp modSp mod">
        <pc:chgData name="François GLEYZON" userId="a2d04f23f7faf3ef" providerId="LiveId" clId="{1D234A9C-22E0-43CD-8D54-3191A7902E4E}" dt="2025-02-23T02:48:28.717" v="3346" actId="14100"/>
        <pc:sldMkLst>
          <pc:docMk/>
          <pc:sldMk cId="1063259523" sldId="260"/>
        </pc:sldMkLst>
        <pc:spChg chg="mod">
          <ac:chgData name="François GLEYZON" userId="a2d04f23f7faf3ef" providerId="LiveId" clId="{1D234A9C-22E0-43CD-8D54-3191A7902E4E}" dt="2025-02-22T19:48:58.234" v="2562"/>
          <ac:spMkLst>
            <pc:docMk/>
            <pc:sldMk cId="1063259523" sldId="260"/>
            <ac:spMk id="3" creationId="{DA380A89-ACCE-21D7-8570-DC0B7DBD979C}"/>
          </ac:spMkLst>
        </pc:spChg>
        <pc:spChg chg="mod">
          <ac:chgData name="François GLEYZON" userId="a2d04f23f7faf3ef" providerId="LiveId" clId="{1D234A9C-22E0-43CD-8D54-3191A7902E4E}" dt="2025-02-23T01:42:45.890" v="3219" actId="20577"/>
          <ac:spMkLst>
            <pc:docMk/>
            <pc:sldMk cId="1063259523" sldId="260"/>
            <ac:spMk id="6" creationId="{A00EC9BE-9081-B130-BAED-D85EE92F344B}"/>
          </ac:spMkLst>
        </pc:spChg>
        <pc:spChg chg="add mod">
          <ac:chgData name="François GLEYZON" userId="a2d04f23f7faf3ef" providerId="LiveId" clId="{1D234A9C-22E0-43CD-8D54-3191A7902E4E}" dt="2025-02-23T02:44:53.424" v="3334" actId="1035"/>
          <ac:spMkLst>
            <pc:docMk/>
            <pc:sldMk cId="1063259523" sldId="260"/>
            <ac:spMk id="7" creationId="{1862FEC3-64A1-C191-A286-CA41950E3380}"/>
          </ac:spMkLst>
        </pc:spChg>
        <pc:spChg chg="del">
          <ac:chgData name="François GLEYZON" userId="a2d04f23f7faf3ef" providerId="LiveId" clId="{1D234A9C-22E0-43CD-8D54-3191A7902E4E}" dt="2025-02-22T19:48:33.433" v="2556" actId="478"/>
          <ac:spMkLst>
            <pc:docMk/>
            <pc:sldMk cId="1063259523" sldId="260"/>
            <ac:spMk id="10" creationId="{26AB2202-18AC-F301-719D-754BE34A0087}"/>
          </ac:spMkLst>
        </pc:spChg>
        <pc:spChg chg="add mod">
          <ac:chgData name="François GLEYZON" userId="a2d04f23f7faf3ef" providerId="LiveId" clId="{1D234A9C-22E0-43CD-8D54-3191A7902E4E}" dt="2025-02-23T01:43:27.082" v="3225" actId="1076"/>
          <ac:spMkLst>
            <pc:docMk/>
            <pc:sldMk cId="1063259523" sldId="260"/>
            <ac:spMk id="11" creationId="{CEE01445-5110-B067-DED9-8FFB49916167}"/>
          </ac:spMkLst>
        </pc:spChg>
        <pc:spChg chg="del">
          <ac:chgData name="François GLEYZON" userId="a2d04f23f7faf3ef" providerId="LiveId" clId="{1D234A9C-22E0-43CD-8D54-3191A7902E4E}" dt="2025-02-22T19:48:33.433" v="2556" actId="478"/>
          <ac:spMkLst>
            <pc:docMk/>
            <pc:sldMk cId="1063259523" sldId="260"/>
            <ac:spMk id="11" creationId="{FD71607F-6BF1-5FDA-D422-68E62421CCE4}"/>
          </ac:spMkLst>
        </pc:spChg>
        <pc:spChg chg="del">
          <ac:chgData name="François GLEYZON" userId="a2d04f23f7faf3ef" providerId="LiveId" clId="{1D234A9C-22E0-43CD-8D54-3191A7902E4E}" dt="2025-02-22T19:48:33.433" v="2556" actId="478"/>
          <ac:spMkLst>
            <pc:docMk/>
            <pc:sldMk cId="1063259523" sldId="260"/>
            <ac:spMk id="12" creationId="{73418CF3-9DE2-B2FD-E08F-1CB82508ACE1}"/>
          </ac:spMkLst>
        </pc:spChg>
        <pc:spChg chg="del">
          <ac:chgData name="François GLEYZON" userId="a2d04f23f7faf3ef" providerId="LiveId" clId="{1D234A9C-22E0-43CD-8D54-3191A7902E4E}" dt="2025-02-22T19:48:33.433" v="2556" actId="478"/>
          <ac:spMkLst>
            <pc:docMk/>
            <pc:sldMk cId="1063259523" sldId="260"/>
            <ac:spMk id="13" creationId="{BCC94210-BE15-F432-6F90-9C9CCCFEA72F}"/>
          </ac:spMkLst>
        </pc:spChg>
        <pc:spChg chg="del">
          <ac:chgData name="François GLEYZON" userId="a2d04f23f7faf3ef" providerId="LiveId" clId="{1D234A9C-22E0-43CD-8D54-3191A7902E4E}" dt="2025-02-22T19:48:33.433" v="2556" actId="478"/>
          <ac:spMkLst>
            <pc:docMk/>
            <pc:sldMk cId="1063259523" sldId="260"/>
            <ac:spMk id="14" creationId="{EE88CA0C-9480-BE62-2525-C882E004697A}"/>
          </ac:spMkLst>
        </pc:spChg>
        <pc:spChg chg="del">
          <ac:chgData name="François GLEYZON" userId="a2d04f23f7faf3ef" providerId="LiveId" clId="{1D234A9C-22E0-43CD-8D54-3191A7902E4E}" dt="2025-02-22T19:48:33.433" v="2556" actId="478"/>
          <ac:spMkLst>
            <pc:docMk/>
            <pc:sldMk cId="1063259523" sldId="260"/>
            <ac:spMk id="15" creationId="{C3CD8751-5795-D6B9-2248-03D689648744}"/>
          </ac:spMkLst>
        </pc:spChg>
        <pc:spChg chg="del">
          <ac:chgData name="François GLEYZON" userId="a2d04f23f7faf3ef" providerId="LiveId" clId="{1D234A9C-22E0-43CD-8D54-3191A7902E4E}" dt="2025-02-22T19:48:33.433" v="2556" actId="478"/>
          <ac:spMkLst>
            <pc:docMk/>
            <pc:sldMk cId="1063259523" sldId="260"/>
            <ac:spMk id="16" creationId="{DA5226F6-F4A9-B138-C97F-881284C5A869}"/>
          </ac:spMkLst>
        </pc:spChg>
        <pc:spChg chg="del">
          <ac:chgData name="François GLEYZON" userId="a2d04f23f7faf3ef" providerId="LiveId" clId="{1D234A9C-22E0-43CD-8D54-3191A7902E4E}" dt="2025-02-22T19:48:33.433" v="2556" actId="478"/>
          <ac:spMkLst>
            <pc:docMk/>
            <pc:sldMk cId="1063259523" sldId="260"/>
            <ac:spMk id="17" creationId="{418967CF-1F4B-E249-C88C-988ADBD4981B}"/>
          </ac:spMkLst>
        </pc:spChg>
        <pc:picChg chg="add del mod">
          <ac:chgData name="François GLEYZON" userId="a2d04f23f7faf3ef" providerId="LiveId" clId="{1D234A9C-22E0-43CD-8D54-3191A7902E4E}" dt="2025-02-23T01:42:35.370" v="3166" actId="478"/>
          <ac:picMkLst>
            <pc:docMk/>
            <pc:sldMk cId="1063259523" sldId="260"/>
            <ac:picMk id="8" creationId="{FF444D27-8B34-CCF0-453E-A027C5C9CE53}"/>
          </ac:picMkLst>
        </pc:picChg>
        <pc:picChg chg="add del mod">
          <ac:chgData name="François GLEYZON" userId="a2d04f23f7faf3ef" providerId="LiveId" clId="{1D234A9C-22E0-43CD-8D54-3191A7902E4E}" dt="2025-02-23T02:44:50.064" v="3311" actId="478"/>
          <ac:picMkLst>
            <pc:docMk/>
            <pc:sldMk cId="1063259523" sldId="260"/>
            <ac:picMk id="9" creationId="{6353E146-9834-44E8-CF5A-27E3C914CB9C}"/>
          </ac:picMkLst>
        </pc:picChg>
        <pc:picChg chg="del">
          <ac:chgData name="François GLEYZON" userId="a2d04f23f7faf3ef" providerId="LiveId" clId="{1D234A9C-22E0-43CD-8D54-3191A7902E4E}" dt="2025-02-22T19:48:35.019" v="2557" actId="478"/>
          <ac:picMkLst>
            <pc:docMk/>
            <pc:sldMk cId="1063259523" sldId="260"/>
            <ac:picMk id="9" creationId="{637A6A04-BF56-1147-EEED-6205E7F093FF}"/>
          </ac:picMkLst>
        </pc:picChg>
        <pc:picChg chg="add del mod">
          <ac:chgData name="François GLEYZON" userId="a2d04f23f7faf3ef" providerId="LiveId" clId="{1D234A9C-22E0-43CD-8D54-3191A7902E4E}" dt="2025-02-23T02:44:50.548" v="3312" actId="478"/>
          <ac:picMkLst>
            <pc:docMk/>
            <pc:sldMk cId="1063259523" sldId="260"/>
            <ac:picMk id="10" creationId="{F45B7187-01A7-B30D-59CC-953188275D11}"/>
          </ac:picMkLst>
        </pc:picChg>
        <pc:picChg chg="add mod">
          <ac:chgData name="François GLEYZON" userId="a2d04f23f7faf3ef" providerId="LiveId" clId="{1D234A9C-22E0-43CD-8D54-3191A7902E4E}" dt="2025-02-23T02:45:19.153" v="3340" actId="1076"/>
          <ac:picMkLst>
            <pc:docMk/>
            <pc:sldMk cId="1063259523" sldId="260"/>
            <ac:picMk id="13" creationId="{419696E6-B824-48E8-3557-8146E42E4256}"/>
          </ac:picMkLst>
        </pc:picChg>
        <pc:picChg chg="add mod">
          <ac:chgData name="François GLEYZON" userId="a2d04f23f7faf3ef" providerId="LiveId" clId="{1D234A9C-22E0-43CD-8D54-3191A7902E4E}" dt="2025-02-23T02:48:28.717" v="3346" actId="14100"/>
          <ac:picMkLst>
            <pc:docMk/>
            <pc:sldMk cId="1063259523" sldId="260"/>
            <ac:picMk id="15" creationId="{56AA2CCE-2CE0-7B0A-AC79-BE4AD48986CA}"/>
          </ac:picMkLst>
        </pc:picChg>
        <pc:picChg chg="add del mod">
          <ac:chgData name="François GLEYZON" userId="a2d04f23f7faf3ef" providerId="LiveId" clId="{1D234A9C-22E0-43CD-8D54-3191A7902E4E}" dt="2025-02-23T01:42:35.610" v="3167" actId="478"/>
          <ac:picMkLst>
            <pc:docMk/>
            <pc:sldMk cId="1063259523" sldId="260"/>
            <ac:picMk id="19" creationId="{92D1AD73-0F5F-8BF0-CBFA-CED3B8D450B9}"/>
          </ac:picMkLst>
        </pc:picChg>
      </pc:sldChg>
      <pc:sldChg chg="delSp modSp mod">
        <pc:chgData name="François GLEYZON" userId="a2d04f23f7faf3ef" providerId="LiveId" clId="{1D234A9C-22E0-43CD-8D54-3191A7902E4E}" dt="2025-02-22T19:53:29.969" v="2713" actId="20577"/>
        <pc:sldMkLst>
          <pc:docMk/>
          <pc:sldMk cId="1452944335" sldId="261"/>
        </pc:sldMkLst>
        <pc:spChg chg="mod">
          <ac:chgData name="François GLEYZON" userId="a2d04f23f7faf3ef" providerId="LiveId" clId="{1D234A9C-22E0-43CD-8D54-3191A7902E4E}" dt="2025-02-22T19:53:29.969" v="2713" actId="20577"/>
          <ac:spMkLst>
            <pc:docMk/>
            <pc:sldMk cId="1452944335" sldId="261"/>
            <ac:spMk id="3" creationId="{CECDEB89-FD89-A4AD-837C-99F0CAD8BC0E}"/>
          </ac:spMkLst>
        </pc:spChg>
        <pc:spChg chg="del">
          <ac:chgData name="François GLEYZON" userId="a2d04f23f7faf3ef" providerId="LiveId" clId="{1D234A9C-22E0-43CD-8D54-3191A7902E4E}" dt="2025-02-22T19:53:23.929" v="2711" actId="478"/>
          <ac:spMkLst>
            <pc:docMk/>
            <pc:sldMk cId="1452944335" sldId="261"/>
            <ac:spMk id="5" creationId="{D8E09B78-47CC-84BD-A259-AA9B0A6D0125}"/>
          </ac:spMkLst>
        </pc:spChg>
        <pc:spChg chg="del">
          <ac:chgData name="François GLEYZON" userId="a2d04f23f7faf3ef" providerId="LiveId" clId="{1D234A9C-22E0-43CD-8D54-3191A7902E4E}" dt="2025-02-22T19:53:23.929" v="2711" actId="478"/>
          <ac:spMkLst>
            <pc:docMk/>
            <pc:sldMk cId="1452944335" sldId="261"/>
            <ac:spMk id="6" creationId="{EE12E67D-0239-1317-5143-EADC4A6FD1E7}"/>
          </ac:spMkLst>
        </pc:spChg>
        <pc:spChg chg="del">
          <ac:chgData name="François GLEYZON" userId="a2d04f23f7faf3ef" providerId="LiveId" clId="{1D234A9C-22E0-43CD-8D54-3191A7902E4E}" dt="2025-02-22T19:53:25.849" v="2712" actId="478"/>
          <ac:spMkLst>
            <pc:docMk/>
            <pc:sldMk cId="1452944335" sldId="261"/>
            <ac:spMk id="7" creationId="{EA320C37-86BC-1C54-FDB3-FB623D060A31}"/>
          </ac:spMkLst>
        </pc:spChg>
        <pc:spChg chg="del">
          <ac:chgData name="François GLEYZON" userId="a2d04f23f7faf3ef" providerId="LiveId" clId="{1D234A9C-22E0-43CD-8D54-3191A7902E4E}" dt="2025-02-22T19:53:23.929" v="2711" actId="478"/>
          <ac:spMkLst>
            <pc:docMk/>
            <pc:sldMk cId="1452944335" sldId="261"/>
            <ac:spMk id="8" creationId="{3F891217-F85C-D70C-2308-582197B55664}"/>
          </ac:spMkLst>
        </pc:spChg>
        <pc:spChg chg="del">
          <ac:chgData name="François GLEYZON" userId="a2d04f23f7faf3ef" providerId="LiveId" clId="{1D234A9C-22E0-43CD-8D54-3191A7902E4E}" dt="2025-02-22T19:53:25.849" v="2712" actId="478"/>
          <ac:spMkLst>
            <pc:docMk/>
            <pc:sldMk cId="1452944335" sldId="261"/>
            <ac:spMk id="9" creationId="{15BED661-D5E8-5D5F-962C-7A789302F672}"/>
          </ac:spMkLst>
        </pc:spChg>
        <pc:spChg chg="del">
          <ac:chgData name="François GLEYZON" userId="a2d04f23f7faf3ef" providerId="LiveId" clId="{1D234A9C-22E0-43CD-8D54-3191A7902E4E}" dt="2025-02-22T19:53:23.929" v="2711" actId="478"/>
          <ac:spMkLst>
            <pc:docMk/>
            <pc:sldMk cId="1452944335" sldId="261"/>
            <ac:spMk id="10" creationId="{4B5486D3-9894-C2BC-A87B-09DEDB4C8900}"/>
          </ac:spMkLst>
        </pc:spChg>
        <pc:spChg chg="del">
          <ac:chgData name="François GLEYZON" userId="a2d04f23f7faf3ef" providerId="LiveId" clId="{1D234A9C-22E0-43CD-8D54-3191A7902E4E}" dt="2025-02-22T19:53:25.849" v="2712" actId="478"/>
          <ac:spMkLst>
            <pc:docMk/>
            <pc:sldMk cId="1452944335" sldId="261"/>
            <ac:spMk id="12" creationId="{2443DA39-C273-D2B8-F9E1-87B2F44BDC42}"/>
          </ac:spMkLst>
        </pc:spChg>
        <pc:spChg chg="del">
          <ac:chgData name="François GLEYZON" userId="a2d04f23f7faf3ef" providerId="LiveId" clId="{1D234A9C-22E0-43CD-8D54-3191A7902E4E}" dt="2025-02-22T19:53:23.929" v="2711" actId="478"/>
          <ac:spMkLst>
            <pc:docMk/>
            <pc:sldMk cId="1452944335" sldId="261"/>
            <ac:spMk id="17" creationId="{3CF42690-7162-FF5D-0928-122CB4424C2F}"/>
          </ac:spMkLst>
        </pc:spChg>
        <pc:spChg chg="del">
          <ac:chgData name="François GLEYZON" userId="a2d04f23f7faf3ef" providerId="LiveId" clId="{1D234A9C-22E0-43CD-8D54-3191A7902E4E}" dt="2025-02-22T19:53:23.929" v="2711" actId="478"/>
          <ac:spMkLst>
            <pc:docMk/>
            <pc:sldMk cId="1452944335" sldId="261"/>
            <ac:spMk id="18" creationId="{F4DF8ABF-BD8B-C0FA-91D0-EDC9227E9B17}"/>
          </ac:spMkLst>
        </pc:spChg>
        <pc:spChg chg="del">
          <ac:chgData name="François GLEYZON" userId="a2d04f23f7faf3ef" providerId="LiveId" clId="{1D234A9C-22E0-43CD-8D54-3191A7902E4E}" dt="2025-02-22T19:53:23.929" v="2711" actId="478"/>
          <ac:spMkLst>
            <pc:docMk/>
            <pc:sldMk cId="1452944335" sldId="261"/>
            <ac:spMk id="19" creationId="{464B3D4D-12EB-D238-43B4-6F57113E9E0A}"/>
          </ac:spMkLst>
        </pc:spChg>
        <pc:spChg chg="del">
          <ac:chgData name="François GLEYZON" userId="a2d04f23f7faf3ef" providerId="LiveId" clId="{1D234A9C-22E0-43CD-8D54-3191A7902E4E}" dt="2025-02-22T19:53:23.929" v="2711" actId="478"/>
          <ac:spMkLst>
            <pc:docMk/>
            <pc:sldMk cId="1452944335" sldId="261"/>
            <ac:spMk id="20" creationId="{F7B2648C-C01D-2FC8-0F3F-A810BEC0B6B3}"/>
          </ac:spMkLst>
        </pc:spChg>
        <pc:spChg chg="del">
          <ac:chgData name="François GLEYZON" userId="a2d04f23f7faf3ef" providerId="LiveId" clId="{1D234A9C-22E0-43CD-8D54-3191A7902E4E}" dt="2025-02-22T19:53:23.929" v="2711" actId="478"/>
          <ac:spMkLst>
            <pc:docMk/>
            <pc:sldMk cId="1452944335" sldId="261"/>
            <ac:spMk id="22" creationId="{7C293DC5-C800-0980-6F2B-BE6AD964B1B5}"/>
          </ac:spMkLst>
        </pc:spChg>
        <pc:spChg chg="del">
          <ac:chgData name="François GLEYZON" userId="a2d04f23f7faf3ef" providerId="LiveId" clId="{1D234A9C-22E0-43CD-8D54-3191A7902E4E}" dt="2025-02-22T19:53:23.929" v="2711" actId="478"/>
          <ac:spMkLst>
            <pc:docMk/>
            <pc:sldMk cId="1452944335" sldId="261"/>
            <ac:spMk id="24" creationId="{5348E2F8-935A-84B2-C999-9952A11CE7E6}"/>
          </ac:spMkLst>
        </pc:spChg>
      </pc:sldChg>
      <pc:sldChg chg="addSp delSp modSp mod">
        <pc:chgData name="François GLEYZON" userId="a2d04f23f7faf3ef" providerId="LiveId" clId="{1D234A9C-22E0-43CD-8D54-3191A7902E4E}" dt="2025-02-22T17:48:46.668" v="682" actId="1076"/>
        <pc:sldMkLst>
          <pc:docMk/>
          <pc:sldMk cId="1966793551" sldId="265"/>
        </pc:sldMkLst>
        <pc:spChg chg="mod">
          <ac:chgData name="François GLEYZON" userId="a2d04f23f7faf3ef" providerId="LiveId" clId="{1D234A9C-22E0-43CD-8D54-3191A7902E4E}" dt="2025-02-22T17:44:51.723" v="467" actId="1038"/>
          <ac:spMkLst>
            <pc:docMk/>
            <pc:sldMk cId="1966793551" sldId="265"/>
            <ac:spMk id="2" creationId="{293F0418-B279-4C4B-1DEA-C69ECA2E05ED}"/>
          </ac:spMkLst>
        </pc:spChg>
        <pc:spChg chg="mod">
          <ac:chgData name="François GLEYZON" userId="a2d04f23f7faf3ef" providerId="LiveId" clId="{1D234A9C-22E0-43CD-8D54-3191A7902E4E}" dt="2025-02-22T17:45:53.189" v="539" actId="20577"/>
          <ac:spMkLst>
            <pc:docMk/>
            <pc:sldMk cId="1966793551" sldId="265"/>
            <ac:spMk id="3" creationId="{A5C24A31-19A6-337D-E656-6090CC92BE94}"/>
          </ac:spMkLst>
        </pc:spChg>
        <pc:spChg chg="mod">
          <ac:chgData name="François GLEYZON" userId="a2d04f23f7faf3ef" providerId="LiveId" clId="{1D234A9C-22E0-43CD-8D54-3191A7902E4E}" dt="2025-02-22T17:45:36.581" v="536" actId="14100"/>
          <ac:spMkLst>
            <pc:docMk/>
            <pc:sldMk cId="1966793551" sldId="265"/>
            <ac:spMk id="5" creationId="{966EEB2D-AD16-27A2-ECFE-15577C4EDB26}"/>
          </ac:spMkLst>
        </pc:spChg>
        <pc:spChg chg="del mod">
          <ac:chgData name="François GLEYZON" userId="a2d04f23f7faf3ef" providerId="LiveId" clId="{1D234A9C-22E0-43CD-8D54-3191A7902E4E}" dt="2025-02-22T17:45:54.315" v="540" actId="478"/>
          <ac:spMkLst>
            <pc:docMk/>
            <pc:sldMk cId="1966793551" sldId="265"/>
            <ac:spMk id="6" creationId="{009BAB9B-ED9C-FB2B-C91C-A3841B943DAF}"/>
          </ac:spMkLst>
        </pc:spChg>
        <pc:spChg chg="del mod">
          <ac:chgData name="François GLEYZON" userId="a2d04f23f7faf3ef" providerId="LiveId" clId="{1D234A9C-22E0-43CD-8D54-3191A7902E4E}" dt="2025-02-22T17:44:53.817" v="469" actId="478"/>
          <ac:spMkLst>
            <pc:docMk/>
            <pc:sldMk cId="1966793551" sldId="265"/>
            <ac:spMk id="7" creationId="{B5436A21-87E5-E562-F7DC-2AACBB1F982E}"/>
          </ac:spMkLst>
        </pc:spChg>
        <pc:spChg chg="mod">
          <ac:chgData name="François GLEYZON" userId="a2d04f23f7faf3ef" providerId="LiveId" clId="{1D234A9C-22E0-43CD-8D54-3191A7902E4E}" dt="2025-02-22T17:46:06.345" v="591" actId="1035"/>
          <ac:spMkLst>
            <pc:docMk/>
            <pc:sldMk cId="1966793551" sldId="265"/>
            <ac:spMk id="8" creationId="{1E18C6D8-2662-6CC5-2BE7-F1DDE9107D03}"/>
          </ac:spMkLst>
        </pc:spChg>
        <pc:spChg chg="del">
          <ac:chgData name="François GLEYZON" userId="a2d04f23f7faf3ef" providerId="LiveId" clId="{1D234A9C-22E0-43CD-8D54-3191A7902E4E}" dt="2025-02-22T17:44:58.131" v="470" actId="478"/>
          <ac:spMkLst>
            <pc:docMk/>
            <pc:sldMk cId="1966793551" sldId="265"/>
            <ac:spMk id="10" creationId="{E6776343-149B-C142-CF34-8C3AA10AF8AF}"/>
          </ac:spMkLst>
        </pc:spChg>
        <pc:spChg chg="add mod">
          <ac:chgData name="François GLEYZON" userId="a2d04f23f7faf3ef" providerId="LiveId" clId="{1D234A9C-22E0-43CD-8D54-3191A7902E4E}" dt="2025-02-22T17:47:08.137" v="605"/>
          <ac:spMkLst>
            <pc:docMk/>
            <pc:sldMk cId="1966793551" sldId="265"/>
            <ac:spMk id="11" creationId="{CFBB9004-C0F4-2D25-260E-6A323590B0FE}"/>
          </ac:spMkLst>
        </pc:spChg>
        <pc:spChg chg="add mod">
          <ac:chgData name="François GLEYZON" userId="a2d04f23f7faf3ef" providerId="LiveId" clId="{1D234A9C-22E0-43CD-8D54-3191A7902E4E}" dt="2025-02-22T17:48:01.523" v="655" actId="1076"/>
          <ac:spMkLst>
            <pc:docMk/>
            <pc:sldMk cId="1966793551" sldId="265"/>
            <ac:spMk id="12" creationId="{80D26D4B-0DA4-BDB2-1E29-08FF8B68B040}"/>
          </ac:spMkLst>
        </pc:spChg>
        <pc:spChg chg="mod">
          <ac:chgData name="François GLEYZON" userId="a2d04f23f7faf3ef" providerId="LiveId" clId="{1D234A9C-22E0-43CD-8D54-3191A7902E4E}" dt="2025-02-22T17:46:06.345" v="591" actId="1035"/>
          <ac:spMkLst>
            <pc:docMk/>
            <pc:sldMk cId="1966793551" sldId="265"/>
            <ac:spMk id="13" creationId="{420BC2C4-CEB9-97AE-8462-8BBABA109D44}"/>
          </ac:spMkLst>
        </pc:spChg>
        <pc:spChg chg="mod">
          <ac:chgData name="François GLEYZON" userId="a2d04f23f7faf3ef" providerId="LiveId" clId="{1D234A9C-22E0-43CD-8D54-3191A7902E4E}" dt="2025-02-22T17:46:06.345" v="591" actId="1035"/>
          <ac:spMkLst>
            <pc:docMk/>
            <pc:sldMk cId="1966793551" sldId="265"/>
            <ac:spMk id="14" creationId="{12E173B7-47AD-375C-5F99-FE5C48EF7E9A}"/>
          </ac:spMkLst>
        </pc:spChg>
        <pc:spChg chg="mod">
          <ac:chgData name="François GLEYZON" userId="a2d04f23f7faf3ef" providerId="LiveId" clId="{1D234A9C-22E0-43CD-8D54-3191A7902E4E}" dt="2025-02-22T17:46:06.345" v="591" actId="1035"/>
          <ac:spMkLst>
            <pc:docMk/>
            <pc:sldMk cId="1966793551" sldId="265"/>
            <ac:spMk id="15" creationId="{7A3EA391-AC61-60F2-E3E1-534BD1D887A1}"/>
          </ac:spMkLst>
        </pc:spChg>
        <pc:spChg chg="add mod">
          <ac:chgData name="François GLEYZON" userId="a2d04f23f7faf3ef" providerId="LiveId" clId="{1D234A9C-22E0-43CD-8D54-3191A7902E4E}" dt="2025-02-22T17:48:46.668" v="682" actId="1076"/>
          <ac:spMkLst>
            <pc:docMk/>
            <pc:sldMk cId="1966793551" sldId="265"/>
            <ac:spMk id="16" creationId="{ED1F1C2A-6201-7D98-71C7-E6837F08E008}"/>
          </ac:spMkLst>
        </pc:spChg>
        <pc:spChg chg="mod">
          <ac:chgData name="François GLEYZON" userId="a2d04f23f7faf3ef" providerId="LiveId" clId="{1D234A9C-22E0-43CD-8D54-3191A7902E4E}" dt="2025-02-22T17:47:24.658" v="608"/>
          <ac:spMkLst>
            <pc:docMk/>
            <pc:sldMk cId="1966793551" sldId="265"/>
            <ac:spMk id="17" creationId="{D14B89D1-D1AC-EE60-CD8F-B42A57D5E4D0}"/>
          </ac:spMkLst>
        </pc:spChg>
        <pc:spChg chg="mod">
          <ac:chgData name="François GLEYZON" userId="a2d04f23f7faf3ef" providerId="LiveId" clId="{1D234A9C-22E0-43CD-8D54-3191A7902E4E}" dt="2025-02-22T17:47:35.463" v="612" actId="6549"/>
          <ac:spMkLst>
            <pc:docMk/>
            <pc:sldMk cId="1966793551" sldId="265"/>
            <ac:spMk id="18" creationId="{64B8CA2B-34B6-E843-AB8E-12298B99EA0F}"/>
          </ac:spMkLst>
        </pc:spChg>
        <pc:spChg chg="del mod">
          <ac:chgData name="François GLEYZON" userId="a2d04f23f7faf3ef" providerId="LiveId" clId="{1D234A9C-22E0-43CD-8D54-3191A7902E4E}" dt="2025-02-22T17:47:43.315" v="613" actId="478"/>
          <ac:spMkLst>
            <pc:docMk/>
            <pc:sldMk cId="1966793551" sldId="265"/>
            <ac:spMk id="19" creationId="{1E42DB06-8668-2792-877E-6AAD838CFA0F}"/>
          </ac:spMkLst>
        </pc:spChg>
        <pc:spChg chg="mod">
          <ac:chgData name="François GLEYZON" userId="a2d04f23f7faf3ef" providerId="LiveId" clId="{1D234A9C-22E0-43CD-8D54-3191A7902E4E}" dt="2025-02-22T17:47:17.675" v="607" actId="14100"/>
          <ac:spMkLst>
            <pc:docMk/>
            <pc:sldMk cId="1966793551" sldId="265"/>
            <ac:spMk id="20" creationId="{0A9073FB-1A65-43D2-A613-9EB3B1169DC4}"/>
          </ac:spMkLst>
        </pc:spChg>
        <pc:spChg chg="mod">
          <ac:chgData name="François GLEYZON" userId="a2d04f23f7faf3ef" providerId="LiveId" clId="{1D234A9C-22E0-43CD-8D54-3191A7902E4E}" dt="2025-02-22T17:46:06.345" v="591" actId="1035"/>
          <ac:spMkLst>
            <pc:docMk/>
            <pc:sldMk cId="1966793551" sldId="265"/>
            <ac:spMk id="35" creationId="{7A5412B6-0B42-D404-C987-4E69804FE7EA}"/>
          </ac:spMkLst>
        </pc:spChg>
        <pc:spChg chg="del">
          <ac:chgData name="François GLEYZON" userId="a2d04f23f7faf3ef" providerId="LiveId" clId="{1D234A9C-22E0-43CD-8D54-3191A7902E4E}" dt="2025-02-22T17:44:58.131" v="470" actId="478"/>
          <ac:spMkLst>
            <pc:docMk/>
            <pc:sldMk cId="1966793551" sldId="265"/>
            <ac:spMk id="44" creationId="{606C2879-B07E-738C-AE26-577B745F030F}"/>
          </ac:spMkLst>
        </pc:spChg>
        <pc:spChg chg="del">
          <ac:chgData name="François GLEYZON" userId="a2d04f23f7faf3ef" providerId="LiveId" clId="{1D234A9C-22E0-43CD-8D54-3191A7902E4E}" dt="2025-02-22T17:44:58.131" v="470" actId="478"/>
          <ac:spMkLst>
            <pc:docMk/>
            <pc:sldMk cId="1966793551" sldId="265"/>
            <ac:spMk id="45" creationId="{2CEBE47E-F412-B061-1A8F-3A6762027ED1}"/>
          </ac:spMkLst>
        </pc:spChg>
        <pc:grpChg chg="mod">
          <ac:chgData name="François GLEYZON" userId="a2d04f23f7faf3ef" providerId="LiveId" clId="{1D234A9C-22E0-43CD-8D54-3191A7902E4E}" dt="2025-02-22T17:45:32.767" v="535" actId="1038"/>
          <ac:grpSpMkLst>
            <pc:docMk/>
            <pc:sldMk cId="1966793551" sldId="265"/>
            <ac:grpSpMk id="33" creationId="{B0B3F136-5CA0-E7B9-BDC9-436116304C59}"/>
          </ac:grpSpMkLst>
        </pc:grpChg>
      </pc:sldChg>
      <pc:sldChg chg="addSp delSp modSp mod">
        <pc:chgData name="François GLEYZON" userId="a2d04f23f7faf3ef" providerId="LiveId" clId="{1D234A9C-22E0-43CD-8D54-3191A7902E4E}" dt="2025-02-23T02:34:42.590" v="3310" actId="20577"/>
        <pc:sldMkLst>
          <pc:docMk/>
          <pc:sldMk cId="3013734229" sldId="266"/>
        </pc:sldMkLst>
        <pc:spChg chg="mod">
          <ac:chgData name="François GLEYZON" userId="a2d04f23f7faf3ef" providerId="LiveId" clId="{1D234A9C-22E0-43CD-8D54-3191A7902E4E}" dt="2025-02-22T19:48:54.047" v="2561" actId="20577"/>
          <ac:spMkLst>
            <pc:docMk/>
            <pc:sldMk cId="3013734229" sldId="266"/>
            <ac:spMk id="3" creationId="{0D204C9D-C124-A4B2-CA14-D7E07F23E83A}"/>
          </ac:spMkLst>
        </pc:spChg>
        <pc:spChg chg="mod">
          <ac:chgData name="François GLEYZON" userId="a2d04f23f7faf3ef" providerId="LiveId" clId="{1D234A9C-22E0-43CD-8D54-3191A7902E4E}" dt="2025-02-22T19:24:20.929" v="2121" actId="20577"/>
          <ac:spMkLst>
            <pc:docMk/>
            <pc:sldMk cId="3013734229" sldId="266"/>
            <ac:spMk id="5" creationId="{12FC6A74-40DA-DC90-686B-24F2DCFDC298}"/>
          </ac:spMkLst>
        </pc:spChg>
        <pc:spChg chg="add del mod">
          <ac:chgData name="François GLEYZON" userId="a2d04f23f7faf3ef" providerId="LiveId" clId="{1D234A9C-22E0-43CD-8D54-3191A7902E4E}" dt="2025-02-22T19:29:09.243" v="2248" actId="478"/>
          <ac:spMkLst>
            <pc:docMk/>
            <pc:sldMk cId="3013734229" sldId="266"/>
            <ac:spMk id="9" creationId="{BDF79934-00A0-445A-C73B-FF32220CE8C0}"/>
          </ac:spMkLst>
        </pc:spChg>
        <pc:spChg chg="add mod">
          <ac:chgData name="François GLEYZON" userId="a2d04f23f7faf3ef" providerId="LiveId" clId="{1D234A9C-22E0-43CD-8D54-3191A7902E4E}" dt="2025-02-23T02:34:20.361" v="3296" actId="20577"/>
          <ac:spMkLst>
            <pc:docMk/>
            <pc:sldMk cId="3013734229" sldId="266"/>
            <ac:spMk id="10" creationId="{87F2A118-10E1-86BB-BB17-40A968E84E21}"/>
          </ac:spMkLst>
        </pc:spChg>
        <pc:spChg chg="add mod">
          <ac:chgData name="François GLEYZON" userId="a2d04f23f7faf3ef" providerId="LiveId" clId="{1D234A9C-22E0-43CD-8D54-3191A7902E4E}" dt="2025-02-22T19:29:33.453" v="2255" actId="1076"/>
          <ac:spMkLst>
            <pc:docMk/>
            <pc:sldMk cId="3013734229" sldId="266"/>
            <ac:spMk id="11" creationId="{8411718F-83A7-FC79-AD4D-3B5DC8E1789F}"/>
          </ac:spMkLst>
        </pc:spChg>
        <pc:spChg chg="add mod">
          <ac:chgData name="François GLEYZON" userId="a2d04f23f7faf3ef" providerId="LiveId" clId="{1D234A9C-22E0-43CD-8D54-3191A7902E4E}" dt="2025-02-22T19:29:15.017" v="2249"/>
          <ac:spMkLst>
            <pc:docMk/>
            <pc:sldMk cId="3013734229" sldId="266"/>
            <ac:spMk id="12" creationId="{7BE12B43-0A2B-C02E-D649-D0AF15F4E5BA}"/>
          </ac:spMkLst>
        </pc:spChg>
        <pc:spChg chg="add mod">
          <ac:chgData name="François GLEYZON" userId="a2d04f23f7faf3ef" providerId="LiveId" clId="{1D234A9C-22E0-43CD-8D54-3191A7902E4E}" dt="2025-02-23T02:34:22.390" v="3297" actId="20577"/>
          <ac:spMkLst>
            <pc:docMk/>
            <pc:sldMk cId="3013734229" sldId="266"/>
            <ac:spMk id="13" creationId="{F4AD90AC-48EE-AC1C-5D15-15AC694D49AF}"/>
          </ac:spMkLst>
        </pc:spChg>
        <pc:spChg chg="add mod">
          <ac:chgData name="François GLEYZON" userId="a2d04f23f7faf3ef" providerId="LiveId" clId="{1D234A9C-22E0-43CD-8D54-3191A7902E4E}" dt="2025-02-22T19:32:11.750" v="2313" actId="20577"/>
          <ac:spMkLst>
            <pc:docMk/>
            <pc:sldMk cId="3013734229" sldId="266"/>
            <ac:spMk id="14" creationId="{31C70A5E-D228-D529-8164-AB3E54EF024F}"/>
          </ac:spMkLst>
        </pc:spChg>
        <pc:spChg chg="add mod">
          <ac:chgData name="François GLEYZON" userId="a2d04f23f7faf3ef" providerId="LiveId" clId="{1D234A9C-22E0-43CD-8D54-3191A7902E4E}" dt="2025-02-23T02:31:55.720" v="3267" actId="1076"/>
          <ac:spMkLst>
            <pc:docMk/>
            <pc:sldMk cId="3013734229" sldId="266"/>
            <ac:spMk id="15" creationId="{B9C64A7C-BB38-5709-95B2-0514927091DE}"/>
          </ac:spMkLst>
        </pc:spChg>
        <pc:spChg chg="del">
          <ac:chgData name="François GLEYZON" userId="a2d04f23f7faf3ef" providerId="LiveId" clId="{1D234A9C-22E0-43CD-8D54-3191A7902E4E}" dt="2025-02-22T19:24:26.424" v="2122" actId="478"/>
          <ac:spMkLst>
            <pc:docMk/>
            <pc:sldMk cId="3013734229" sldId="266"/>
            <ac:spMk id="16" creationId="{B39967A9-E27A-C14E-CB1A-C73498778C17}"/>
          </ac:spMkLst>
        </pc:spChg>
        <pc:spChg chg="add mod">
          <ac:chgData name="François GLEYZON" userId="a2d04f23f7faf3ef" providerId="LiveId" clId="{1D234A9C-22E0-43CD-8D54-3191A7902E4E}" dt="2025-02-22T19:33:31.445" v="2391" actId="1076"/>
          <ac:spMkLst>
            <pc:docMk/>
            <pc:sldMk cId="3013734229" sldId="266"/>
            <ac:spMk id="19" creationId="{3CCF0735-D454-D992-38F2-B2E5A65308FC}"/>
          </ac:spMkLst>
        </pc:spChg>
        <pc:spChg chg="add mod">
          <ac:chgData name="François GLEYZON" userId="a2d04f23f7faf3ef" providerId="LiveId" clId="{1D234A9C-22E0-43CD-8D54-3191A7902E4E}" dt="2025-02-23T02:34:42.590" v="3310" actId="20577"/>
          <ac:spMkLst>
            <pc:docMk/>
            <pc:sldMk cId="3013734229" sldId="266"/>
            <ac:spMk id="20" creationId="{A159A099-FC06-3D2C-7ED0-7565EA80450F}"/>
          </ac:spMkLst>
        </pc:spChg>
        <pc:spChg chg="add mod">
          <ac:chgData name="François GLEYZON" userId="a2d04f23f7faf3ef" providerId="LiveId" clId="{1D234A9C-22E0-43CD-8D54-3191A7902E4E}" dt="2025-02-23T02:34:25.870" v="3300" actId="20577"/>
          <ac:spMkLst>
            <pc:docMk/>
            <pc:sldMk cId="3013734229" sldId="266"/>
            <ac:spMk id="21" creationId="{707B09DD-EF6A-F7E4-1C11-C79B3298769C}"/>
          </ac:spMkLst>
        </pc:spChg>
        <pc:spChg chg="del">
          <ac:chgData name="François GLEYZON" userId="a2d04f23f7faf3ef" providerId="LiveId" clId="{1D234A9C-22E0-43CD-8D54-3191A7902E4E}" dt="2025-02-22T19:24:26.424" v="2122" actId="478"/>
          <ac:spMkLst>
            <pc:docMk/>
            <pc:sldMk cId="3013734229" sldId="266"/>
            <ac:spMk id="22" creationId="{6202A4EB-70C1-FC90-04FF-E6EC22746993}"/>
          </ac:spMkLst>
        </pc:spChg>
        <pc:spChg chg="add mod">
          <ac:chgData name="François GLEYZON" userId="a2d04f23f7faf3ef" providerId="LiveId" clId="{1D234A9C-22E0-43CD-8D54-3191A7902E4E}" dt="2025-02-23T02:34:28.091" v="3301" actId="20577"/>
          <ac:spMkLst>
            <pc:docMk/>
            <pc:sldMk cId="3013734229" sldId="266"/>
            <ac:spMk id="23" creationId="{574942A2-DB77-D65C-916E-EF0C28A3765E}"/>
          </ac:spMkLst>
        </pc:spChg>
        <pc:spChg chg="del">
          <ac:chgData name="François GLEYZON" userId="a2d04f23f7faf3ef" providerId="LiveId" clId="{1D234A9C-22E0-43CD-8D54-3191A7902E4E}" dt="2025-02-22T19:24:26.424" v="2122" actId="478"/>
          <ac:spMkLst>
            <pc:docMk/>
            <pc:sldMk cId="3013734229" sldId="266"/>
            <ac:spMk id="24" creationId="{76493576-D5CC-FFCD-A3CC-42A2E2B30ACE}"/>
          </ac:spMkLst>
        </pc:spChg>
        <pc:spChg chg="del">
          <ac:chgData name="François GLEYZON" userId="a2d04f23f7faf3ef" providerId="LiveId" clId="{1D234A9C-22E0-43CD-8D54-3191A7902E4E}" dt="2025-02-22T19:24:26.424" v="2122" actId="478"/>
          <ac:spMkLst>
            <pc:docMk/>
            <pc:sldMk cId="3013734229" sldId="266"/>
            <ac:spMk id="25" creationId="{10BF094A-0B6E-84CD-1409-00B3E540E17B}"/>
          </ac:spMkLst>
        </pc:spChg>
        <pc:spChg chg="add mod">
          <ac:chgData name="François GLEYZON" userId="a2d04f23f7faf3ef" providerId="LiveId" clId="{1D234A9C-22E0-43CD-8D54-3191A7902E4E}" dt="2025-02-23T02:34:29.360" v="3302" actId="20577"/>
          <ac:spMkLst>
            <pc:docMk/>
            <pc:sldMk cId="3013734229" sldId="266"/>
            <ac:spMk id="26" creationId="{B2EA4FDC-1D8F-584E-E8E5-396019B0F5D1}"/>
          </ac:spMkLst>
        </pc:spChg>
        <pc:spChg chg="add mod">
          <ac:chgData name="François GLEYZON" userId="a2d04f23f7faf3ef" providerId="LiveId" clId="{1D234A9C-22E0-43CD-8D54-3191A7902E4E}" dt="2025-02-22T19:40:40.329" v="2555"/>
          <ac:spMkLst>
            <pc:docMk/>
            <pc:sldMk cId="3013734229" sldId="266"/>
            <ac:spMk id="27" creationId="{1FBC4ABF-D7F7-E2A0-E432-21E77D25FEB5}"/>
          </ac:spMkLst>
        </pc:spChg>
        <pc:spChg chg="add mod">
          <ac:chgData name="François GLEYZON" userId="a2d04f23f7faf3ef" providerId="LiveId" clId="{1D234A9C-22E0-43CD-8D54-3191A7902E4E}" dt="2025-02-22T19:52:52.339" v="2662" actId="14100"/>
          <ac:spMkLst>
            <pc:docMk/>
            <pc:sldMk cId="3013734229" sldId="266"/>
            <ac:spMk id="28" creationId="{B8351343-8599-5922-442A-220E37FCB5F7}"/>
          </ac:spMkLst>
        </pc:spChg>
        <pc:spChg chg="add mod">
          <ac:chgData name="François GLEYZON" userId="a2d04f23f7faf3ef" providerId="LiveId" clId="{1D234A9C-22E0-43CD-8D54-3191A7902E4E}" dt="2025-02-22T19:53:17.359" v="2710" actId="1076"/>
          <ac:spMkLst>
            <pc:docMk/>
            <pc:sldMk cId="3013734229" sldId="266"/>
            <ac:spMk id="29" creationId="{908B9A92-A373-1073-0BC1-C1328FD3B935}"/>
          </ac:spMkLst>
        </pc:spChg>
        <pc:picChg chg="del">
          <ac:chgData name="François GLEYZON" userId="a2d04f23f7faf3ef" providerId="LiveId" clId="{1D234A9C-22E0-43CD-8D54-3191A7902E4E}" dt="2025-02-22T19:24:26.424" v="2122" actId="478"/>
          <ac:picMkLst>
            <pc:docMk/>
            <pc:sldMk cId="3013734229" sldId="266"/>
            <ac:picMk id="8" creationId="{F5478F9D-5ACE-798B-6D07-047046B54D1B}"/>
          </ac:picMkLst>
        </pc:picChg>
        <pc:cxnChg chg="add mod">
          <ac:chgData name="François GLEYZON" userId="a2d04f23f7faf3ef" providerId="LiveId" clId="{1D234A9C-22E0-43CD-8D54-3191A7902E4E}" dt="2025-02-22T19:33:07.646" v="2335" actId="13822"/>
          <ac:cxnSpMkLst>
            <pc:docMk/>
            <pc:sldMk cId="3013734229" sldId="266"/>
            <ac:cxnSpMk id="18" creationId="{19C5FC14-86D9-D182-FAA9-03B9ADA00502}"/>
          </ac:cxnSpMkLst>
        </pc:cxnChg>
      </pc:sldChg>
      <pc:sldChg chg="addSp delSp modSp add mod">
        <pc:chgData name="François GLEYZON" userId="a2d04f23f7faf3ef" providerId="LiveId" clId="{1D234A9C-22E0-43CD-8D54-3191A7902E4E}" dt="2025-02-23T01:32:26.389" v="3149" actId="33524"/>
        <pc:sldMkLst>
          <pc:docMk/>
          <pc:sldMk cId="3012370290" sldId="267"/>
        </pc:sldMkLst>
        <pc:spChg chg="mod">
          <ac:chgData name="François GLEYZON" userId="a2d04f23f7faf3ef" providerId="LiveId" clId="{1D234A9C-22E0-43CD-8D54-3191A7902E4E}" dt="2025-02-22T19:15:29.829" v="1932" actId="113"/>
          <ac:spMkLst>
            <pc:docMk/>
            <pc:sldMk cId="3012370290" sldId="267"/>
            <ac:spMk id="3" creationId="{05CC19FB-93A6-7B7E-030C-93869ED24504}"/>
          </ac:spMkLst>
        </pc:spChg>
        <pc:spChg chg="add mod">
          <ac:chgData name="François GLEYZON" userId="a2d04f23f7faf3ef" providerId="LiveId" clId="{1D234A9C-22E0-43CD-8D54-3191A7902E4E}" dt="2025-02-22T19:07:19.814" v="1610" actId="571"/>
          <ac:spMkLst>
            <pc:docMk/>
            <pc:sldMk cId="3012370290" sldId="267"/>
            <ac:spMk id="4" creationId="{1F8913AF-A833-C880-CD93-0502901BFBC9}"/>
          </ac:spMkLst>
        </pc:spChg>
        <pc:spChg chg="add mod">
          <ac:chgData name="François GLEYZON" userId="a2d04f23f7faf3ef" providerId="LiveId" clId="{1D234A9C-22E0-43CD-8D54-3191A7902E4E}" dt="2025-02-23T01:32:26.389" v="3149" actId="33524"/>
          <ac:spMkLst>
            <pc:docMk/>
            <pc:sldMk cId="3012370290" sldId="267"/>
            <ac:spMk id="4" creationId="{6D8734A9-8F30-9BA7-B84D-78C647197FF0}"/>
          </ac:spMkLst>
        </pc:spChg>
        <pc:spChg chg="add mod">
          <ac:chgData name="François GLEYZON" userId="a2d04f23f7faf3ef" providerId="LiveId" clId="{1D234A9C-22E0-43CD-8D54-3191A7902E4E}" dt="2025-02-22T19:07:19.814" v="1610" actId="571"/>
          <ac:spMkLst>
            <pc:docMk/>
            <pc:sldMk cId="3012370290" sldId="267"/>
            <ac:spMk id="5" creationId="{4474809A-7406-E52F-DEDA-F190CF1A6A45}"/>
          </ac:spMkLst>
        </pc:spChg>
        <pc:spChg chg="add mod">
          <ac:chgData name="François GLEYZON" userId="a2d04f23f7faf3ef" providerId="LiveId" clId="{1D234A9C-22E0-43CD-8D54-3191A7902E4E}" dt="2025-02-22T19:11:08.639" v="1783" actId="14100"/>
          <ac:spMkLst>
            <pc:docMk/>
            <pc:sldMk cId="3012370290" sldId="267"/>
            <ac:spMk id="6" creationId="{56A53E3E-571F-8013-C3A7-A8E20BBB0B46}"/>
          </ac:spMkLst>
        </pc:spChg>
        <pc:spChg chg="add mod">
          <ac:chgData name="François GLEYZON" userId="a2d04f23f7faf3ef" providerId="LiveId" clId="{1D234A9C-22E0-43CD-8D54-3191A7902E4E}" dt="2025-02-23T01:30:34.913" v="2806" actId="1076"/>
          <ac:spMkLst>
            <pc:docMk/>
            <pc:sldMk cId="3012370290" sldId="267"/>
            <ac:spMk id="7" creationId="{90BB579E-0FD2-DC2E-16BF-7F27225CF288}"/>
          </ac:spMkLst>
        </pc:spChg>
        <pc:spChg chg="del">
          <ac:chgData name="François GLEYZON" userId="a2d04f23f7faf3ef" providerId="LiveId" clId="{1D234A9C-22E0-43CD-8D54-3191A7902E4E}" dt="2025-02-22T19:07:13.179" v="1608" actId="478"/>
          <ac:spMkLst>
            <pc:docMk/>
            <pc:sldMk cId="3012370290" sldId="267"/>
            <ac:spMk id="26" creationId="{E0FEA1DE-33B0-61BE-A2F3-9FF1EB40D222}"/>
          </ac:spMkLst>
        </pc:spChg>
        <pc:spChg chg="mod">
          <ac:chgData name="François GLEYZON" userId="a2d04f23f7faf3ef" providerId="LiveId" clId="{1D234A9C-22E0-43CD-8D54-3191A7902E4E}" dt="2025-02-22T19:07:59.194" v="1621" actId="14100"/>
          <ac:spMkLst>
            <pc:docMk/>
            <pc:sldMk cId="3012370290" sldId="267"/>
            <ac:spMk id="27" creationId="{A57D4E70-5F66-2847-4FB7-AFA893BB109A}"/>
          </ac:spMkLst>
        </pc:spChg>
        <pc:spChg chg="del">
          <ac:chgData name="François GLEYZON" userId="a2d04f23f7faf3ef" providerId="LiveId" clId="{1D234A9C-22E0-43CD-8D54-3191A7902E4E}" dt="2025-02-22T19:07:22.109" v="1611" actId="478"/>
          <ac:spMkLst>
            <pc:docMk/>
            <pc:sldMk cId="3012370290" sldId="267"/>
            <ac:spMk id="28" creationId="{7888DD1C-B752-5C16-3BA1-6EAD25D9BAC7}"/>
          </ac:spMkLst>
        </pc:spChg>
        <pc:spChg chg="mod">
          <ac:chgData name="François GLEYZON" userId="a2d04f23f7faf3ef" providerId="LiveId" clId="{1D234A9C-22E0-43CD-8D54-3191A7902E4E}" dt="2025-02-22T19:07:59.194" v="1621" actId="14100"/>
          <ac:spMkLst>
            <pc:docMk/>
            <pc:sldMk cId="3012370290" sldId="267"/>
            <ac:spMk id="30" creationId="{0A911727-5506-3DA4-DF10-5F641C407277}"/>
          </ac:spMkLst>
        </pc:spChg>
        <pc:spChg chg="mod">
          <ac:chgData name="François GLEYZON" userId="a2d04f23f7faf3ef" providerId="LiveId" clId="{1D234A9C-22E0-43CD-8D54-3191A7902E4E}" dt="2025-02-22T19:10:31.339" v="1771" actId="14100"/>
          <ac:spMkLst>
            <pc:docMk/>
            <pc:sldMk cId="3012370290" sldId="267"/>
            <ac:spMk id="31" creationId="{7078B181-A733-3D4F-B20C-0CC0E9220D91}"/>
          </ac:spMkLst>
        </pc:spChg>
        <pc:spChg chg="mod">
          <ac:chgData name="François GLEYZON" userId="a2d04f23f7faf3ef" providerId="LiveId" clId="{1D234A9C-22E0-43CD-8D54-3191A7902E4E}" dt="2025-02-22T19:08:17.074" v="1656" actId="1036"/>
          <ac:spMkLst>
            <pc:docMk/>
            <pc:sldMk cId="3012370290" sldId="267"/>
            <ac:spMk id="32" creationId="{8B41DDE2-A1FB-66DB-91EE-88672A3F4B87}"/>
          </ac:spMkLst>
        </pc:spChg>
        <pc:spChg chg="mod">
          <ac:chgData name="François GLEYZON" userId="a2d04f23f7faf3ef" providerId="LiveId" clId="{1D234A9C-22E0-43CD-8D54-3191A7902E4E}" dt="2025-02-22T19:08:26.999" v="1675" actId="1036"/>
          <ac:spMkLst>
            <pc:docMk/>
            <pc:sldMk cId="3012370290" sldId="267"/>
            <ac:spMk id="33" creationId="{F198ED22-56AE-6778-0AD2-869E09F6F164}"/>
          </ac:spMkLst>
        </pc:spChg>
        <pc:spChg chg="mod">
          <ac:chgData name="François GLEYZON" userId="a2d04f23f7faf3ef" providerId="LiveId" clId="{1D234A9C-22E0-43CD-8D54-3191A7902E4E}" dt="2025-02-22T19:08:31.209" v="1688" actId="1035"/>
          <ac:spMkLst>
            <pc:docMk/>
            <pc:sldMk cId="3012370290" sldId="267"/>
            <ac:spMk id="34" creationId="{75D58394-1CB9-7AF5-EB35-479E7717CC27}"/>
          </ac:spMkLst>
        </pc:spChg>
        <pc:spChg chg="del mod">
          <ac:chgData name="François GLEYZON" userId="a2d04f23f7faf3ef" providerId="LiveId" clId="{1D234A9C-22E0-43CD-8D54-3191A7902E4E}" dt="2025-02-22T19:10:35.429" v="1772" actId="478"/>
          <ac:spMkLst>
            <pc:docMk/>
            <pc:sldMk cId="3012370290" sldId="267"/>
            <ac:spMk id="35" creationId="{BCBDD140-5DC6-DB25-443D-9423A77ABF0E}"/>
          </ac:spMkLst>
        </pc:spChg>
        <pc:cxnChg chg="del">
          <ac:chgData name="François GLEYZON" userId="a2d04f23f7faf3ef" providerId="LiveId" clId="{1D234A9C-22E0-43CD-8D54-3191A7902E4E}" dt="2025-02-22T19:04:53.926" v="1607" actId="478"/>
          <ac:cxnSpMkLst>
            <pc:docMk/>
            <pc:sldMk cId="3012370290" sldId="267"/>
            <ac:cxnSpMk id="4" creationId="{32D5F68C-7BE2-1971-CA4F-27AFA9535315}"/>
          </ac:cxnSpMkLst>
        </pc:cxnChg>
      </pc:sldChg>
      <pc:sldChg chg="addSp delSp modSp add mod">
        <pc:chgData name="François GLEYZON" userId="a2d04f23f7faf3ef" providerId="LiveId" clId="{1D234A9C-22E0-43CD-8D54-3191A7902E4E}" dt="2025-02-23T02:01:04.281" v="3247" actId="1076"/>
        <pc:sldMkLst>
          <pc:docMk/>
          <pc:sldMk cId="3862334454" sldId="268"/>
        </pc:sldMkLst>
        <pc:spChg chg="mod">
          <ac:chgData name="François GLEYZON" userId="a2d04f23f7faf3ef" providerId="LiveId" clId="{1D234A9C-22E0-43CD-8D54-3191A7902E4E}" dt="2025-02-22T19:15:36.893" v="1934" actId="20577"/>
          <ac:spMkLst>
            <pc:docMk/>
            <pc:sldMk cId="3862334454" sldId="268"/>
            <ac:spMk id="2" creationId="{246AFAAB-D8DE-A0C1-14A8-F1256E153AE7}"/>
          </ac:spMkLst>
        </pc:spChg>
        <pc:spChg chg="mod">
          <ac:chgData name="François GLEYZON" userId="a2d04f23f7faf3ef" providerId="LiveId" clId="{1D234A9C-22E0-43CD-8D54-3191A7902E4E}" dt="2025-02-22T19:19:37.159" v="2022" actId="20577"/>
          <ac:spMkLst>
            <pc:docMk/>
            <pc:sldMk cId="3862334454" sldId="268"/>
            <ac:spMk id="3" creationId="{447BB2D3-552F-E6A2-63BC-67798678A29A}"/>
          </ac:spMkLst>
        </pc:spChg>
        <pc:spChg chg="add del mod">
          <ac:chgData name="François GLEYZON" userId="a2d04f23f7faf3ef" providerId="LiveId" clId="{1D234A9C-22E0-43CD-8D54-3191A7902E4E}" dt="2025-02-22T19:18:58.213" v="1985" actId="478"/>
          <ac:spMkLst>
            <pc:docMk/>
            <pc:sldMk cId="3862334454" sldId="268"/>
            <ac:spMk id="4" creationId="{507E54E7-772F-33D1-E501-E070B7A7F065}"/>
          </ac:spMkLst>
        </pc:spChg>
        <pc:spChg chg="add mod">
          <ac:chgData name="François GLEYZON" userId="a2d04f23f7faf3ef" providerId="LiveId" clId="{1D234A9C-22E0-43CD-8D54-3191A7902E4E}" dt="2025-02-22T23:51:18.073" v="2752" actId="20577"/>
          <ac:spMkLst>
            <pc:docMk/>
            <pc:sldMk cId="3862334454" sldId="268"/>
            <ac:spMk id="4" creationId="{EADB7A49-C3D6-2E36-AA84-D62056BEB820}"/>
          </ac:spMkLst>
        </pc:spChg>
        <pc:spChg chg="add del mod">
          <ac:chgData name="François GLEYZON" userId="a2d04f23f7faf3ef" providerId="LiveId" clId="{1D234A9C-22E0-43CD-8D54-3191A7902E4E}" dt="2025-02-22T19:18:58.213" v="1985" actId="478"/>
          <ac:spMkLst>
            <pc:docMk/>
            <pc:sldMk cId="3862334454" sldId="268"/>
            <ac:spMk id="5" creationId="{F6BD9A51-F1F2-9FF4-B9C7-95C3EEC88AD6}"/>
          </ac:spMkLst>
        </pc:spChg>
        <pc:spChg chg="del">
          <ac:chgData name="François GLEYZON" userId="a2d04f23f7faf3ef" providerId="LiveId" clId="{1D234A9C-22E0-43CD-8D54-3191A7902E4E}" dt="2025-02-22T19:17:32.049" v="1965" actId="478"/>
          <ac:spMkLst>
            <pc:docMk/>
            <pc:sldMk cId="3862334454" sldId="268"/>
            <ac:spMk id="6" creationId="{69087A53-C9A0-C6FA-B36C-BBADBC0206D5}"/>
          </ac:spMkLst>
        </pc:spChg>
        <pc:spChg chg="del">
          <ac:chgData name="François GLEYZON" userId="a2d04f23f7faf3ef" providerId="LiveId" clId="{1D234A9C-22E0-43CD-8D54-3191A7902E4E}" dt="2025-02-22T19:17:32.049" v="1965" actId="478"/>
          <ac:spMkLst>
            <pc:docMk/>
            <pc:sldMk cId="3862334454" sldId="268"/>
            <ac:spMk id="7" creationId="{508CA611-C755-8356-F2CB-4EEBED8AD335}"/>
          </ac:spMkLst>
        </pc:spChg>
        <pc:spChg chg="add del mod">
          <ac:chgData name="François GLEYZON" userId="a2d04f23f7faf3ef" providerId="LiveId" clId="{1D234A9C-22E0-43CD-8D54-3191A7902E4E}" dt="2025-02-22T19:18:58.213" v="1985" actId="478"/>
          <ac:spMkLst>
            <pc:docMk/>
            <pc:sldMk cId="3862334454" sldId="268"/>
            <ac:spMk id="8" creationId="{65A587B0-CECE-5838-DC4D-92BFE14FC679}"/>
          </ac:spMkLst>
        </pc:spChg>
        <pc:spChg chg="add del mod">
          <ac:chgData name="François GLEYZON" userId="a2d04f23f7faf3ef" providerId="LiveId" clId="{1D234A9C-22E0-43CD-8D54-3191A7902E4E}" dt="2025-02-22T19:18:58.213" v="1985" actId="478"/>
          <ac:spMkLst>
            <pc:docMk/>
            <pc:sldMk cId="3862334454" sldId="268"/>
            <ac:spMk id="9" creationId="{C8C63D3B-3F68-EE8A-C673-F169C2E11CA0}"/>
          </ac:spMkLst>
        </pc:spChg>
        <pc:spChg chg="add del mod">
          <ac:chgData name="François GLEYZON" userId="a2d04f23f7faf3ef" providerId="LiveId" clId="{1D234A9C-22E0-43CD-8D54-3191A7902E4E}" dt="2025-02-22T19:18:58.213" v="1985" actId="478"/>
          <ac:spMkLst>
            <pc:docMk/>
            <pc:sldMk cId="3862334454" sldId="268"/>
            <ac:spMk id="10" creationId="{CD1B40AD-6B70-E555-5DBD-6A2AFD576CB4}"/>
          </ac:spMkLst>
        </pc:spChg>
        <pc:spChg chg="add mod">
          <ac:chgData name="François GLEYZON" userId="a2d04f23f7faf3ef" providerId="LiveId" clId="{1D234A9C-22E0-43CD-8D54-3191A7902E4E}" dt="2025-02-22T23:51:54.405" v="2803" actId="1076"/>
          <ac:spMkLst>
            <pc:docMk/>
            <pc:sldMk cId="3862334454" sldId="268"/>
            <ac:spMk id="11" creationId="{A240AD1D-BF7B-D076-54CC-20292B1DCFD1}"/>
          </ac:spMkLst>
        </pc:spChg>
        <pc:spChg chg="mod">
          <ac:chgData name="François GLEYZON" userId="a2d04f23f7faf3ef" providerId="LiveId" clId="{1D234A9C-22E0-43CD-8D54-3191A7902E4E}" dt="2025-02-22T19:16:34.339" v="1954" actId="14100"/>
          <ac:spMkLst>
            <pc:docMk/>
            <pc:sldMk cId="3862334454" sldId="268"/>
            <ac:spMk id="27" creationId="{A4F3DA51-EB31-5897-45B4-C3555D48479F}"/>
          </ac:spMkLst>
        </pc:spChg>
        <pc:spChg chg="mod">
          <ac:chgData name="François GLEYZON" userId="a2d04f23f7faf3ef" providerId="LiveId" clId="{1D234A9C-22E0-43CD-8D54-3191A7902E4E}" dt="2025-02-22T21:52:50.474" v="2715" actId="20577"/>
          <ac:spMkLst>
            <pc:docMk/>
            <pc:sldMk cId="3862334454" sldId="268"/>
            <ac:spMk id="30" creationId="{B2250A9E-C5B1-BC30-4976-296632C2CB72}"/>
          </ac:spMkLst>
        </pc:spChg>
        <pc:spChg chg="del">
          <ac:chgData name="François GLEYZON" userId="a2d04f23f7faf3ef" providerId="LiveId" clId="{1D234A9C-22E0-43CD-8D54-3191A7902E4E}" dt="2025-02-22T19:17:32.049" v="1965" actId="478"/>
          <ac:spMkLst>
            <pc:docMk/>
            <pc:sldMk cId="3862334454" sldId="268"/>
            <ac:spMk id="31" creationId="{99C31516-13B9-4EEB-0B73-725FC2186ABD}"/>
          </ac:spMkLst>
        </pc:spChg>
        <pc:spChg chg="del">
          <ac:chgData name="François GLEYZON" userId="a2d04f23f7faf3ef" providerId="LiveId" clId="{1D234A9C-22E0-43CD-8D54-3191A7902E4E}" dt="2025-02-22T19:17:32.049" v="1965" actId="478"/>
          <ac:spMkLst>
            <pc:docMk/>
            <pc:sldMk cId="3862334454" sldId="268"/>
            <ac:spMk id="32" creationId="{780F88E9-52DD-D462-E60B-BC85434EB040}"/>
          </ac:spMkLst>
        </pc:spChg>
        <pc:spChg chg="del">
          <ac:chgData name="François GLEYZON" userId="a2d04f23f7faf3ef" providerId="LiveId" clId="{1D234A9C-22E0-43CD-8D54-3191A7902E4E}" dt="2025-02-22T19:17:32.049" v="1965" actId="478"/>
          <ac:spMkLst>
            <pc:docMk/>
            <pc:sldMk cId="3862334454" sldId="268"/>
            <ac:spMk id="33" creationId="{3867470F-C23F-279A-E838-85AE20C39E9A}"/>
          </ac:spMkLst>
        </pc:spChg>
        <pc:spChg chg="del">
          <ac:chgData name="François GLEYZON" userId="a2d04f23f7faf3ef" providerId="LiveId" clId="{1D234A9C-22E0-43CD-8D54-3191A7902E4E}" dt="2025-02-22T19:17:32.049" v="1965" actId="478"/>
          <ac:spMkLst>
            <pc:docMk/>
            <pc:sldMk cId="3862334454" sldId="268"/>
            <ac:spMk id="34" creationId="{439648D7-860B-30D7-755D-F3442F917310}"/>
          </ac:spMkLst>
        </pc:spChg>
        <pc:picChg chg="add del mod ord">
          <ac:chgData name="François GLEYZON" userId="a2d04f23f7faf3ef" providerId="LiveId" clId="{1D234A9C-22E0-43CD-8D54-3191A7902E4E}" dt="2025-02-23T02:00:11.261" v="3226" actId="478"/>
          <ac:picMkLst>
            <pc:docMk/>
            <pc:sldMk cId="3862334454" sldId="268"/>
            <ac:picMk id="6" creationId="{D49DD70A-56DF-DFF7-9A82-1F678D2902E3}"/>
          </ac:picMkLst>
        </pc:picChg>
        <pc:picChg chg="add del mod ord">
          <ac:chgData name="François GLEYZON" userId="a2d04f23f7faf3ef" providerId="LiveId" clId="{1D234A9C-22E0-43CD-8D54-3191A7902E4E}" dt="2025-02-23T02:00:11.641" v="3227" actId="478"/>
          <ac:picMkLst>
            <pc:docMk/>
            <pc:sldMk cId="3862334454" sldId="268"/>
            <ac:picMk id="8" creationId="{B7B0D597-1395-3CA7-57CA-9933157DDCC4}"/>
          </ac:picMkLst>
        </pc:picChg>
        <pc:picChg chg="add mod ord">
          <ac:chgData name="François GLEYZON" userId="a2d04f23f7faf3ef" providerId="LiveId" clId="{1D234A9C-22E0-43CD-8D54-3191A7902E4E}" dt="2025-02-23T02:00:44.916" v="3244" actId="1076"/>
          <ac:picMkLst>
            <pc:docMk/>
            <pc:sldMk cId="3862334454" sldId="268"/>
            <ac:picMk id="10" creationId="{AC6DD530-0AF9-B1D0-451B-C9E0F108AD0B}"/>
          </ac:picMkLst>
        </pc:picChg>
        <pc:picChg chg="add mod ord">
          <ac:chgData name="François GLEYZON" userId="a2d04f23f7faf3ef" providerId="LiveId" clId="{1D234A9C-22E0-43CD-8D54-3191A7902E4E}" dt="2025-02-23T02:01:04.281" v="3247" actId="1076"/>
          <ac:picMkLst>
            <pc:docMk/>
            <pc:sldMk cId="3862334454" sldId="268"/>
            <ac:picMk id="13" creationId="{B9EE5A72-7A0D-A32F-F541-ED53CCCE41F1}"/>
          </ac:picMkLst>
        </pc:picChg>
        <pc:picChg chg="add mod ord">
          <ac:chgData name="François GLEYZON" userId="a2d04f23f7faf3ef" providerId="LiveId" clId="{1D234A9C-22E0-43CD-8D54-3191A7902E4E}" dt="2025-02-23T02:00:50.457" v="3246" actId="1076"/>
          <ac:picMkLst>
            <pc:docMk/>
            <pc:sldMk cId="3862334454" sldId="268"/>
            <ac:picMk id="16" creationId="{20D04E8D-8DE9-D92B-D7E6-F573568C7C29}"/>
          </ac:picMkLst>
        </pc:picChg>
      </pc:sldChg>
      <pc:sldChg chg="new del">
        <pc:chgData name="François GLEYZON" userId="a2d04f23f7faf3ef" providerId="LiveId" clId="{1D234A9C-22E0-43CD-8D54-3191A7902E4E}" dt="2025-02-22T19:38:26.169" v="2519" actId="680"/>
        <pc:sldMkLst>
          <pc:docMk/>
          <pc:sldMk cId="2581293795"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22/02/2025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9</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50.png"/><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1/10</a:t>
            </a: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2</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https://github.com/GauthierBRUNEL/MEC8211_devoir_2</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65560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65560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655601" y="3019199"/>
                <a:ext cx="246131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655601" y="3019199"/>
                <a:ext cx="2461315" cy="526683"/>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434737"/>
                <a:ext cx="8561202"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instationnaire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434737"/>
                <a:ext cx="8561202" cy="499560"/>
              </a:xfrm>
              <a:prstGeom prst="rect">
                <a:avLst/>
              </a:prstGeom>
              <a:blipFill>
                <a:blip r:embed="rId4"/>
                <a:stretch>
                  <a:fillRect l="-570"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40795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4079581"/>
                <a:ext cx="4281914" cy="1200329"/>
              </a:xfrm>
              <a:prstGeom prst="rect">
                <a:avLst/>
              </a:prstGeom>
              <a:blipFill>
                <a:blip r:embed="rId5"/>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46797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4679745"/>
                <a:ext cx="1876283" cy="276999"/>
              </a:xfrm>
              <a:prstGeom prst="rect">
                <a:avLst/>
              </a:prstGeom>
              <a:blipFill>
                <a:blip r:embed="rId6"/>
                <a:stretch>
                  <a:fillRect l="-2922" t="-4444"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49567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4956744"/>
                <a:ext cx="1450397" cy="276999"/>
              </a:xfrm>
              <a:prstGeom prst="rect">
                <a:avLst/>
              </a:prstGeom>
              <a:blipFill>
                <a:blip r:embed="rId7"/>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41365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41365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4136581"/>
                <a:ext cx="1943096" cy="62824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4781118"/>
                <a:ext cx="1830501" cy="559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4781118"/>
                <a:ext cx="1830501" cy="559256"/>
              </a:xfrm>
              <a:prstGeom prst="rect">
                <a:avLst/>
              </a:prstGeom>
              <a:blipFill>
                <a:blip r:embed="rId9"/>
                <a:stretch>
                  <a:fillRect/>
                </a:stretch>
              </a:blipFill>
            </p:spPr>
            <p:txBody>
              <a:bodyPr/>
              <a:lstStyle/>
              <a:p>
                <a:r>
                  <a:rPr lang="en-GB">
                    <a:noFill/>
                  </a:rPr>
                  <a:t> </a:t>
                </a:r>
              </a:p>
            </p:txBody>
          </p:sp>
        </mc:Fallback>
      </mc:AlternateContent>
      <p:sp>
        <p:nvSpPr>
          <p:cNvPr id="20" name="Rectangle 19">
            <a:extLst>
              <a:ext uri="{FF2B5EF4-FFF2-40B4-BE49-F238E27FC236}">
                <a16:creationId xmlns:a16="http://schemas.microsoft.com/office/drawing/2014/main" id="{0A9073FB-1A65-43D2-A613-9EB3B1169DC4}"/>
              </a:ext>
            </a:extLst>
          </p:cNvPr>
          <p:cNvSpPr/>
          <p:nvPr/>
        </p:nvSpPr>
        <p:spPr>
          <a:xfrm>
            <a:off x="4649250" y="5523170"/>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35351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85612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BB9004-C0F4-2D25-260E-6A323590B0FE}"/>
                  </a:ext>
                </a:extLst>
              </p:cNvPr>
              <p:cNvSpPr txBox="1"/>
              <p:nvPr/>
            </p:nvSpPr>
            <p:spPr>
              <a:xfrm>
                <a:off x="4655600" y="5583729"/>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CFBB9004-C0F4-2D25-260E-6A323590B0FE}"/>
                  </a:ext>
                </a:extLst>
              </p:cNvPr>
              <p:cNvSpPr txBox="1">
                <a:spLocks noRot="1" noChangeAspect="1" noMove="1" noResize="1" noEditPoints="1" noAdjustHandles="1" noChangeArrowheads="1" noChangeShapeType="1" noTextEdit="1"/>
              </p:cNvSpPr>
              <p:nvPr/>
            </p:nvSpPr>
            <p:spPr>
              <a:xfrm>
                <a:off x="4655600" y="5583729"/>
                <a:ext cx="3373296" cy="622927"/>
              </a:xfrm>
              <a:prstGeom prst="rect">
                <a:avLst/>
              </a:prstGeom>
              <a:blipFill>
                <a:blip r:embed="rId12"/>
                <a:stretch>
                  <a:fillRect b="-98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0D26D4B-0DA4-BDB2-1E29-08FF8B68B040}"/>
              </a:ext>
            </a:extLst>
          </p:cNvPr>
          <p:cNvSpPr txBox="1"/>
          <p:nvPr/>
        </p:nvSpPr>
        <p:spPr>
          <a:xfrm>
            <a:off x="0" y="5583729"/>
            <a:ext cx="35877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l’équation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1F1C2A-6201-7D98-71C7-E6837F08E008}"/>
                  </a:ext>
                </a:extLst>
              </p:cNvPr>
              <p:cNvSpPr txBox="1"/>
              <p:nvPr/>
            </p:nvSpPr>
            <p:spPr>
              <a:xfrm>
                <a:off x="8498549" y="5753549"/>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ED1F1C2A-6201-7D98-71C7-E6837F08E008}"/>
                  </a:ext>
                </a:extLst>
              </p:cNvPr>
              <p:cNvSpPr txBox="1">
                <a:spLocks noRot="1" noChangeAspect="1" noMove="1" noResize="1" noEditPoints="1" noAdjustHandles="1" noChangeArrowheads="1" noChangeShapeType="1" noTextEdit="1"/>
              </p:cNvSpPr>
              <p:nvPr/>
            </p:nvSpPr>
            <p:spPr>
              <a:xfrm>
                <a:off x="8498549" y="5753549"/>
                <a:ext cx="2285306" cy="299249"/>
              </a:xfrm>
              <a:prstGeom prst="rect">
                <a:avLst/>
              </a:prstGeom>
              <a:blipFill>
                <a:blip r:embed="rId13"/>
                <a:stretch>
                  <a:fillRect l="-1600" t="-2041" r="-3733" b="-28571"/>
                </a:stretch>
              </a:blipFill>
            </p:spPr>
            <p:txBody>
              <a:bodyPr/>
              <a:lstStyle/>
              <a:p>
                <a:r>
                  <a:rPr lang="en-GB">
                    <a:noFill/>
                  </a:rPr>
                  <a:t> </a:t>
                </a:r>
              </a:p>
            </p:txBody>
          </p:sp>
        </mc:Fallback>
      </mc:AlternateContent>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370511"/>
                <a:ext cx="7109864" cy="2308324"/>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et initiale,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a:p>
                <a:pPr marL="285750" indent="-285750" algn="just">
                  <a:buFontTx/>
                  <a:buChar char="-"/>
                </a:pPr>
                <a:r>
                  <a:rPr lang="fr-FR" dirty="0">
                    <a:latin typeface="Times New Roman" panose="02020603050405020304" pitchFamily="18" charset="0"/>
                    <a:cs typeface="Times New Roman" panose="02020603050405020304" pitchFamily="18" charset="0"/>
                  </a:rPr>
                  <a:t>Condition initiale :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Concentration initiale nulle dans le pilier. </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370511"/>
                <a:ext cx="7109864" cy="2308324"/>
              </a:xfrm>
              <a:prstGeom prst="rect">
                <a:avLst/>
              </a:prstGeom>
              <a:blipFill>
                <a:blip r:embed="rId2"/>
                <a:stretch>
                  <a:fillRect l="-686" t="-1587" r="-686" b="-3439"/>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7195905" y="2025917"/>
            <a:ext cx="180376" cy="422006"/>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7538988" y="2079482"/>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7538988" y="2079482"/>
                <a:ext cx="1487395" cy="276999"/>
              </a:xfrm>
              <a:prstGeom prst="rect">
                <a:avLst/>
              </a:prstGeom>
              <a:blipFill>
                <a:blip r:embed="rId3"/>
                <a:stretch>
                  <a:fillRect l="-3689" r="-410"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7538988" y="2469172"/>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7538988" y="2469172"/>
                <a:ext cx="1152560" cy="654090"/>
              </a:xfrm>
              <a:prstGeom prst="rect">
                <a:avLst/>
              </a:prstGeom>
              <a:blipFill>
                <a:blip r:embed="rId4"/>
                <a:stretch>
                  <a:fillRect b="-935"/>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TextBox 12">
            <a:extLst>
              <a:ext uri="{FF2B5EF4-FFF2-40B4-BE49-F238E27FC236}">
                <a16:creationId xmlns:a16="http://schemas.microsoft.com/office/drawing/2014/main" id="{98EA529C-E744-4BAF-8E47-BD0975789A0B}"/>
              </a:ext>
            </a:extLst>
          </p:cNvPr>
          <p:cNvSpPr txBox="1"/>
          <p:nvPr/>
        </p:nvSpPr>
        <p:spPr>
          <a:xfrm>
            <a:off x="-1" y="3662847"/>
            <a:ext cx="5511625"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reprend le meilleur schéma de discrétisation spatiale du devoir précédent, càd :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DB695B-2F30-2E12-BD8A-E89A0F654758}"/>
                  </a:ext>
                </a:extLst>
              </p:cNvPr>
              <p:cNvSpPr txBox="1"/>
              <p:nvPr/>
            </p:nvSpPr>
            <p:spPr>
              <a:xfrm>
                <a:off x="5607133" y="3675194"/>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4" name="TextBox 13">
                <a:extLst>
                  <a:ext uri="{FF2B5EF4-FFF2-40B4-BE49-F238E27FC236}">
                    <a16:creationId xmlns:a16="http://schemas.microsoft.com/office/drawing/2014/main" id="{40DB695B-2F30-2E12-BD8A-E89A0F654758}"/>
                  </a:ext>
                </a:extLst>
              </p:cNvPr>
              <p:cNvSpPr txBox="1">
                <a:spLocks noRot="1" noChangeAspect="1" noMove="1" noResize="1" noEditPoints="1" noAdjustHandles="1" noChangeArrowheads="1" noChangeShapeType="1" noTextEdit="1"/>
              </p:cNvSpPr>
              <p:nvPr/>
            </p:nvSpPr>
            <p:spPr>
              <a:xfrm>
                <a:off x="5607133" y="3675194"/>
                <a:ext cx="2192520" cy="74623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F23DCD-A481-894A-771C-84260225CB02}"/>
                  </a:ext>
                </a:extLst>
              </p:cNvPr>
              <p:cNvSpPr txBox="1"/>
              <p:nvPr/>
            </p:nvSpPr>
            <p:spPr>
              <a:xfrm>
                <a:off x="8622546" y="3675194"/>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15" name="TextBox 14">
                <a:extLst>
                  <a:ext uri="{FF2B5EF4-FFF2-40B4-BE49-F238E27FC236}">
                    <a16:creationId xmlns:a16="http://schemas.microsoft.com/office/drawing/2014/main" id="{CCF23DCD-A481-894A-771C-84260225CB02}"/>
                  </a:ext>
                </a:extLst>
              </p:cNvPr>
              <p:cNvSpPr txBox="1">
                <a:spLocks noRot="1" noChangeAspect="1" noMove="1" noResize="1" noEditPoints="1" noAdjustHandles="1" noChangeArrowheads="1" noChangeShapeType="1" noTextEdit="1"/>
              </p:cNvSpPr>
              <p:nvPr/>
            </p:nvSpPr>
            <p:spPr>
              <a:xfrm>
                <a:off x="8622546" y="3675194"/>
                <a:ext cx="2817827" cy="848374"/>
              </a:xfrm>
              <a:prstGeom prst="rect">
                <a:avLst/>
              </a:prstGeom>
              <a:blipFill>
                <a:blip r:embed="rId13"/>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B511BFB-E97C-E434-8F6C-EAEA1ABCE60D}"/>
              </a:ext>
            </a:extLst>
          </p:cNvPr>
          <p:cNvSpPr txBox="1"/>
          <p:nvPr/>
        </p:nvSpPr>
        <p:spPr>
          <a:xfrm>
            <a:off x="7642699" y="3661264"/>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8" name="TextBox 17">
            <a:extLst>
              <a:ext uri="{FF2B5EF4-FFF2-40B4-BE49-F238E27FC236}">
                <a16:creationId xmlns:a16="http://schemas.microsoft.com/office/drawing/2014/main" id="{084AB1FD-7605-A391-EC23-98B73DCD8FD2}"/>
              </a:ext>
            </a:extLst>
          </p:cNvPr>
          <p:cNvSpPr txBox="1"/>
          <p:nvPr/>
        </p:nvSpPr>
        <p:spPr>
          <a:xfrm>
            <a:off x="11392553" y="3661265"/>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23" name="Right Brace 22">
            <a:extLst>
              <a:ext uri="{FF2B5EF4-FFF2-40B4-BE49-F238E27FC236}">
                <a16:creationId xmlns:a16="http://schemas.microsoft.com/office/drawing/2014/main" id="{F78D0179-8290-FC15-59F6-EF431C557003}"/>
              </a:ext>
            </a:extLst>
          </p:cNvPr>
          <p:cNvSpPr/>
          <p:nvPr/>
        </p:nvSpPr>
        <p:spPr>
          <a:xfrm>
            <a:off x="5498924" y="3705380"/>
            <a:ext cx="180376" cy="60015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5" name="Right Brace 24">
            <a:extLst>
              <a:ext uri="{FF2B5EF4-FFF2-40B4-BE49-F238E27FC236}">
                <a16:creationId xmlns:a16="http://schemas.microsoft.com/office/drawing/2014/main" id="{6B677DCA-3107-4B03-731F-A5CA43DC76BD}"/>
              </a:ext>
            </a:extLst>
          </p:cNvPr>
          <p:cNvSpPr/>
          <p:nvPr/>
        </p:nvSpPr>
        <p:spPr>
          <a:xfrm>
            <a:off x="7195905" y="2494009"/>
            <a:ext cx="180376" cy="604787"/>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33" name="TextBox 32">
            <a:extLst>
              <a:ext uri="{FF2B5EF4-FFF2-40B4-BE49-F238E27FC236}">
                <a16:creationId xmlns:a16="http://schemas.microsoft.com/office/drawing/2014/main" id="{306278AB-779B-27FE-3AB8-3F82CA3AB0DB}"/>
              </a:ext>
            </a:extLst>
          </p:cNvPr>
          <p:cNvSpPr txBox="1"/>
          <p:nvPr/>
        </p:nvSpPr>
        <p:spPr>
          <a:xfrm>
            <a:off x="-12701" y="4523568"/>
            <a:ext cx="122047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 schéma temporel, nous souhaitons utiliser deux méthodes afin de pouvoir comparer la précision de ses dernières. En effet, nous utiliserons la méthode </a:t>
            </a:r>
            <a:r>
              <a:rPr lang="fr-FR" b="1" noProof="0" dirty="0">
                <a:latin typeface="Times New Roman" panose="02020603050405020304" pitchFamily="18" charset="0"/>
                <a:cs typeface="Times New Roman" panose="02020603050405020304" pitchFamily="18" charset="0"/>
              </a:rPr>
              <a:t>d’Euler implicite </a:t>
            </a:r>
            <a:r>
              <a:rPr lang="fr-FR" noProof="0" dirty="0">
                <a:latin typeface="Times New Roman" panose="02020603050405020304" pitchFamily="18" charset="0"/>
                <a:cs typeface="Times New Roman" panose="02020603050405020304" pitchFamily="18" charset="0"/>
              </a:rPr>
              <a:t>ainsi que la méthode de </a:t>
            </a: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a:t>
            </a:r>
            <a:r>
              <a:rPr lang="fr-FR" noProof="0" dirty="0">
                <a:latin typeface="Times New Roman" panose="02020603050405020304" pitchFamily="18" charset="0"/>
                <a:cs typeface="Times New Roman" panose="02020603050405020304" pitchFamily="18" charset="0"/>
              </a:rPr>
              <a:t> :  </a:t>
            </a:r>
          </a:p>
        </p:txBody>
      </p:sp>
      <p:cxnSp>
        <p:nvCxnSpPr>
          <p:cNvPr id="36" name="Straight Connector 35">
            <a:extLst>
              <a:ext uri="{FF2B5EF4-FFF2-40B4-BE49-F238E27FC236}">
                <a16:creationId xmlns:a16="http://schemas.microsoft.com/office/drawing/2014/main" id="{F6037464-CF49-C20E-DBB9-EAAA9EA384F2}"/>
              </a:ext>
            </a:extLst>
          </p:cNvPr>
          <p:cNvCxnSpPr>
            <a:cxnSpLocks/>
          </p:cNvCxnSpPr>
          <p:nvPr/>
        </p:nvCxnSpPr>
        <p:spPr>
          <a:xfrm>
            <a:off x="6096000" y="5410200"/>
            <a:ext cx="0" cy="5723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9564CE-F341-B781-0CE9-DB7D830EB775}"/>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37" name="TextBox 36">
                <a:extLst>
                  <a:ext uri="{FF2B5EF4-FFF2-40B4-BE49-F238E27FC236}">
                    <a16:creationId xmlns:a16="http://schemas.microsoft.com/office/drawing/2014/main" id="{2C9564CE-F341-B781-0CE9-DB7D830EB775}"/>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EB765A-EAC9-F3DA-8926-28A8F4479072}"/>
                  </a:ext>
                </a:extLst>
              </p:cNvPr>
              <p:cNvSpPr txBox="1"/>
              <p:nvPr/>
            </p:nvSpPr>
            <p:spPr>
              <a:xfrm>
                <a:off x="1988141" y="5705527"/>
                <a:ext cx="24801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DFEB765A-EAC9-F3DA-8926-28A8F4479072}"/>
                  </a:ext>
                </a:extLst>
              </p:cNvPr>
              <p:cNvSpPr txBox="1">
                <a:spLocks noRot="1" noChangeAspect="1" noMove="1" noResize="1" noEditPoints="1" noAdjustHandles="1" noChangeArrowheads="1" noChangeShapeType="1" noTextEdit="1"/>
              </p:cNvSpPr>
              <p:nvPr/>
            </p:nvSpPr>
            <p:spPr>
              <a:xfrm>
                <a:off x="1988141" y="5705527"/>
                <a:ext cx="2480166" cy="276999"/>
              </a:xfrm>
              <a:prstGeom prst="rect">
                <a:avLst/>
              </a:prstGeom>
              <a:blipFill>
                <a:blip r:embed="rId15"/>
                <a:stretch>
                  <a:fillRect l="-1720" t="-4444" r="-2948" b="-35556"/>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F60055F9-A3CD-6CAA-01CF-ABB1AB329D0F}"/>
              </a:ext>
            </a:extLst>
          </p:cNvPr>
          <p:cNvSpPr txBox="1"/>
          <p:nvPr/>
        </p:nvSpPr>
        <p:spPr>
          <a:xfrm>
            <a:off x="1590424" y="5262496"/>
            <a:ext cx="3055988"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 implicite </a:t>
            </a:r>
            <a:r>
              <a:rPr lang="fr-FR" noProof="0" dirty="0">
                <a:latin typeface="Times New Roman" panose="02020603050405020304" pitchFamily="18" charset="0"/>
                <a:cs typeface="Times New Roman" panose="02020603050405020304" pitchFamily="18" charset="0"/>
              </a:rPr>
              <a:t>(ordre 1)</a:t>
            </a:r>
          </a:p>
        </p:txBody>
      </p:sp>
      <p:sp>
        <p:nvSpPr>
          <p:cNvPr id="40" name="TextBox 39">
            <a:extLst>
              <a:ext uri="{FF2B5EF4-FFF2-40B4-BE49-F238E27FC236}">
                <a16:creationId xmlns:a16="http://schemas.microsoft.com/office/drawing/2014/main" id="{D7E3EACB-E1FE-064C-EE58-B264BA9FBDDD}"/>
              </a:ext>
            </a:extLst>
          </p:cNvPr>
          <p:cNvSpPr txBox="1"/>
          <p:nvPr/>
        </p:nvSpPr>
        <p:spPr>
          <a:xfrm>
            <a:off x="7762679" y="5262496"/>
            <a:ext cx="3055988"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 </a:t>
            </a:r>
            <a:r>
              <a:rPr lang="fr-FR" noProof="0" dirty="0">
                <a:latin typeface="Times New Roman" panose="02020603050405020304" pitchFamily="18" charset="0"/>
                <a:cs typeface="Times New Roman" panose="02020603050405020304" pitchFamily="18" charset="0"/>
              </a:rPr>
              <a:t>(ordre 2)</a:t>
            </a:r>
          </a:p>
        </p:txBody>
      </p:sp>
      <p:sp>
        <p:nvSpPr>
          <p:cNvPr id="42" name="TextBox 41">
            <a:extLst>
              <a:ext uri="{FF2B5EF4-FFF2-40B4-BE49-F238E27FC236}">
                <a16:creationId xmlns:a16="http://schemas.microsoft.com/office/drawing/2014/main" id="{3BFB7DBA-05F3-17B0-D65B-3A74FED17DD4}"/>
              </a:ext>
            </a:extLst>
          </p:cNvPr>
          <p:cNvSpPr txBox="1"/>
          <p:nvPr/>
        </p:nvSpPr>
        <p:spPr>
          <a:xfrm>
            <a:off x="0" y="6310439"/>
            <a:ext cx="8509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Avec :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28DF491-181B-9391-5F73-7A51F79E0E05}"/>
                  </a:ext>
                </a:extLst>
              </p:cNvPr>
              <p:cNvSpPr txBox="1"/>
              <p:nvPr/>
            </p:nvSpPr>
            <p:spPr>
              <a:xfrm>
                <a:off x="523869" y="6084784"/>
                <a:ext cx="8722389" cy="800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sSub>
                            <m:sSubPr>
                              <m:ctrlPr>
                                <a:rPr lang="fr-FR" b="0" i="1" smtClean="0">
                                  <a:latin typeface="Cambria Math" panose="02040503050406030204" pitchFamily="18" charset="0"/>
                                  <a:ea typeface="Cambria Math" panose="02040503050406030204" pitchFamily="18" charset="0"/>
                                </a:rPr>
                              </m:ctrlPr>
                            </m:sSubPr>
                            <m:e>
                              <m:d>
                                <m:dPr>
                                  <m:begChr m:val="["/>
                                  <m:endChr m:val="]"/>
                                  <m:ctrlPr>
                                    <a:rPr lang="fr-FR" b="0" i="1" smtClean="0">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den>
                                  </m:f>
                                </m:e>
                              </m:d>
                            </m:e>
                            <m:sub>
                              <m:r>
                                <a:rPr lang="fr-FR" b="0" i="1" smtClean="0">
                                  <a:latin typeface="Cambria Math" panose="02040503050406030204" pitchFamily="18" charset="0"/>
                                  <a:ea typeface="Cambria Math" panose="02040503050406030204" pitchFamily="18" charset="0"/>
                                </a:rPr>
                                <m:t>𝑖</m:t>
                              </m:r>
                            </m:sub>
                          </m:sSub>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rPr>
                                <m:t>2</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𝐶</m:t>
                                  </m:r>
                                </m:e>
                                <m:sub>
                                  <m:r>
                                    <a:rPr lang="fr-FR" i="1">
                                      <a:latin typeface="Cambria Math" panose="02040503050406030204" pitchFamily="18" charset="0"/>
                                    </a:rPr>
                                    <m:t>𝑖</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fr-FR" b="0" i="1"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en-GB" dirty="0"/>
              </a:p>
            </p:txBody>
          </p:sp>
        </mc:Choice>
        <mc:Fallback xmlns="">
          <p:sp>
            <p:nvSpPr>
              <p:cNvPr id="44" name="TextBox 43">
                <a:extLst>
                  <a:ext uri="{FF2B5EF4-FFF2-40B4-BE49-F238E27FC236}">
                    <a16:creationId xmlns:a16="http://schemas.microsoft.com/office/drawing/2014/main" id="{D28DF491-181B-9391-5F73-7A51F79E0E05}"/>
                  </a:ext>
                </a:extLst>
              </p:cNvPr>
              <p:cNvSpPr txBox="1">
                <a:spLocks noRot="1" noChangeAspect="1" noMove="1" noResize="1" noEditPoints="1" noAdjustHandles="1" noChangeArrowheads="1" noChangeShapeType="1" noTextEdit="1"/>
              </p:cNvSpPr>
              <p:nvPr/>
            </p:nvSpPr>
            <p:spPr>
              <a:xfrm>
                <a:off x="523869" y="6084784"/>
                <a:ext cx="8722389" cy="80047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B2EF3-0E7F-1E58-C085-8FAA0A8666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CC19FB-93A6-7B7E-030C-93869ED24504}"/>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ED9A86C-FF9A-C128-4EB8-D274AE3E8BF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E8F0C840-A352-80B4-7942-931AE92B24C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A50E72EF-D39D-0127-7E14-9CF42BC472E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4FA79B38-D3AB-4505-1979-87518BA4F11D}"/>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11655FE0-E6C7-4B1B-8EF9-5645E35FC04C}"/>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7D4E70-5F66-2847-4FB7-AFA893BB109A}"/>
                  </a:ext>
                </a:extLst>
              </p:cNvPr>
              <p:cNvSpPr txBox="1"/>
              <p:nvPr/>
            </p:nvSpPr>
            <p:spPr>
              <a:xfrm>
                <a:off x="101599" y="1378403"/>
                <a:ext cx="10101844"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57D4E70-5F66-2847-4FB7-AFA893BB109A}"/>
                  </a:ext>
                </a:extLst>
              </p:cNvPr>
              <p:cNvSpPr txBox="1">
                <a:spLocks noRot="1" noChangeAspect="1" noMove="1" noResize="1" noEditPoints="1" noAdjustHandles="1" noChangeArrowheads="1" noChangeShapeType="1" noTextEdit="1"/>
              </p:cNvSpPr>
              <p:nvPr/>
            </p:nvSpPr>
            <p:spPr>
              <a:xfrm>
                <a:off x="101599" y="1378403"/>
                <a:ext cx="10101844" cy="563937"/>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C39ECED-0550-6942-0A97-71191155A357}"/>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A911727-5506-3DA4-DF10-5F641C407277}"/>
                  </a:ext>
                </a:extLst>
              </p:cNvPr>
              <p:cNvSpPr txBox="1"/>
              <p:nvPr/>
            </p:nvSpPr>
            <p:spPr>
              <a:xfrm>
                <a:off x="101599" y="2253346"/>
                <a:ext cx="8827509"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0" name="TextBox 29">
                <a:extLst>
                  <a:ext uri="{FF2B5EF4-FFF2-40B4-BE49-F238E27FC236}">
                    <a16:creationId xmlns:a16="http://schemas.microsoft.com/office/drawing/2014/main" id="{0A911727-5506-3DA4-DF10-5F641C407277}"/>
                  </a:ext>
                </a:extLst>
              </p:cNvPr>
              <p:cNvSpPr txBox="1">
                <a:spLocks noRot="1" noChangeAspect="1" noMove="1" noResize="1" noEditPoints="1" noAdjustHandles="1" noChangeArrowheads="1" noChangeShapeType="1" noTextEdit="1"/>
              </p:cNvSpPr>
              <p:nvPr/>
            </p:nvSpPr>
            <p:spPr>
              <a:xfrm>
                <a:off x="101599" y="2253346"/>
                <a:ext cx="8827509" cy="553228"/>
              </a:xfrm>
              <a:prstGeom prst="rect">
                <a:avLst/>
              </a:prstGeom>
              <a:blipFill>
                <a:blip r:embed="rId3"/>
                <a:stretch>
                  <a:fillRect b="-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78B181-A733-3D4F-B20C-0CC0E9220D91}"/>
                  </a:ext>
                </a:extLst>
              </p:cNvPr>
              <p:cNvSpPr txBox="1"/>
              <p:nvPr/>
            </p:nvSpPr>
            <p:spPr>
              <a:xfrm>
                <a:off x="233329" y="2841620"/>
                <a:ext cx="9522303" cy="629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600" i="1" smtClean="0">
                          <a:latin typeface="Cambria Math" panose="02040503050406030204" pitchFamily="18" charset="0"/>
                        </a:rPr>
                        <m:t>𝑖</m:t>
                      </m:r>
                      <m:r>
                        <a:rPr lang="fr-FR" sz="1600" b="0" i="1" smtClean="0">
                          <a:latin typeface="Cambria Math" panose="02040503050406030204" pitchFamily="18" charset="0"/>
                        </a:rPr>
                        <m:t>=1 : </m:t>
                      </m:r>
                      <m:sSubSup>
                        <m:sSubSupPr>
                          <m:ctrlPr>
                            <a:rPr lang="fr-FR" sz="1600" b="0" i="1" smtClean="0">
                              <a:latin typeface="Cambria Math" panose="02040503050406030204" pitchFamily="18" charset="0"/>
                            </a:rPr>
                          </m:ctrlPr>
                        </m:sSubSupPr>
                        <m:e>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m:t>
                                  </m:r>
                                  <m:r>
                                    <a:rPr lang="fr-FR" sz="1600" i="1">
                                      <a:latin typeface="Cambria Math" panose="02040503050406030204" pitchFamily="18" charset="0"/>
                                    </a:rPr>
                                    <m:t>𝐶</m:t>
                                  </m:r>
                                </m:num>
                                <m:den>
                                  <m:r>
                                    <a:rPr lang="fr-FR" sz="1600" i="1">
                                      <a:latin typeface="Cambria Math" panose="02040503050406030204" pitchFamily="18" charset="0"/>
                                    </a:rPr>
                                    <m:t>𝜕</m:t>
                                  </m:r>
                                  <m:r>
                                    <a:rPr lang="fr-FR" sz="1600" i="1">
                                      <a:latin typeface="Cambria Math" panose="02040503050406030204" pitchFamily="18" charset="0"/>
                                    </a:rPr>
                                    <m:t>𝑟</m:t>
                                  </m:r>
                                </m:den>
                              </m:f>
                            </m:e>
                          </m:d>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−3</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+4</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rPr>
                            <m:t>𝑟</m:t>
                          </m:r>
                        </m:den>
                      </m:f>
                      <m:r>
                        <a:rPr lang="fr-FR" sz="1600">
                          <a:latin typeface="Cambria Math" panose="02040503050406030204" pitchFamily="18" charset="0"/>
                        </a:rPr>
                        <m:t>⇒3</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0</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+4</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1</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2</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=0</m:t>
                      </m:r>
                    </m:oMath>
                  </m:oMathPara>
                </a14:m>
                <a:endParaRPr lang="en-GB" sz="1600" dirty="0"/>
              </a:p>
            </p:txBody>
          </p:sp>
        </mc:Choice>
        <mc:Fallback xmlns="">
          <p:sp>
            <p:nvSpPr>
              <p:cNvPr id="31" name="TextBox 30">
                <a:extLst>
                  <a:ext uri="{FF2B5EF4-FFF2-40B4-BE49-F238E27FC236}">
                    <a16:creationId xmlns:a16="http://schemas.microsoft.com/office/drawing/2014/main" id="{7078B181-A733-3D4F-B20C-0CC0E9220D91}"/>
                  </a:ext>
                </a:extLst>
              </p:cNvPr>
              <p:cNvSpPr txBox="1">
                <a:spLocks noRot="1" noChangeAspect="1" noMove="1" noResize="1" noEditPoints="1" noAdjustHandles="1" noChangeArrowheads="1" noChangeShapeType="1" noTextEdit="1"/>
              </p:cNvSpPr>
              <p:nvPr/>
            </p:nvSpPr>
            <p:spPr>
              <a:xfrm>
                <a:off x="233329" y="2841620"/>
                <a:ext cx="9522303" cy="62927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B41DDE2-A1FB-66DB-91EE-88672A3F4B87}"/>
                  </a:ext>
                </a:extLst>
              </p:cNvPr>
              <p:cNvSpPr txBox="1"/>
              <p:nvPr/>
            </p:nvSpPr>
            <p:spPr>
              <a:xfrm>
                <a:off x="101598" y="3380916"/>
                <a:ext cx="9654034"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=2 : </m:t>
                          </m:r>
                          <m:r>
                            <a:rPr lang="fr-FR" sz="1600" i="1">
                              <a:latin typeface="Cambria Math" panose="02040503050406030204" pitchFamily="18" charset="0"/>
                            </a:rPr>
                            <m:t>𝐶</m:t>
                          </m:r>
                        </m:e>
                        <m:sub>
                          <m:r>
                            <a:rPr lang="fr-FR" sz="1600" b="0" i="1" smtClean="0">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2" name="TextBox 31">
                <a:extLst>
                  <a:ext uri="{FF2B5EF4-FFF2-40B4-BE49-F238E27FC236}">
                    <a16:creationId xmlns:a16="http://schemas.microsoft.com/office/drawing/2014/main" id="{8B41DDE2-A1FB-66DB-91EE-88672A3F4B87}"/>
                  </a:ext>
                </a:extLst>
              </p:cNvPr>
              <p:cNvSpPr txBox="1">
                <a:spLocks noRot="1" noChangeAspect="1" noMove="1" noResize="1" noEditPoints="1" noAdjustHandles="1" noChangeArrowheads="1" noChangeShapeType="1" noTextEdit="1"/>
              </p:cNvSpPr>
              <p:nvPr/>
            </p:nvSpPr>
            <p:spPr>
              <a:xfrm>
                <a:off x="101598" y="3380916"/>
                <a:ext cx="9654034" cy="553228"/>
              </a:xfrm>
              <a:prstGeom prst="rect">
                <a:avLst/>
              </a:prstGeom>
              <a:blipFill>
                <a:blip r:embed="rId5"/>
                <a:stretch>
                  <a:fillRect b="-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198ED22-56AE-6778-0AD2-869E09F6F164}"/>
                  </a:ext>
                </a:extLst>
              </p:cNvPr>
              <p:cNvSpPr txBox="1"/>
              <p:nvPr/>
            </p:nvSpPr>
            <p:spPr>
              <a:xfrm>
                <a:off x="101599" y="3931352"/>
                <a:ext cx="9654034"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=3 : </m:t>
                          </m:r>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4</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3" name="TextBox 32">
                <a:extLst>
                  <a:ext uri="{FF2B5EF4-FFF2-40B4-BE49-F238E27FC236}">
                    <a16:creationId xmlns:a16="http://schemas.microsoft.com/office/drawing/2014/main" id="{F198ED22-56AE-6778-0AD2-869E09F6F164}"/>
                  </a:ext>
                </a:extLst>
              </p:cNvPr>
              <p:cNvSpPr txBox="1">
                <a:spLocks noRot="1" noChangeAspect="1" noMove="1" noResize="1" noEditPoints="1" noAdjustHandles="1" noChangeArrowheads="1" noChangeShapeType="1" noTextEdit="1"/>
              </p:cNvSpPr>
              <p:nvPr/>
            </p:nvSpPr>
            <p:spPr>
              <a:xfrm>
                <a:off x="101599" y="3931352"/>
                <a:ext cx="9654034" cy="55322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5D58394-1CB9-7AF5-EB35-479E7717CC27}"/>
                  </a:ext>
                </a:extLst>
              </p:cNvPr>
              <p:cNvSpPr txBox="1"/>
              <p:nvPr/>
            </p:nvSpPr>
            <p:spPr>
              <a:xfrm>
                <a:off x="101598" y="4470652"/>
                <a:ext cx="9654034"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4</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4</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4" name="TextBox 33">
                <a:extLst>
                  <a:ext uri="{FF2B5EF4-FFF2-40B4-BE49-F238E27FC236}">
                    <a16:creationId xmlns:a16="http://schemas.microsoft.com/office/drawing/2014/main" id="{75D58394-1CB9-7AF5-EB35-479E7717CC27}"/>
                  </a:ext>
                </a:extLst>
              </p:cNvPr>
              <p:cNvSpPr txBox="1">
                <a:spLocks noRot="1" noChangeAspect="1" noMove="1" noResize="1" noEditPoints="1" noAdjustHandles="1" noChangeArrowheads="1" noChangeShapeType="1" noTextEdit="1"/>
              </p:cNvSpPr>
              <p:nvPr/>
            </p:nvSpPr>
            <p:spPr>
              <a:xfrm>
                <a:off x="101598" y="4470652"/>
                <a:ext cx="9654034" cy="553228"/>
              </a:xfrm>
              <a:prstGeom prst="rect">
                <a:avLst/>
              </a:prstGeom>
              <a:blipFill>
                <a:blip r:embed="rId7"/>
                <a:stretch>
                  <a:fillRect b="-109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A53E3E-571F-8013-C3A7-A8E20BBB0B46}"/>
                  </a:ext>
                </a:extLst>
              </p:cNvPr>
              <p:cNvSpPr txBox="1"/>
              <p:nvPr/>
            </p:nvSpPr>
            <p:spPr>
              <a:xfrm>
                <a:off x="101598" y="5035016"/>
                <a:ext cx="1821795" cy="255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=5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oMath>
                  </m:oMathPara>
                </a14:m>
                <a:endParaRPr lang="en-GB" sz="1600" dirty="0"/>
              </a:p>
            </p:txBody>
          </p:sp>
        </mc:Choice>
        <mc:Fallback xmlns="">
          <p:sp>
            <p:nvSpPr>
              <p:cNvPr id="6" name="TextBox 5">
                <a:extLst>
                  <a:ext uri="{FF2B5EF4-FFF2-40B4-BE49-F238E27FC236}">
                    <a16:creationId xmlns:a16="http://schemas.microsoft.com/office/drawing/2014/main" id="{56A53E3E-571F-8013-C3A7-A8E20BBB0B46}"/>
                  </a:ext>
                </a:extLst>
              </p:cNvPr>
              <p:cNvSpPr txBox="1">
                <a:spLocks noRot="1" noChangeAspect="1" noMove="1" noResize="1" noEditPoints="1" noAdjustHandles="1" noChangeArrowheads="1" noChangeShapeType="1" noTextEdit="1"/>
              </p:cNvSpPr>
              <p:nvPr/>
            </p:nvSpPr>
            <p:spPr>
              <a:xfrm>
                <a:off x="101598" y="5035016"/>
                <a:ext cx="1821795" cy="255391"/>
              </a:xfrm>
              <a:prstGeom prst="rect">
                <a:avLst/>
              </a:prstGeom>
              <a:blipFill>
                <a:blip r:embed="rId8"/>
                <a:stretch>
                  <a:fillRect b="-1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0BB579E-0FD2-DC2E-16BF-7F27225CF288}"/>
                  </a:ext>
                </a:extLst>
              </p:cNvPr>
              <p:cNvSpPr txBox="1"/>
              <p:nvPr/>
            </p:nvSpPr>
            <p:spPr>
              <a:xfrm>
                <a:off x="-1" y="5403466"/>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p:sp>
            <p:nvSpPr>
              <p:cNvPr id="7" name="TextBox 6">
                <a:extLst>
                  <a:ext uri="{FF2B5EF4-FFF2-40B4-BE49-F238E27FC236}">
                    <a16:creationId xmlns:a16="http://schemas.microsoft.com/office/drawing/2014/main" id="{90BB579E-0FD2-DC2E-16BF-7F27225CF288}"/>
                  </a:ext>
                </a:extLst>
              </p:cNvPr>
              <p:cNvSpPr txBox="1">
                <a:spLocks noRot="1" noChangeAspect="1" noMove="1" noResize="1" noEditPoints="1" noAdjustHandles="1" noChangeArrowheads="1" noChangeShapeType="1" noTextEdit="1"/>
              </p:cNvSpPr>
              <p:nvPr/>
            </p:nvSpPr>
            <p:spPr>
              <a:xfrm>
                <a:off x="-1" y="5403466"/>
                <a:ext cx="9212670" cy="454355"/>
              </a:xfrm>
              <a:prstGeom prst="rect">
                <a:avLst/>
              </a:prstGeom>
              <a:blipFill>
                <a:blip r:embed="rId9"/>
                <a:stretch>
                  <a:fillRect l="-529" t="-6667" b="-1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D8734A9-8F30-9BA7-B84D-78C647197FF0}"/>
                  </a:ext>
                </a:extLst>
              </p:cNvPr>
              <p:cNvSpPr txBox="1"/>
              <p:nvPr/>
            </p:nvSpPr>
            <p:spPr>
              <a:xfrm>
                <a:off x="-61138" y="5857821"/>
                <a:ext cx="12253138" cy="102137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pour la méthode de </a:t>
                </a:r>
                <a:r>
                  <a:rPr lang="fr-FR" b="1" noProof="0"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Nickolson</a:t>
                </a:r>
                <a:r>
                  <a:rPr lang="fr-FR" dirty="0">
                    <a:latin typeface="Times New Roman" panose="02020603050405020304" pitchFamily="18" charset="0"/>
                    <a:cs typeface="Times New Roman" panose="02020603050405020304" pitchFamily="18" charset="0"/>
                  </a:rPr>
                  <a:t> (présenté à la page suivante), on résout à chaque itération de pas de temps </a:t>
                </a:r>
                <a14:m>
                  <m:oMath xmlns:m="http://schemas.openxmlformats.org/officeDocument/2006/math">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fr-FR" dirty="0">
                    <a:latin typeface="Times New Roman" panose="02020603050405020304" pitchFamily="18" charset="0"/>
                    <a:cs typeface="Times New Roman" panose="02020603050405020304" pitchFamily="18" charset="0"/>
                  </a:rPr>
                  <a:t> en inversant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C’est une spécificité des schémas implicite : plus couteux en termes de calcul (inversion de matrice) mais inconditionnellement stable. </a:t>
                </a:r>
              </a:p>
            </p:txBody>
          </p:sp>
        </mc:Choice>
        <mc:Fallback>
          <p:sp>
            <p:nvSpPr>
              <p:cNvPr id="4" name="TextBox 3">
                <a:extLst>
                  <a:ext uri="{FF2B5EF4-FFF2-40B4-BE49-F238E27FC236}">
                    <a16:creationId xmlns:a16="http://schemas.microsoft.com/office/drawing/2014/main" id="{6D8734A9-8F30-9BA7-B84D-78C647197FF0}"/>
                  </a:ext>
                </a:extLst>
              </p:cNvPr>
              <p:cNvSpPr txBox="1">
                <a:spLocks noRot="1" noChangeAspect="1" noMove="1" noResize="1" noEditPoints="1" noAdjustHandles="1" noChangeArrowheads="1" noChangeShapeType="1" noTextEdit="1"/>
              </p:cNvSpPr>
              <p:nvPr/>
            </p:nvSpPr>
            <p:spPr>
              <a:xfrm>
                <a:off x="-61138" y="5857821"/>
                <a:ext cx="12253138" cy="1021370"/>
              </a:xfrm>
              <a:prstGeom prst="rect">
                <a:avLst/>
              </a:prstGeom>
              <a:blipFill>
                <a:blip r:embed="rId10"/>
                <a:stretch>
                  <a:fillRect l="-448" t="-3593" r="-398" b="-8982"/>
                </a:stretch>
              </a:blipFill>
            </p:spPr>
            <p:txBody>
              <a:bodyPr/>
              <a:lstStyle/>
              <a:p>
                <a:r>
                  <a:rPr lang="en-GB">
                    <a:noFill/>
                  </a:rPr>
                  <a:t> </a:t>
                </a:r>
              </a:p>
            </p:txBody>
          </p:sp>
        </mc:Fallback>
      </mc:AlternateContent>
    </p:spTree>
    <p:extLst>
      <p:ext uri="{BB962C8B-B14F-4D97-AF65-F5344CB8AC3E}">
        <p14:creationId xmlns:p14="http://schemas.microsoft.com/office/powerpoint/2010/main" val="301237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811A6-AC67-3F3A-022D-CC646E6290EB}"/>
            </a:ext>
          </a:extLst>
        </p:cNvPr>
        <p:cNvGrpSpPr/>
        <p:nvPr/>
      </p:nvGrpSpPr>
      <p:grpSpPr>
        <a:xfrm>
          <a:off x="0" y="0"/>
          <a:ext cx="0" cy="0"/>
          <a:chOff x="0" y="0"/>
          <a:chExt cx="0" cy="0"/>
        </a:xfrm>
      </p:grpSpPr>
      <p:pic>
        <p:nvPicPr>
          <p:cNvPr id="10" name="Picture 9" descr="A graph with a line graph&#10;&#10;AI-generated content may be incorrect.">
            <a:extLst>
              <a:ext uri="{FF2B5EF4-FFF2-40B4-BE49-F238E27FC236}">
                <a16:creationId xmlns:a16="http://schemas.microsoft.com/office/drawing/2014/main" id="{AC6DD530-0AF9-B1D0-451B-C9E0F108A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800045"/>
            <a:ext cx="4077273" cy="3057955"/>
          </a:xfrm>
          <a:prstGeom prst="rect">
            <a:avLst/>
          </a:prstGeom>
        </p:spPr>
      </p:pic>
      <p:pic>
        <p:nvPicPr>
          <p:cNvPr id="13" name="Picture 12" descr="A graph with a line graph&#10;&#10;AI-generated content may be incorrect.">
            <a:extLst>
              <a:ext uri="{FF2B5EF4-FFF2-40B4-BE49-F238E27FC236}">
                <a16:creationId xmlns:a16="http://schemas.microsoft.com/office/drawing/2014/main" id="{B9EE5A72-7A0D-A32F-F541-ED53CCCE41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196" y="3800042"/>
            <a:ext cx="4077273" cy="3057955"/>
          </a:xfrm>
          <a:prstGeom prst="rect">
            <a:avLst/>
          </a:prstGeom>
        </p:spPr>
      </p:pic>
      <p:pic>
        <p:nvPicPr>
          <p:cNvPr id="16" name="Picture 15" descr="A graph with lines and numbers&#10;&#10;AI-generated content may be incorrect.">
            <a:extLst>
              <a:ext uri="{FF2B5EF4-FFF2-40B4-BE49-F238E27FC236}">
                <a16:creationId xmlns:a16="http://schemas.microsoft.com/office/drawing/2014/main" id="{20D04E8D-8DE9-D92B-D7E6-F573568C7C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4393" y="3800042"/>
            <a:ext cx="4077273" cy="3057955"/>
          </a:xfrm>
          <a:prstGeom prst="rect">
            <a:avLst/>
          </a:prstGeom>
        </p:spPr>
      </p:pic>
      <p:sp>
        <p:nvSpPr>
          <p:cNvPr id="3" name="TextBox 2">
            <a:extLst>
              <a:ext uri="{FF2B5EF4-FFF2-40B4-BE49-F238E27FC236}">
                <a16:creationId xmlns:a16="http://schemas.microsoft.com/office/drawing/2014/main" id="{447BB2D3-552F-E6A2-63BC-67798678A29A}"/>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-Nicholson </a:t>
            </a:r>
            <a:r>
              <a:rPr lang="fr-FR" dirty="0">
                <a:latin typeface="Times New Roman" panose="02020603050405020304" pitchFamily="18" charset="0"/>
                <a:cs typeface="Times New Roman" panose="02020603050405020304" pitchFamily="18" charset="0"/>
              </a:rPr>
              <a:t>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D338761-ECB1-ACF0-ED2A-358DA34F940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7F170CD2-7CC2-29DE-A5D5-3BF70F142853}"/>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6B2CB38C-C26D-6BA9-676D-A30E606D0707}"/>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46AFAAB-D8DE-A0C1-14A8-F1256E153AE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
        <p:nvSpPr>
          <p:cNvPr id="14" name="TextBox 13">
            <a:extLst>
              <a:ext uri="{FF2B5EF4-FFF2-40B4-BE49-F238E27FC236}">
                <a16:creationId xmlns:a16="http://schemas.microsoft.com/office/drawing/2014/main" id="{D8218B16-278D-2AE9-2B2D-3480A31924D9}"/>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4F3DA51-EB31-5897-45B4-C3555D48479F}"/>
                  </a:ext>
                </a:extLst>
              </p:cNvPr>
              <p:cNvSpPr txBox="1"/>
              <p:nvPr/>
            </p:nvSpPr>
            <p:spPr>
              <a:xfrm>
                <a:off x="101599" y="1378403"/>
                <a:ext cx="11236962"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num>
                        <m:den>
                          <m:r>
                            <a:rPr lang="fr-FR" sz="1600" b="0" i="1" smtClean="0">
                              <a:latin typeface="Cambria Math" panose="02040503050406030204" pitchFamily="18" charset="0"/>
                              <a:ea typeface="Cambria Math" panose="02040503050406030204" pitchFamily="18" charset="0"/>
                            </a:rPr>
                            <m:t>2</m:t>
                          </m:r>
                        </m:den>
                      </m:f>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4F3DA51-EB31-5897-45B4-C3555D48479F}"/>
                  </a:ext>
                </a:extLst>
              </p:cNvPr>
              <p:cNvSpPr txBox="1">
                <a:spLocks noRot="1" noChangeAspect="1" noMove="1" noResize="1" noEditPoints="1" noAdjustHandles="1" noChangeArrowheads="1" noChangeShapeType="1" noTextEdit="1"/>
              </p:cNvSpPr>
              <p:nvPr/>
            </p:nvSpPr>
            <p:spPr>
              <a:xfrm>
                <a:off x="101599" y="1378403"/>
                <a:ext cx="11236962" cy="563937"/>
              </a:xfrm>
              <a:prstGeom prst="rect">
                <a:avLst/>
              </a:prstGeom>
              <a:blipFill>
                <a:blip r:embed="rId5"/>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8596CBB6-151C-9D20-002E-E07ADECD0C23}"/>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2250A9E-C5B1-BC30-4976-296632C2CB72}"/>
                  </a:ext>
                </a:extLst>
              </p:cNvPr>
              <p:cNvSpPr txBox="1"/>
              <p:nvPr/>
            </p:nvSpPr>
            <p:spPr>
              <a:xfrm>
                <a:off x="101598" y="2302320"/>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r>
                            <a:rPr lang="fr-FR" sz="1100" b="0" i="1" smtClean="0">
                              <a:latin typeface="Cambria Math" panose="02040503050406030204" pitchFamily="18" charset="0"/>
                            </a:rPr>
                            <m:t>1+</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𝑘</m:t>
                          </m:r>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r>
                            <a:rPr lang="fr-FR" sz="1100" i="1">
                              <a:latin typeface="Cambria Math" panose="02040503050406030204" pitchFamily="18" charset="0"/>
                            </a:rPr>
                            <m:t>1</m:t>
                          </m:r>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𝑘</m:t>
                          </m:r>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p:sp>
            <p:nvSpPr>
              <p:cNvPr id="30" name="TextBox 29">
                <a:extLst>
                  <a:ext uri="{FF2B5EF4-FFF2-40B4-BE49-F238E27FC236}">
                    <a16:creationId xmlns:a16="http://schemas.microsoft.com/office/drawing/2014/main" id="{B2250A9E-C5B1-BC30-4976-296632C2CB72}"/>
                  </a:ext>
                </a:extLst>
              </p:cNvPr>
              <p:cNvSpPr txBox="1">
                <a:spLocks noRot="1" noChangeAspect="1" noMove="1" noResize="1" noEditPoints="1" noAdjustHandles="1" noChangeArrowheads="1" noChangeShapeType="1" noTextEdit="1"/>
              </p:cNvSpPr>
              <p:nvPr/>
            </p:nvSpPr>
            <p:spPr>
              <a:xfrm>
                <a:off x="101598" y="2302320"/>
                <a:ext cx="12000012" cy="380361"/>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240AD1D-BF7B-D076-54CC-20292B1DCFD1}"/>
                  </a:ext>
                </a:extLst>
              </p:cNvPr>
              <p:cNvSpPr txBox="1"/>
              <p:nvPr/>
            </p:nvSpPr>
            <p:spPr>
              <a:xfrm>
                <a:off x="0" y="3258100"/>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smtClean="0">
                                    <a:latin typeface="Cambria Math" panose="02040503050406030204" pitchFamily="18" charset="0"/>
                                    <a:cs typeface="Times New Roman" panose="02020603050405020304" pitchFamily="18" charset="0"/>
                                  </a:rPr>
                                </m:ctrlPr>
                              </m:barPr>
                              <m:e>
                                <m:r>
                                  <a:rPr lang="fr-FR" b="0" i="1" smtClean="0">
                                    <a:latin typeface="Cambria Math" panose="02040503050406030204" pitchFamily="18" charset="0"/>
                                    <a:cs typeface="Times New Roman" panose="02020603050405020304" pitchFamily="18" charset="0"/>
                                  </a:rPr>
                                  <m:t>𝐷</m:t>
                                </m:r>
                              </m:e>
                            </m:bar>
                          </m:e>
                        </m:bar>
                        <m:r>
                          <a:rPr lang="fr-FR" i="1">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p:sp>
            <p:nvSpPr>
              <p:cNvPr id="11" name="TextBox 10">
                <a:extLst>
                  <a:ext uri="{FF2B5EF4-FFF2-40B4-BE49-F238E27FC236}">
                    <a16:creationId xmlns:a16="http://schemas.microsoft.com/office/drawing/2014/main" id="{A240AD1D-BF7B-D076-54CC-20292B1DCFD1}"/>
                  </a:ext>
                </a:extLst>
              </p:cNvPr>
              <p:cNvSpPr txBox="1">
                <a:spLocks noRot="1" noChangeAspect="1" noMove="1" noResize="1" noEditPoints="1" noAdjustHandles="1" noChangeArrowheads="1" noChangeShapeType="1" noTextEdit="1"/>
              </p:cNvSpPr>
              <p:nvPr/>
            </p:nvSpPr>
            <p:spPr>
              <a:xfrm>
                <a:off x="0" y="3258100"/>
                <a:ext cx="9212670" cy="454355"/>
              </a:xfrm>
              <a:prstGeom prst="rect">
                <a:avLst/>
              </a:prstGeom>
              <a:blipFill>
                <a:blip r:embed="rId7"/>
                <a:stretch>
                  <a:fillRect l="-529" t="-6667" b="-1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ADB7A49-C3D6-2E36-AA84-D62056BEB820}"/>
                  </a:ext>
                </a:extLst>
              </p:cNvPr>
              <p:cNvSpPr txBox="1"/>
              <p:nvPr/>
            </p:nvSpPr>
            <p:spPr>
              <a:xfrm>
                <a:off x="95994" y="2762031"/>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f>
                            <m:fPr>
                              <m:ctrlPr>
                                <a:rPr lang="fr-FR" sz="1100" b="0" i="1" smtClean="0">
                                  <a:latin typeface="Cambria Math" panose="02040503050406030204" pitchFamily="18" charset="0"/>
                                </a:rPr>
                              </m:ctrlPr>
                            </m:fPr>
                            <m:num>
                              <m:r>
                                <a:rPr lang="fr-FR" sz="1100" b="0" i="1" smtClean="0">
                                  <a:latin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𝑘</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f>
                            <m:fPr>
                              <m:ctrlPr>
                                <a:rPr lang="fr-FR" sz="1100" b="0" i="1" smtClean="0">
                                  <a:latin typeface="Cambria Math" panose="02040503050406030204" pitchFamily="18" charset="0"/>
                                </a:rPr>
                              </m:ctrlPr>
                            </m:fPr>
                            <m:num>
                              <m:r>
                                <a:rPr lang="fr-FR" sz="1100" i="1">
                                  <a:latin typeface="Cambria Math" panose="02040503050406030204" pitchFamily="18" charset="0"/>
                                </a:rPr>
                                <m:t>1</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𝑘</m:t>
                              </m:r>
                            </m:num>
                            <m:den>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𝑡</m:t>
                              </m:r>
                            </m:den>
                          </m:f>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b="0" i="1" smtClean="0">
                                      <a:latin typeface="Cambria Math" panose="02040503050406030204" pitchFamily="18" charset="0"/>
                                      <a:ea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p:sp>
            <p:nvSpPr>
              <p:cNvPr id="4" name="TextBox 3">
                <a:extLst>
                  <a:ext uri="{FF2B5EF4-FFF2-40B4-BE49-F238E27FC236}">
                    <a16:creationId xmlns:a16="http://schemas.microsoft.com/office/drawing/2014/main" id="{EADB7A49-C3D6-2E36-AA84-D62056BEB820}"/>
                  </a:ext>
                </a:extLst>
              </p:cNvPr>
              <p:cNvSpPr txBox="1">
                <a:spLocks noRot="1" noChangeAspect="1" noMove="1" noResize="1" noEditPoints="1" noAdjustHandles="1" noChangeArrowheads="1" noChangeShapeType="1" noTextEdit="1"/>
              </p:cNvSpPr>
              <p:nvPr/>
            </p:nvSpPr>
            <p:spPr>
              <a:xfrm>
                <a:off x="95994" y="2762031"/>
                <a:ext cx="12000012" cy="380361"/>
              </a:xfrm>
              <a:prstGeom prst="rect">
                <a:avLst/>
              </a:prstGeom>
              <a:blipFill>
                <a:blip r:embed="rId8"/>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86233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méthode de solution manufacturée, nous utilisons la formule suivante : </a:t>
            </a:r>
          </a:p>
        </p:txBody>
      </p:sp>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7F2A118-10E1-86BB-BB17-40A968E84E21}"/>
                  </a:ext>
                </a:extLst>
              </p:cNvPr>
              <p:cNvSpPr txBox="1"/>
              <p:nvPr/>
            </p:nvSpPr>
            <p:spPr>
              <a:xfrm>
                <a:off x="4575101" y="1163593"/>
                <a:ext cx="258859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b="0" i="1" smtClean="0">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den>
                      </m:f>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b="0" i="1" smtClean="0">
                              <a:latin typeface="Cambria Math" panose="02040503050406030204" pitchFamily="18" charset="0"/>
                              <a:ea typeface="Cambria Math" panose="02040503050406030204" pitchFamily="18" charset="0"/>
                            </a:rPr>
                          </m:ctrlPr>
                        </m:dPr>
                        <m:e>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10" name="TextBox 9">
                <a:extLst>
                  <a:ext uri="{FF2B5EF4-FFF2-40B4-BE49-F238E27FC236}">
                    <a16:creationId xmlns:a16="http://schemas.microsoft.com/office/drawing/2014/main" id="{87F2A118-10E1-86BB-BB17-40A968E84E21}"/>
                  </a:ext>
                </a:extLst>
              </p:cNvPr>
              <p:cNvSpPr txBox="1">
                <a:spLocks noRot="1" noChangeAspect="1" noMove="1" noResize="1" noEditPoints="1" noAdjustHandles="1" noChangeArrowheads="1" noChangeShapeType="1" noTextEdit="1"/>
              </p:cNvSpPr>
              <p:nvPr/>
            </p:nvSpPr>
            <p:spPr>
              <a:xfrm>
                <a:off x="4575101" y="1163593"/>
                <a:ext cx="2588594" cy="633891"/>
              </a:xfrm>
              <a:prstGeom prst="rect">
                <a:avLst/>
              </a:prstGeom>
              <a:blipFill>
                <a:blip r:embed="rId2"/>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411718F-83A7-FC79-AD4D-3B5DC8E1789F}"/>
              </a:ext>
            </a:extLst>
          </p:cNvPr>
          <p:cNvSpPr txBox="1"/>
          <p:nvPr/>
        </p:nvSpPr>
        <p:spPr>
          <a:xfrm>
            <a:off x="-3" y="1952411"/>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Regardons l’effet de cette solution sur nos CL et CI :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4AD90AC-48EE-AC1C-5D15-15AC694D49AF}"/>
                  </a:ext>
                </a:extLst>
              </p:cNvPr>
              <p:cNvSpPr txBox="1"/>
              <p:nvPr/>
            </p:nvSpPr>
            <p:spPr>
              <a:xfrm>
                <a:off x="177419" y="2449184"/>
                <a:ext cx="4849213"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r>
                        <a:rPr lang="fr-FR" b="0" i="1" smtClean="0">
                          <a:latin typeface="Cambria Math" panose="02040503050406030204" pitchFamily="18" charset="0"/>
                          <a:ea typeface="Cambria Math" panose="02040503050406030204" pitchFamily="18" charset="0"/>
                        </a:rPr>
                        <m:t>𝐶</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𝑅</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b="0" i="1" smtClean="0">
                              <a:latin typeface="Cambria Math" panose="02040503050406030204" pitchFamily="18" charset="0"/>
                              <a:ea typeface="Cambria Math" panose="02040503050406030204" pitchFamily="18" charset="0"/>
                            </a:rPr>
                          </m:ctrlPr>
                        </m:dPr>
                        <m:e>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13" name="TextBox 12">
                <a:extLst>
                  <a:ext uri="{FF2B5EF4-FFF2-40B4-BE49-F238E27FC236}">
                    <a16:creationId xmlns:a16="http://schemas.microsoft.com/office/drawing/2014/main" id="{F4AD90AC-48EE-AC1C-5D15-15AC694D49AF}"/>
                  </a:ext>
                </a:extLst>
              </p:cNvPr>
              <p:cNvSpPr txBox="1">
                <a:spLocks noRot="1" noChangeAspect="1" noMove="1" noResize="1" noEditPoints="1" noAdjustHandles="1" noChangeArrowheads="1" noChangeShapeType="1" noTextEdit="1"/>
              </p:cNvSpPr>
              <p:nvPr/>
            </p:nvSpPr>
            <p:spPr>
              <a:xfrm>
                <a:off x="177419" y="2449184"/>
                <a:ext cx="4849213" cy="62824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C70A5E-D228-D529-8164-AB3E54EF024F}"/>
                  </a:ext>
                </a:extLst>
              </p:cNvPr>
              <p:cNvSpPr txBox="1"/>
              <p:nvPr/>
            </p:nvSpPr>
            <p:spPr>
              <a:xfrm>
                <a:off x="177418" y="3200014"/>
                <a:ext cx="4274632" cy="566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=0 </m:t>
                      </m:r>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=0,</m:t>
                          </m:r>
                          <m:r>
                            <a:rPr lang="fr-FR" i="1">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rPr>
                        <m:t>=0</m:t>
                      </m:r>
                    </m:oMath>
                  </m:oMathPara>
                </a14:m>
                <a:endParaRPr lang="en-GB" dirty="0"/>
              </a:p>
            </p:txBody>
          </p:sp>
        </mc:Choice>
        <mc:Fallback xmlns="">
          <p:sp>
            <p:nvSpPr>
              <p:cNvPr id="14" name="TextBox 13">
                <a:extLst>
                  <a:ext uri="{FF2B5EF4-FFF2-40B4-BE49-F238E27FC236}">
                    <a16:creationId xmlns:a16="http://schemas.microsoft.com/office/drawing/2014/main" id="{31C70A5E-D228-D529-8164-AB3E54EF024F}"/>
                  </a:ext>
                </a:extLst>
              </p:cNvPr>
              <p:cNvSpPr txBox="1">
                <a:spLocks noRot="1" noChangeAspect="1" noMove="1" noResize="1" noEditPoints="1" noAdjustHandles="1" noChangeArrowheads="1" noChangeShapeType="1" noTextEdit="1"/>
              </p:cNvSpPr>
              <p:nvPr/>
            </p:nvSpPr>
            <p:spPr>
              <a:xfrm>
                <a:off x="177418" y="3200014"/>
                <a:ext cx="4274632" cy="56605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9C64A7C-BB38-5709-95B2-0514927091DE}"/>
                  </a:ext>
                </a:extLst>
              </p:cNvPr>
              <p:cNvSpPr txBox="1"/>
              <p:nvPr/>
            </p:nvSpPr>
            <p:spPr>
              <a:xfrm>
                <a:off x="177418" y="3941667"/>
                <a:ext cx="42550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𝐶𝐼</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=0)=0 ⇒</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r>
                        <a:rPr lang="fr-FR" i="1">
                          <a:latin typeface="Cambria Math" panose="02040503050406030204" pitchFamily="18" charset="0"/>
                          <a:ea typeface="Cambria Math" panose="02040503050406030204" pitchFamily="18" charset="0"/>
                        </a:rPr>
                        <m:t>=0)=</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oMath>
                  </m:oMathPara>
                </a14:m>
                <a:endParaRPr lang="en-GB" dirty="0"/>
              </a:p>
            </p:txBody>
          </p:sp>
        </mc:Choice>
        <mc:Fallback>
          <p:sp>
            <p:nvSpPr>
              <p:cNvPr id="15" name="TextBox 14">
                <a:extLst>
                  <a:ext uri="{FF2B5EF4-FFF2-40B4-BE49-F238E27FC236}">
                    <a16:creationId xmlns:a16="http://schemas.microsoft.com/office/drawing/2014/main" id="{B9C64A7C-BB38-5709-95B2-0514927091DE}"/>
                  </a:ext>
                </a:extLst>
              </p:cNvPr>
              <p:cNvSpPr txBox="1">
                <a:spLocks noRot="1" noChangeAspect="1" noMove="1" noResize="1" noEditPoints="1" noAdjustHandles="1" noChangeArrowheads="1" noChangeShapeType="1" noTextEdit="1"/>
              </p:cNvSpPr>
              <p:nvPr/>
            </p:nvSpPr>
            <p:spPr>
              <a:xfrm>
                <a:off x="177418" y="3941667"/>
                <a:ext cx="4255011" cy="553998"/>
              </a:xfrm>
              <a:prstGeom prst="rect">
                <a:avLst/>
              </a:prstGeom>
              <a:blipFill>
                <a:blip r:embed="rId5"/>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19C5FC14-86D9-D182-FAA9-03B9ADA00502}"/>
              </a:ext>
            </a:extLst>
          </p:cNvPr>
          <p:cNvCxnSpPr>
            <a:stCxn id="11" idx="2"/>
          </p:cNvCxnSpPr>
          <p:nvPr/>
        </p:nvCxnSpPr>
        <p:spPr>
          <a:xfrm flipH="1">
            <a:off x="6095997" y="2321743"/>
            <a:ext cx="1" cy="2206114"/>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CCF0735-D454-D992-38F2-B2E5A65308FC}"/>
              </a:ext>
            </a:extLst>
          </p:cNvPr>
          <p:cNvSpPr txBox="1"/>
          <p:nvPr/>
        </p:nvSpPr>
        <p:spPr>
          <a:xfrm>
            <a:off x="6095997" y="1952411"/>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 la solution dans le problème tel que : </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159A099-FC06-3D2C-7ED0-7565EA80450F}"/>
                  </a:ext>
                </a:extLst>
              </p:cNvPr>
              <p:cNvSpPr txBox="1"/>
              <p:nvPr/>
            </p:nvSpPr>
            <p:spPr>
              <a:xfrm>
                <a:off x="177418" y="5204010"/>
                <a:ext cx="9957278" cy="132856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f>
                        <m:fPr>
                          <m:ctrlPr>
                            <a:rPr lang="fr-FR" i="1">
                              <a:latin typeface="Cambria Math" panose="02040503050406030204" pitchFamily="18" charset="0"/>
                            </a:rPr>
                          </m:ctrlPr>
                        </m:fPr>
                        <m:num>
                          <m:r>
                            <a:rPr lang="fr-FR" b="0" i="1" smtClean="0">
                              <a:latin typeface="Cambria Math" panose="02040503050406030204" pitchFamily="18" charset="0"/>
                            </a:rPr>
                            <m:t>1</m:t>
                          </m:r>
                        </m:num>
                        <m:den>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𝑓</m:t>
                              </m:r>
                            </m:sub>
                          </m:sSub>
                        </m:den>
                      </m:f>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r>
                                <a:rPr lang="fr-FR" b="0" i="1" smtClean="0">
                                  <a:latin typeface="Cambria Math" panose="02040503050406030204" pitchFamily="18" charset="0"/>
                                </a:rPr>
                                <m:t>4</m:t>
                              </m:r>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e>
                      </m:d>
                      <m:r>
                        <a:rPr lang="fr-FR" i="1">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oMath>
                  </m:oMathPara>
                </a14:m>
                <a:endParaRPr lang="fr-FR" noProof="0" dirty="0"/>
              </a:p>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acc>
                                    <m:accPr>
                                      <m:chr m:val="̂"/>
                                      <m:ctrlPr>
                                        <a:rPr lang="fr-FR" i="1">
                                          <a:latin typeface="Cambria Math" panose="02040503050406030204" pitchFamily="18" charset="0"/>
                                        </a:rPr>
                                      </m:ctrlPr>
                                    </m:accPr>
                                    <m:e>
                                      <m:r>
                                        <a:rPr lang="fr-FR" i="1">
                                          <a:latin typeface="Cambria Math" panose="02040503050406030204" pitchFamily="18" charset="0"/>
                                        </a:rPr>
                                        <m:t>𝐶</m:t>
                                      </m:r>
                                    </m:e>
                                  </m:acc>
                                </m:sup>
                              </m:sSup>
                            </m:num>
                            <m:den>
                              <m:r>
                                <a:rPr lang="en-GB"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²</m:t>
                          </m:r>
                          <m:f>
                            <m:fPr>
                              <m:ctrlPr>
                                <a:rPr lang="fr-FR" i="1">
                                  <a:latin typeface="Cambria Math" panose="02040503050406030204" pitchFamily="18" charset="0"/>
                                </a:rPr>
                              </m:ctrlPr>
                            </m:fPr>
                            <m:num>
                              <m:r>
                                <a:rPr lang="fr-FR" b="0" i="1" smtClean="0">
                                  <a:latin typeface="Cambria Math" panose="02040503050406030204" pitchFamily="18" charset="0"/>
                                </a:rPr>
                                <m:t>1</m:t>
                              </m:r>
                            </m:num>
                            <m:den>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𝑓</m:t>
                                  </m:r>
                                </m:sub>
                              </m:sSub>
                            </m:den>
                          </m:f>
                          <m:r>
                            <a:rPr lang="fr-FR" b="0" i="1" smtClean="0">
                              <a:latin typeface="Cambria Math" panose="02040503050406030204" pitchFamily="18" charset="0"/>
                              <a:ea typeface="Cambria Math" panose="02040503050406030204" pitchFamily="18" charset="0"/>
                            </a:rPr>
                            <m:t>+</m:t>
                          </m:r>
                          <m:d>
                            <m:dPr>
                              <m:ctrlPr>
                                <a:rPr lang="fr-FR"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𝑘</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4</m:t>
                                  </m:r>
                                  <m:r>
                                    <a:rPr lang="fr-FR" i="1">
                                      <a:latin typeface="Cambria Math" panose="02040503050406030204" pitchFamily="18" charset="0"/>
                                    </a:rPr>
                                    <m:t>𝐷</m:t>
                                  </m:r>
                                </m:e>
                                <m:sub>
                                  <m:r>
                                    <a:rPr lang="fr-FR" i="1">
                                      <a:latin typeface="Cambria Math" panose="02040503050406030204" pitchFamily="18" charset="0"/>
                                    </a:rPr>
                                    <m:t>𝑒𝑓𝑓</m:t>
                                  </m:r>
                                </m:sub>
                              </m:sSub>
                            </m:e>
                          </m:d>
                        </m:e>
                      </m:d>
                      <m:r>
                        <a:rPr lang="fr-FR" b="0" i="1" smtClean="0">
                          <a:latin typeface="Cambria Math" panose="02040503050406030204" pitchFamily="18" charset="0"/>
                        </a:rPr>
                        <m:t>=</m:t>
                      </m:r>
                      <m:r>
                        <a:rPr lang="fr-FR" b="0" i="1" smtClean="0">
                          <a:latin typeface="Cambria Math" panose="02040503050406030204" pitchFamily="18" charset="0"/>
                        </a:rPr>
                        <m:t>𝑆</m:t>
                      </m:r>
                    </m:oMath>
                  </m:oMathPara>
                </a14:m>
                <a:endParaRPr lang="fr-FR" noProof="0" dirty="0"/>
              </a:p>
            </p:txBody>
          </p:sp>
        </mc:Choice>
        <mc:Fallback>
          <p:sp>
            <p:nvSpPr>
              <p:cNvPr id="20" name="TextBox 19">
                <a:extLst>
                  <a:ext uri="{FF2B5EF4-FFF2-40B4-BE49-F238E27FC236}">
                    <a16:creationId xmlns:a16="http://schemas.microsoft.com/office/drawing/2014/main" id="{A159A099-FC06-3D2C-7ED0-7565EA80450F}"/>
                  </a:ext>
                </a:extLst>
              </p:cNvPr>
              <p:cNvSpPr txBox="1">
                <a:spLocks noRot="1" noChangeAspect="1" noMove="1" noResize="1" noEditPoints="1" noAdjustHandles="1" noChangeArrowheads="1" noChangeShapeType="1" noTextEdit="1"/>
              </p:cNvSpPr>
              <p:nvPr/>
            </p:nvSpPr>
            <p:spPr>
              <a:xfrm>
                <a:off x="177418" y="5204010"/>
                <a:ext cx="9957278" cy="132856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07B09DD-EF6A-F7E4-1C11-C79B3298769C}"/>
                  </a:ext>
                </a:extLst>
              </p:cNvPr>
              <p:cNvSpPr txBox="1"/>
              <p:nvPr/>
            </p:nvSpPr>
            <p:spPr>
              <a:xfrm>
                <a:off x="6318620" y="2431019"/>
                <a:ext cx="2460995" cy="644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𝑓</m:t>
                              </m:r>
                            </m:sub>
                          </m:sSub>
                        </m:den>
                      </m:f>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21" name="TextBox 20">
                <a:extLst>
                  <a:ext uri="{FF2B5EF4-FFF2-40B4-BE49-F238E27FC236}">
                    <a16:creationId xmlns:a16="http://schemas.microsoft.com/office/drawing/2014/main" id="{707B09DD-EF6A-F7E4-1C11-C79B3298769C}"/>
                  </a:ext>
                </a:extLst>
              </p:cNvPr>
              <p:cNvSpPr txBox="1">
                <a:spLocks noRot="1" noChangeAspect="1" noMove="1" noResize="1" noEditPoints="1" noAdjustHandles="1" noChangeArrowheads="1" noChangeShapeType="1" noTextEdit="1"/>
              </p:cNvSpPr>
              <p:nvPr/>
            </p:nvSpPr>
            <p:spPr>
              <a:xfrm>
                <a:off x="6318620" y="2431019"/>
                <a:ext cx="2460995" cy="644151"/>
              </a:xfrm>
              <a:prstGeom prst="rect">
                <a:avLst/>
              </a:prstGeom>
              <a:blipFill>
                <a:blip r:embed="rId7"/>
                <a:stretch>
                  <a:fillRect b="-95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74942A2-DB77-D65C-916E-EF0C28A3765E}"/>
                  </a:ext>
                </a:extLst>
              </p:cNvPr>
              <p:cNvSpPr txBox="1"/>
              <p:nvPr/>
            </p:nvSpPr>
            <p:spPr>
              <a:xfrm>
                <a:off x="6318620" y="3184446"/>
                <a:ext cx="2233432" cy="644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r>
                            <a:rPr lang="fr-FR" b="0" i="1" smtClean="0">
                              <a:latin typeface="Cambria Math" panose="02040503050406030204" pitchFamily="18" charset="0"/>
                            </a:rPr>
                            <m:t>2</m:t>
                          </m:r>
                          <m:r>
                            <a:rPr lang="fr-FR" b="0" i="1" smtClean="0">
                              <a:latin typeface="Cambria Math" panose="02040503050406030204" pitchFamily="18" charset="0"/>
                            </a:rPr>
                            <m:t>𝑟</m:t>
                          </m:r>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23" name="TextBox 22">
                <a:extLst>
                  <a:ext uri="{FF2B5EF4-FFF2-40B4-BE49-F238E27FC236}">
                    <a16:creationId xmlns:a16="http://schemas.microsoft.com/office/drawing/2014/main" id="{574942A2-DB77-D65C-916E-EF0C28A3765E}"/>
                  </a:ext>
                </a:extLst>
              </p:cNvPr>
              <p:cNvSpPr txBox="1">
                <a:spLocks noRot="1" noChangeAspect="1" noMove="1" noResize="1" noEditPoints="1" noAdjustHandles="1" noChangeArrowheads="1" noChangeShapeType="1" noTextEdit="1"/>
              </p:cNvSpPr>
              <p:nvPr/>
            </p:nvSpPr>
            <p:spPr>
              <a:xfrm>
                <a:off x="6318620" y="3184446"/>
                <a:ext cx="2233432" cy="64415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2EA4FDC-1D8F-584E-E8E5-396019B0F5D1}"/>
                  </a:ext>
                </a:extLst>
              </p:cNvPr>
              <p:cNvSpPr txBox="1"/>
              <p:nvPr/>
            </p:nvSpPr>
            <p:spPr>
              <a:xfrm>
                <a:off x="6318620" y="3941667"/>
                <a:ext cx="2322174" cy="6441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r>
                            <a:rPr lang="fr-FR" b="0" i="1" smtClean="0">
                              <a:latin typeface="Cambria Math" panose="02040503050406030204" pitchFamily="18" charset="0"/>
                            </a:rPr>
                            <m:t>2</m:t>
                          </m:r>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𝑒𝑥𝑝</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26" name="TextBox 25">
                <a:extLst>
                  <a:ext uri="{FF2B5EF4-FFF2-40B4-BE49-F238E27FC236}">
                    <a16:creationId xmlns:a16="http://schemas.microsoft.com/office/drawing/2014/main" id="{B2EA4FDC-1D8F-584E-E8E5-396019B0F5D1}"/>
                  </a:ext>
                </a:extLst>
              </p:cNvPr>
              <p:cNvSpPr txBox="1">
                <a:spLocks noRot="1" noChangeAspect="1" noMove="1" noResize="1" noEditPoints="1" noAdjustHandles="1" noChangeArrowheads="1" noChangeShapeType="1" noTextEdit="1"/>
              </p:cNvSpPr>
              <p:nvPr/>
            </p:nvSpPr>
            <p:spPr>
              <a:xfrm>
                <a:off x="6318620" y="3941667"/>
                <a:ext cx="2322174" cy="644151"/>
              </a:xfrm>
              <a:prstGeom prst="rect">
                <a:avLst/>
              </a:prstGeom>
              <a:blipFill>
                <a:blip r:embed="rId9"/>
                <a:stretch>
                  <a:fillRect b="-9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FBC4ABF-D7F7-E2A0-E432-21E77D25FEB5}"/>
                  </a:ext>
                </a:extLst>
              </p:cNvPr>
              <p:cNvSpPr txBox="1"/>
              <p:nvPr/>
            </p:nvSpPr>
            <p:spPr>
              <a:xfrm>
                <a:off x="0" y="4756514"/>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le terme source </a:t>
                </a:r>
                <a14:m>
                  <m:oMath xmlns:m="http://schemas.openxmlformats.org/officeDocument/2006/math">
                    <m:r>
                      <a:rPr lang="fr-FR" b="0" i="1" smtClean="0">
                        <a:latin typeface="Cambria Math" panose="02040503050406030204" pitchFamily="18" charset="0"/>
                      </a:rPr>
                      <m:t>𝑆</m:t>
                    </m:r>
                    <m:r>
                      <a:rPr lang="fr-FR" b="0" i="1" smtClean="0">
                        <a:latin typeface="Cambria Math" panose="02040503050406030204" pitchFamily="18" charset="0"/>
                      </a:rPr>
                      <m:t> </m:t>
                    </m:r>
                  </m:oMath>
                </a14:m>
                <a:r>
                  <a:rPr lang="fr-FR" noProof="0" dirty="0">
                    <a:latin typeface="Times New Roman" panose="02020603050405020304" pitchFamily="18" charset="0"/>
                    <a:cs typeface="Times New Roman" panose="02020603050405020304" pitchFamily="18" charset="0"/>
                  </a:rPr>
                  <a:t>suivant :  </a:t>
                </a:r>
              </a:p>
            </p:txBody>
          </p:sp>
        </mc:Choice>
        <mc:Fallback xmlns="">
          <p:sp>
            <p:nvSpPr>
              <p:cNvPr id="27" name="TextBox 26">
                <a:extLst>
                  <a:ext uri="{FF2B5EF4-FFF2-40B4-BE49-F238E27FC236}">
                    <a16:creationId xmlns:a16="http://schemas.microsoft.com/office/drawing/2014/main" id="{1FBC4ABF-D7F7-E2A0-E432-21E77D25FEB5}"/>
                  </a:ext>
                </a:extLst>
              </p:cNvPr>
              <p:cNvSpPr txBox="1">
                <a:spLocks noRot="1" noChangeAspect="1" noMove="1" noResize="1" noEditPoints="1" noAdjustHandles="1" noChangeArrowheads="1" noChangeShapeType="1" noTextEdit="1"/>
              </p:cNvSpPr>
              <p:nvPr/>
            </p:nvSpPr>
            <p:spPr>
              <a:xfrm>
                <a:off x="0" y="4756514"/>
                <a:ext cx="4906073" cy="369332"/>
              </a:xfrm>
              <a:prstGeom prst="rect">
                <a:avLst/>
              </a:prstGeom>
              <a:blipFill>
                <a:blip r:embed="rId10"/>
                <a:stretch>
                  <a:fillRect l="-994" t="-8197" b="-24590"/>
                </a:stretch>
              </a:blipFill>
            </p:spPr>
            <p:txBody>
              <a:bodyPr/>
              <a:lstStyle/>
              <a:p>
                <a:r>
                  <a:rPr lang="en-GB">
                    <a:noFill/>
                  </a:rPr>
                  <a:t> </a:t>
                </a:r>
              </a:p>
            </p:txBody>
          </p:sp>
        </mc:Fallback>
      </mc:AlternateContent>
      <p:sp>
        <p:nvSpPr>
          <p:cNvPr id="28" name="Right Brace 27">
            <a:extLst>
              <a:ext uri="{FF2B5EF4-FFF2-40B4-BE49-F238E27FC236}">
                <a16:creationId xmlns:a16="http://schemas.microsoft.com/office/drawing/2014/main" id="{B8351343-8599-5922-442A-220E37FCB5F7}"/>
              </a:ext>
            </a:extLst>
          </p:cNvPr>
          <p:cNvSpPr/>
          <p:nvPr/>
        </p:nvSpPr>
        <p:spPr>
          <a:xfrm>
            <a:off x="7454636" y="749958"/>
            <a:ext cx="180376" cy="112647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9" name="TextBox 28">
            <a:extLst>
              <a:ext uri="{FF2B5EF4-FFF2-40B4-BE49-F238E27FC236}">
                <a16:creationId xmlns:a16="http://schemas.microsoft.com/office/drawing/2014/main" id="{908B9A92-A373-1073-0BC1-C1328FD3B935}"/>
              </a:ext>
            </a:extLst>
          </p:cNvPr>
          <p:cNvSpPr txBox="1"/>
          <p:nvPr/>
        </p:nvSpPr>
        <p:spPr>
          <a:xfrm>
            <a:off x="7821102" y="1119209"/>
            <a:ext cx="327188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Fonction continue et dérivable</a:t>
            </a: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Maintenant, il faut donc que nous résolvions : </a:t>
            </a:r>
          </a:p>
        </p:txBody>
      </p:sp>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sp>
        <p:nvSpPr>
          <p:cNvPr id="7" name="TextBox 6">
            <a:extLst>
              <a:ext uri="{FF2B5EF4-FFF2-40B4-BE49-F238E27FC236}">
                <a16:creationId xmlns:a16="http://schemas.microsoft.com/office/drawing/2014/main" id="{1862FEC3-64A1-C191-A286-CA41950E3380}"/>
              </a:ext>
            </a:extLst>
          </p:cNvPr>
          <p:cNvSpPr txBox="1"/>
          <p:nvPr/>
        </p:nvSpPr>
        <p:spPr>
          <a:xfrm>
            <a:off x="0" y="1929913"/>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la fonction MMS et le terme source S dans des graphiques tel que :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EE01445-5110-B067-DED9-8FFB49916167}"/>
                  </a:ext>
                </a:extLst>
              </p:cNvPr>
              <p:cNvSpPr txBox="1"/>
              <p:nvPr/>
            </p:nvSpPr>
            <p:spPr>
              <a:xfrm>
                <a:off x="1996478" y="991510"/>
                <a:ext cx="8199039"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d>
                        <m:dPr>
                          <m:begChr m:val="["/>
                          <m:endChr m:val="]"/>
                          <m:ctrlPr>
                            <a:rPr lang="fr-FR" i="1">
                              <a:latin typeface="Cambria Math" panose="02040503050406030204" pitchFamily="18" charset="0"/>
                            </a:rPr>
                          </m:ctrlPr>
                        </m:dPr>
                        <m:e>
                          <m:r>
                            <a:rPr lang="fr-FR" i="1">
                              <a:latin typeface="Cambria Math" panose="02040503050406030204" pitchFamily="18" charset="0"/>
                            </a:rPr>
                            <m:t>𝑟</m:t>
                          </m:r>
                          <m:r>
                            <a:rPr lang="fr-FR" i="1">
                              <a:latin typeface="Cambria Math" panose="02040503050406030204" pitchFamily="18" charset="0"/>
                            </a:rPr>
                            <m:t>²</m:t>
                          </m:r>
                          <m:f>
                            <m:fPr>
                              <m:ctrlPr>
                                <a:rPr lang="fr-FR" i="1">
                                  <a:latin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num>
                            <m:den>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𝑓</m:t>
                                  </m:r>
                                </m:sub>
                              </m:sSub>
                            </m:den>
                          </m:f>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𝑐𝑜𝑠</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𝑠𝑖𝑛</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𝑘</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4</m:t>
                                  </m:r>
                                  <m:r>
                                    <a:rPr lang="fr-FR" i="1">
                                      <a:latin typeface="Cambria Math" panose="02040503050406030204" pitchFamily="18" charset="0"/>
                                    </a:rPr>
                                    <m:t>𝐷</m:t>
                                  </m:r>
                                </m:e>
                                <m:sub>
                                  <m:r>
                                    <a:rPr lang="fr-FR" i="1">
                                      <a:latin typeface="Cambria Math" panose="02040503050406030204" pitchFamily="18" charset="0"/>
                                    </a:rPr>
                                    <m:t>𝑒𝑓𝑓</m:t>
                                  </m:r>
                                </m:sub>
                              </m:sSub>
                            </m:e>
                          </m:d>
                        </m:e>
                      </m:d>
                    </m:oMath>
                  </m:oMathPara>
                </a14:m>
                <a:endParaRPr lang="fr-FR" noProof="0" dirty="0"/>
              </a:p>
            </p:txBody>
          </p:sp>
        </mc:Choice>
        <mc:Fallback>
          <p:sp>
            <p:nvSpPr>
              <p:cNvPr id="11" name="TextBox 10">
                <a:extLst>
                  <a:ext uri="{FF2B5EF4-FFF2-40B4-BE49-F238E27FC236}">
                    <a16:creationId xmlns:a16="http://schemas.microsoft.com/office/drawing/2014/main" id="{CEE01445-5110-B067-DED9-8FFB49916167}"/>
                  </a:ext>
                </a:extLst>
              </p:cNvPr>
              <p:cNvSpPr txBox="1">
                <a:spLocks noRot="1" noChangeAspect="1" noMove="1" noResize="1" noEditPoints="1" noAdjustHandles="1" noChangeArrowheads="1" noChangeShapeType="1" noTextEdit="1"/>
              </p:cNvSpPr>
              <p:nvPr/>
            </p:nvSpPr>
            <p:spPr>
              <a:xfrm>
                <a:off x="1996478" y="991510"/>
                <a:ext cx="8199039" cy="631840"/>
              </a:xfrm>
              <a:prstGeom prst="rect">
                <a:avLst/>
              </a:prstGeom>
              <a:blipFill>
                <a:blip r:embed="rId2"/>
                <a:stretch>
                  <a:fillRect b="-971"/>
                </a:stretch>
              </a:blipFill>
            </p:spPr>
            <p:txBody>
              <a:bodyPr/>
              <a:lstStyle/>
              <a:p>
                <a:r>
                  <a:rPr lang="en-GB">
                    <a:noFill/>
                  </a:rPr>
                  <a:t> </a:t>
                </a:r>
              </a:p>
            </p:txBody>
          </p:sp>
        </mc:Fallback>
      </mc:AlternateContent>
      <p:pic>
        <p:nvPicPr>
          <p:cNvPr id="13" name="Picture 12" descr="A graph with different colored lines&#10;&#10;AI-generated content may be incorrect.">
            <a:extLst>
              <a:ext uri="{FF2B5EF4-FFF2-40B4-BE49-F238E27FC236}">
                <a16:creationId xmlns:a16="http://schemas.microsoft.com/office/drawing/2014/main" id="{419696E6-B824-48E8-3557-8146E42E4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793" y="2299245"/>
            <a:ext cx="5637204" cy="4227903"/>
          </a:xfrm>
          <a:prstGeom prst="rect">
            <a:avLst/>
          </a:prstGeom>
        </p:spPr>
      </p:pic>
      <p:pic>
        <p:nvPicPr>
          <p:cNvPr id="15" name="Picture 14" descr="A graph with different colored lines&#10;&#10;AI-generated content may be incorrect.">
            <a:extLst>
              <a:ext uri="{FF2B5EF4-FFF2-40B4-BE49-F238E27FC236}">
                <a16:creationId xmlns:a16="http://schemas.microsoft.com/office/drawing/2014/main" id="{56AA2CCE-2CE0-7B0A-AC79-BE4AD48986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6" y="2299245"/>
            <a:ext cx="5637203" cy="4227902"/>
          </a:xfrm>
          <a:prstGeom prst="rect">
            <a:avLst/>
          </a:prstGeom>
        </p:spPr>
      </p:pic>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p:spTree>
    <p:extLst>
      <p:ext uri="{BB962C8B-B14F-4D97-AF65-F5344CB8AC3E}">
        <p14:creationId xmlns:p14="http://schemas.microsoft.com/office/powerpoint/2010/main" val="1452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1427</Words>
  <Application>Microsoft Office PowerPoint</Application>
  <PresentationFormat>Widescreen</PresentationFormat>
  <Paragraphs>124</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2025-02-23T02:48:34Z</dcterms:modified>
</cp:coreProperties>
</file>