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57" r:id="rId4"/>
    <p:sldId id="258" r:id="rId5"/>
    <p:sldId id="259" r:id="rId6"/>
    <p:sldId id="266" r:id="rId7"/>
    <p:sldId id="260" r:id="rId8"/>
    <p:sldId id="261"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25411A-B743-4065-8137-36E899DC5753}" v="3419" dt="2025-02-14T00:36:09.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1" d="100"/>
          <a:sy n="101" d="100"/>
        </p:scale>
        <p:origin x="2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5T18:58:39.562" v="10910" actId="108"/>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06T23:30:43.077" v="5361" actId="1076"/>
          <ac:spMkLst>
            <pc:docMk/>
            <pc:sldMk cId="2801290844" sldId="256"/>
            <ac:spMk id="10" creationId="{8C55F6B5-A972-7032-5631-C5F15CB2F398}"/>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pChg chg="add mod">
          <ac:chgData name="François GLEYZON" userId="a2d04f23f7faf3ef" providerId="LiveId" clId="{8625411A-B743-4065-8137-36E899DC5753}" dt="2025-02-14T00:29:59.019" v="10862" actId="790"/>
          <ac:spMkLst>
            <pc:docMk/>
            <pc:sldMk cId="2487955664" sldId="257"/>
            <ac:spMk id="2" creationId="{0DD9D8E2-6A02-3C17-6B4A-972E3FEF8B78}"/>
          </ac:spMkLst>
        </pc:spChg>
        <pc:spChg chg="add mod">
          <ac:chgData name="François GLEYZON" userId="a2d04f23f7faf3ef" providerId="LiveId" clId="{8625411A-B743-4065-8137-36E899DC5753}" dt="2025-02-14T00:29:59.019" v="10862" actId="790"/>
          <ac:spMkLst>
            <pc:docMk/>
            <pc:sldMk cId="2487955664" sldId="257"/>
            <ac:spMk id="3" creationId="{C6304A20-79B7-2C12-19AC-070605972BB4}"/>
          </ac:spMkLst>
        </pc:spChg>
        <pc:spChg chg="add mod">
          <ac:chgData name="François GLEYZON" userId="a2d04f23f7faf3ef" providerId="LiveId" clId="{8625411A-B743-4065-8137-36E899DC5753}" dt="2025-02-14T00:29:59.019" v="10862" actId="790"/>
          <ac:spMkLst>
            <pc:docMk/>
            <pc:sldMk cId="2487955664" sldId="257"/>
            <ac:spMk id="4" creationId="{6C8DEBA5-DA61-1066-6DD5-9ED99B65BDE2}"/>
          </ac:spMkLst>
        </pc:spChg>
        <pc:spChg chg="add mod">
          <ac:chgData name="François GLEYZON" userId="a2d04f23f7faf3ef" providerId="LiveId" clId="{8625411A-B743-4065-8137-36E899DC5753}" dt="2025-02-06T23:31:11.565" v="5377" actId="20577"/>
          <ac:spMkLst>
            <pc:docMk/>
            <pc:sldMk cId="2487955664" sldId="257"/>
            <ac:spMk id="5" creationId="{23191802-DDDD-42A4-5146-C9137EA1E7FC}"/>
          </ac:spMkLst>
        </pc:spChg>
        <pc:spChg chg="add mod">
          <ac:chgData name="François GLEYZON" userId="a2d04f23f7faf3ef" providerId="LiveId" clId="{8625411A-B743-4065-8137-36E899DC5753}" dt="2025-02-14T00:29:59.019" v="10862" actId="790"/>
          <ac:spMkLst>
            <pc:docMk/>
            <pc:sldMk cId="2487955664" sldId="257"/>
            <ac:spMk id="6" creationId="{5BBDB4D0-9A92-6089-6661-C0A341FDEA0B}"/>
          </ac:spMkLst>
        </pc:spChg>
        <pc:spChg chg="add mod">
          <ac:chgData name="François GLEYZON" userId="a2d04f23f7faf3ef" providerId="LiveId" clId="{8625411A-B743-4065-8137-36E899DC5753}" dt="2025-02-06T23:28:25.372" v="5329" actId="1035"/>
          <ac:spMkLst>
            <pc:docMk/>
            <pc:sldMk cId="2487955664" sldId="257"/>
            <ac:spMk id="7" creationId="{6B2A08AA-F960-DA16-2E29-6E16E7EF6D86}"/>
          </ac:spMkLst>
        </pc:spChg>
        <pc:spChg chg="add mod">
          <ac:chgData name="François GLEYZON" userId="a2d04f23f7faf3ef" providerId="LiveId" clId="{8625411A-B743-4065-8137-36E899DC5753}" dt="2025-02-06T23:28:25.372" v="5329" actId="1035"/>
          <ac:spMkLst>
            <pc:docMk/>
            <pc:sldMk cId="2487955664" sldId="257"/>
            <ac:spMk id="8" creationId="{CDBBDA96-548C-5311-ADC2-47F677ACF600}"/>
          </ac:spMkLst>
        </pc:spChg>
        <pc:spChg chg="add mod">
          <ac:chgData name="François GLEYZON" userId="a2d04f23f7faf3ef" providerId="LiveId" clId="{8625411A-B743-4065-8137-36E899DC5753}" dt="2025-02-04T18:52:07.462" v="1909"/>
          <ac:spMkLst>
            <pc:docMk/>
            <pc:sldMk cId="2487955664" sldId="257"/>
            <ac:spMk id="9" creationId="{12F42263-6065-A83C-E411-4ED7173E4338}"/>
          </ac:spMkLst>
        </pc:spChg>
        <pc:spChg chg="add mod">
          <ac:chgData name="François GLEYZON" userId="a2d04f23f7faf3ef" providerId="LiveId" clId="{8625411A-B743-4065-8137-36E899DC5753}" dt="2025-02-04T18:52:07.462" v="1909"/>
          <ac:spMkLst>
            <pc:docMk/>
            <pc:sldMk cId="2487955664" sldId="257"/>
            <ac:spMk id="10" creationId="{FE65A178-E024-8E58-B6D0-9640B4670699}"/>
          </ac:spMkLst>
        </pc:spChg>
        <pc:spChg chg="add mod">
          <ac:chgData name="François GLEYZON" userId="a2d04f23f7faf3ef" providerId="LiveId" clId="{8625411A-B743-4065-8137-36E899DC5753}" dt="2025-02-14T00:29:59.019" v="10862" actId="790"/>
          <ac:spMkLst>
            <pc:docMk/>
            <pc:sldMk cId="2487955664" sldId="257"/>
            <ac:spMk id="11" creationId="{C368F3E9-43F6-9985-334E-21C88E71758D}"/>
          </ac:spMkLst>
        </pc:spChg>
        <pc:spChg chg="add mod">
          <ac:chgData name="François GLEYZON" userId="a2d04f23f7faf3ef" providerId="LiveId" clId="{8625411A-B743-4065-8137-36E899DC5753}" dt="2025-02-06T23:23:30.511" v="4925" actId="1035"/>
          <ac:spMkLst>
            <pc:docMk/>
            <pc:sldMk cId="2487955664" sldId="257"/>
            <ac:spMk id="12" creationId="{CD555B3B-1273-B030-5A00-48B9923A6D1D}"/>
          </ac:spMkLst>
        </pc:spChg>
        <pc:spChg chg="add mod">
          <ac:chgData name="François GLEYZON" userId="a2d04f23f7faf3ef" providerId="LiveId" clId="{8625411A-B743-4065-8137-36E899DC5753}" dt="2025-02-06T23:23:30.511" v="4925" actId="1035"/>
          <ac:spMkLst>
            <pc:docMk/>
            <pc:sldMk cId="2487955664" sldId="257"/>
            <ac:spMk id="16" creationId="{2DC757D9-32CE-64B4-6E3D-3D217D7E5F46}"/>
          </ac:spMkLst>
        </pc:spChg>
        <pc:spChg chg="add mod">
          <ac:chgData name="François GLEYZON" userId="a2d04f23f7faf3ef" providerId="LiveId" clId="{8625411A-B743-4065-8137-36E899DC5753}" dt="2025-02-06T23:23:30.511" v="4925" actId="1035"/>
          <ac:spMkLst>
            <pc:docMk/>
            <pc:sldMk cId="2487955664" sldId="257"/>
            <ac:spMk id="21" creationId="{3EC77938-36F5-9BEC-0F4B-506822FDA0D7}"/>
          </ac:spMkLst>
        </pc:spChg>
        <pc:spChg chg="add mod">
          <ac:chgData name="François GLEYZON" userId="a2d04f23f7faf3ef" providerId="LiveId" clId="{8625411A-B743-4065-8137-36E899DC5753}" dt="2025-02-14T00:29:59.019" v="10862" actId="790"/>
          <ac:spMkLst>
            <pc:docMk/>
            <pc:sldMk cId="2487955664" sldId="257"/>
            <ac:spMk id="22" creationId="{076029C1-43EB-D64D-D844-7C346AFBB080}"/>
          </ac:spMkLst>
        </pc:spChg>
        <pc:spChg chg="mod">
          <ac:chgData name="François GLEYZON" userId="a2d04f23f7faf3ef" providerId="LiveId" clId="{8625411A-B743-4065-8137-36E899DC5753}" dt="2025-02-06T23:27:42.206" v="5242" actId="1036"/>
          <ac:spMkLst>
            <pc:docMk/>
            <pc:sldMk cId="2487955664" sldId="257"/>
            <ac:spMk id="27" creationId="{07EBCD55-934E-A1D6-843D-1695B2FD8ECB}"/>
          </ac:spMkLst>
        </pc:spChg>
        <pc:spChg chg="add mod">
          <ac:chgData name="François GLEYZON" userId="a2d04f23f7faf3ef" providerId="LiveId" clId="{8625411A-B743-4065-8137-36E899DC5753}" dt="2025-02-06T23:23:30.511" v="4925" actId="1035"/>
          <ac:spMkLst>
            <pc:docMk/>
            <pc:sldMk cId="2487955664" sldId="257"/>
            <ac:spMk id="28" creationId="{80F08257-A450-5C04-241D-1002B4DA1E8B}"/>
          </ac:spMkLst>
        </pc:spChg>
        <pc:spChg chg="add mod">
          <ac:chgData name="François GLEYZON" userId="a2d04f23f7faf3ef" providerId="LiveId" clId="{8625411A-B743-4065-8137-36E899DC5753}" dt="2025-02-14T00:29:59.019" v="10862" actId="790"/>
          <ac:spMkLst>
            <pc:docMk/>
            <pc:sldMk cId="2487955664" sldId="257"/>
            <ac:spMk id="29" creationId="{CF2D0C7F-4528-1D12-5632-7B96F6D67486}"/>
          </ac:spMkLst>
        </pc:spChg>
        <pc:spChg chg="add mod">
          <ac:chgData name="François GLEYZON" userId="a2d04f23f7faf3ef" providerId="LiveId" clId="{8625411A-B743-4065-8137-36E899DC5753}" dt="2025-02-14T00:29:59.019" v="10862" actId="790"/>
          <ac:spMkLst>
            <pc:docMk/>
            <pc:sldMk cId="2487955664" sldId="257"/>
            <ac:spMk id="30" creationId="{B95AA804-9E2B-DDFF-2C53-F06543210144}"/>
          </ac:spMkLst>
        </pc:spChg>
        <pc:spChg chg="mod">
          <ac:chgData name="François GLEYZON" userId="a2d04f23f7faf3ef" providerId="LiveId" clId="{8625411A-B743-4065-8137-36E899DC5753}" dt="2025-02-14T00:29:59.019" v="10862" actId="790"/>
          <ac:spMkLst>
            <pc:docMk/>
            <pc:sldMk cId="2487955664" sldId="257"/>
            <ac:spMk id="31" creationId="{B702B995-55B0-6F3A-DB50-C2AAA6DF1383}"/>
          </ac:spMkLst>
        </pc:spChg>
        <pc:spChg chg="add mod">
          <ac:chgData name="François GLEYZON" userId="a2d04f23f7faf3ef" providerId="LiveId" clId="{8625411A-B743-4065-8137-36E899DC5753}" dt="2025-02-14T00:29:59.019" v="10862" actId="790"/>
          <ac:spMkLst>
            <pc:docMk/>
            <pc:sldMk cId="2487955664" sldId="257"/>
            <ac:spMk id="34" creationId="{FFB0AD25-EAC1-F45C-A5E3-3E651AE94BA5}"/>
          </ac:spMkLst>
        </pc:spChg>
        <pc:cxnChg chg="mod">
          <ac:chgData name="François GLEYZON" userId="a2d04f23f7faf3ef" providerId="LiveId" clId="{8625411A-B743-4065-8137-36E899DC5753}" dt="2025-02-06T23:27:42.206" v="5242" actId="1036"/>
          <ac:cxnSpMkLst>
            <pc:docMk/>
            <pc:sldMk cId="2487955664" sldId="257"/>
            <ac:cxnSpMk id="26" creationId="{8913117D-71DC-16F9-2BD3-DA9D3BA1721B}"/>
          </ac:cxnSpMkLst>
        </pc:cxnChg>
        <pc:cxnChg chg="mod">
          <ac:chgData name="François GLEYZON" userId="a2d04f23f7faf3ef" providerId="LiveId" clId="{8625411A-B743-4065-8137-36E899DC5753}" dt="2025-02-06T23:27:42.206" v="5242" actId="1036"/>
          <ac:cxnSpMkLst>
            <pc:docMk/>
            <pc:sldMk cId="2487955664" sldId="257"/>
            <ac:cxnSpMk id="32" creationId="{E7582D37-C97C-B041-C9D4-64A63AD497FB}"/>
          </ac:cxnSpMkLst>
        </pc:cxnChg>
      </pc:sldChg>
      <pc:sldChg chg="addSp delSp modSp mod">
        <pc:chgData name="François GLEYZON" userId="a2d04f23f7faf3ef" providerId="LiveId" clId="{8625411A-B743-4065-8137-36E899DC5753}" dt="2025-02-14T00:29:59.019" v="10862" actId="790"/>
        <pc:sldMkLst>
          <pc:docMk/>
          <pc:sldMk cId="3497435959" sldId="258"/>
        </pc:sldMkLst>
        <pc:spChg chg="add mod">
          <ac:chgData name="François GLEYZON" userId="a2d04f23f7faf3ef" providerId="LiveId" clId="{8625411A-B743-4065-8137-36E899DC5753}" dt="2025-02-06T23:31:14.856" v="5378" actId="20577"/>
          <ac:spMkLst>
            <pc:docMk/>
            <pc:sldMk cId="3497435959" sldId="258"/>
            <ac:spMk id="2" creationId="{15E3945D-6F25-3B0C-40EA-4E0819F2C4F2}"/>
          </ac:spMkLst>
        </pc:spChg>
        <pc:spChg chg="add mod">
          <ac:chgData name="François GLEYZON" userId="a2d04f23f7faf3ef" providerId="LiveId" clId="{8625411A-B743-4065-8137-36E899DC5753}" dt="2025-02-14T00:29:59.019" v="10862" actId="790"/>
          <ac:spMkLst>
            <pc:docMk/>
            <pc:sldMk cId="3497435959" sldId="258"/>
            <ac:spMk id="3" creationId="{55C4A58F-66DC-5C22-B369-CB6316DD2D90}"/>
          </ac:spMkLst>
        </pc:spChg>
        <pc:spChg chg="add mod">
          <ac:chgData name="François GLEYZON" userId="a2d04f23f7faf3ef" providerId="LiveId" clId="{8625411A-B743-4065-8137-36E899DC5753}" dt="2025-02-14T00:29:59.019" v="10862" actId="790"/>
          <ac:spMkLst>
            <pc:docMk/>
            <pc:sldMk cId="3497435959" sldId="258"/>
            <ac:spMk id="5" creationId="{9CD1EF5B-835F-C5A9-1EDA-8188A89EC195}"/>
          </ac:spMkLst>
        </pc:spChg>
        <pc:spChg chg="add mod">
          <ac:chgData name="François GLEYZON" userId="a2d04f23f7faf3ef" providerId="LiveId" clId="{8625411A-B743-4065-8137-36E899DC5753}" dt="2025-02-04T18:34:57.447" v="1036" actId="14100"/>
          <ac:spMkLst>
            <pc:docMk/>
            <pc:sldMk cId="3497435959" sldId="258"/>
            <ac:spMk id="6" creationId="{FF2C842C-65F6-F6AA-8AD7-2C57C499709A}"/>
          </ac:spMkLst>
        </pc:spChg>
        <pc:spChg chg="add mod">
          <ac:chgData name="François GLEYZON" userId="a2d04f23f7faf3ef" providerId="LiveId" clId="{8625411A-B743-4065-8137-36E899DC5753}" dt="2025-02-04T18:35:15.573" v="1047" actId="14100"/>
          <ac:spMkLst>
            <pc:docMk/>
            <pc:sldMk cId="3497435959" sldId="258"/>
            <ac:spMk id="7" creationId="{0DE0C8D9-3B6A-5353-D429-49011476A1F8}"/>
          </ac:spMkLst>
        </pc:spChg>
        <pc:spChg chg="add mod">
          <ac:chgData name="François GLEYZON" userId="a2d04f23f7faf3ef" providerId="LiveId" clId="{8625411A-B743-4065-8137-36E899DC5753}" dt="2025-02-04T18:49:20.703" v="1855" actId="1036"/>
          <ac:spMkLst>
            <pc:docMk/>
            <pc:sldMk cId="3497435959" sldId="258"/>
            <ac:spMk id="9" creationId="{7A54EB86-CFDF-B2E1-C61C-91BFFAB2C8CA}"/>
          </ac:spMkLst>
        </pc:spChg>
        <pc:spChg chg="add mod">
          <ac:chgData name="François GLEYZON" userId="a2d04f23f7faf3ef" providerId="LiveId" clId="{8625411A-B743-4065-8137-36E899DC5753}" dt="2025-02-04T18:49:16.845" v="1841" actId="1036"/>
          <ac:spMkLst>
            <pc:docMk/>
            <pc:sldMk cId="3497435959" sldId="258"/>
            <ac:spMk id="10" creationId="{40541310-AE63-A3AD-7F42-7A4E4EFFBB68}"/>
          </ac:spMkLst>
        </pc:spChg>
        <pc:spChg chg="add mod">
          <ac:chgData name="François GLEYZON" userId="a2d04f23f7faf3ef" providerId="LiveId" clId="{8625411A-B743-4065-8137-36E899DC5753}" dt="2025-02-04T18:49:06.405" v="1828" actId="1076"/>
          <ac:spMkLst>
            <pc:docMk/>
            <pc:sldMk cId="3497435959" sldId="258"/>
            <ac:spMk id="11" creationId="{CAA7A204-9C2C-295B-8685-3AA6C75E9424}"/>
          </ac:spMkLst>
        </pc:spChg>
        <pc:spChg chg="add mod">
          <ac:chgData name="François GLEYZON" userId="a2d04f23f7faf3ef" providerId="LiveId" clId="{8625411A-B743-4065-8137-36E899DC5753}" dt="2025-02-14T00:29:59.019" v="10862" actId="790"/>
          <ac:spMkLst>
            <pc:docMk/>
            <pc:sldMk cId="3497435959" sldId="258"/>
            <ac:spMk id="12" creationId="{F949E2F4-B036-5D37-EA90-EDCD5AAC03C6}"/>
          </ac:spMkLst>
        </pc:spChg>
        <pc:spChg chg="add mod">
          <ac:chgData name="François GLEYZON" userId="a2d04f23f7faf3ef" providerId="LiveId" clId="{8625411A-B743-4065-8137-36E899DC5753}" dt="2025-02-04T18:49:28.348" v="1876" actId="1035"/>
          <ac:spMkLst>
            <pc:docMk/>
            <pc:sldMk cId="3497435959" sldId="258"/>
            <ac:spMk id="13" creationId="{3C68DC94-F6BA-F627-DAD0-C1726F459CF5}"/>
          </ac:spMkLst>
        </pc:spChg>
        <pc:spChg chg="add mod">
          <ac:chgData name="François GLEYZON" userId="a2d04f23f7faf3ef" providerId="LiveId" clId="{8625411A-B743-4065-8137-36E899DC5753}" dt="2025-02-04T18:49:28.348" v="1876" actId="1035"/>
          <ac:spMkLst>
            <pc:docMk/>
            <pc:sldMk cId="3497435959" sldId="258"/>
            <ac:spMk id="15" creationId="{21CE31FA-9166-6A75-0AB5-0610E859D3D6}"/>
          </ac:spMkLst>
        </pc:spChg>
        <pc:spChg chg="add mod">
          <ac:chgData name="François GLEYZON" userId="a2d04f23f7faf3ef" providerId="LiveId" clId="{8625411A-B743-4065-8137-36E899DC5753}" dt="2025-02-14T00:29:59.019" v="10862" actId="790"/>
          <ac:spMkLst>
            <pc:docMk/>
            <pc:sldMk cId="3497435959" sldId="258"/>
            <ac:spMk id="16" creationId="{2C10BAD9-A32E-DD4A-233B-BEF6AD17CC1D}"/>
          </ac:spMkLst>
        </pc:spChg>
        <pc:spChg chg="add mod">
          <ac:chgData name="François GLEYZON" userId="a2d04f23f7faf3ef" providerId="LiveId" clId="{8625411A-B743-4065-8137-36E899DC5753}" dt="2025-02-14T00:29:59.019" v="10862" actId="790"/>
          <ac:spMkLst>
            <pc:docMk/>
            <pc:sldMk cId="3497435959" sldId="258"/>
            <ac:spMk id="17" creationId="{CC266515-B8A3-2D6D-A91E-14FABFB4ABCF}"/>
          </ac:spMkLst>
        </pc:spChg>
        <pc:spChg chg="add mod">
          <ac:chgData name="François GLEYZON" userId="a2d04f23f7faf3ef" providerId="LiveId" clId="{8625411A-B743-4065-8137-36E899DC5753}" dt="2025-02-14T00:29:59.019" v="10862" actId="790"/>
          <ac:spMkLst>
            <pc:docMk/>
            <pc:sldMk cId="3497435959" sldId="258"/>
            <ac:spMk id="18" creationId="{882C8DE4-5422-A89D-8FBB-C2B7D9F1BA70}"/>
          </ac:spMkLst>
        </pc:spChg>
        <pc:spChg chg="add mod">
          <ac:chgData name="François GLEYZON" userId="a2d04f23f7faf3ef" providerId="LiveId" clId="{8625411A-B743-4065-8137-36E899DC5753}" dt="2025-02-04T18:49:28.348" v="1876" actId="1035"/>
          <ac:spMkLst>
            <pc:docMk/>
            <pc:sldMk cId="3497435959" sldId="258"/>
            <ac:spMk id="19" creationId="{CF58FD18-BF05-78EF-3E0A-E929A15FA58C}"/>
          </ac:spMkLst>
        </pc:spChg>
        <pc:spChg chg="add mod">
          <ac:chgData name="François GLEYZON" userId="a2d04f23f7faf3ef" providerId="LiveId" clId="{8625411A-B743-4065-8137-36E899DC5753}" dt="2025-02-14T00:29:59.019" v="10862" actId="790"/>
          <ac:spMkLst>
            <pc:docMk/>
            <pc:sldMk cId="3497435959" sldId="258"/>
            <ac:spMk id="20" creationId="{E0DAB1B9-05DD-17A1-7A8D-8B89EBCC3A8A}"/>
          </ac:spMkLst>
        </pc:spChg>
        <pc:spChg chg="add mod">
          <ac:chgData name="François GLEYZON" userId="a2d04f23f7faf3ef" providerId="LiveId" clId="{8625411A-B743-4065-8137-36E899DC5753}" dt="2025-02-04T18:49:34.251" v="1891" actId="1035"/>
          <ac:spMkLst>
            <pc:docMk/>
            <pc:sldMk cId="3497435959" sldId="258"/>
            <ac:spMk id="21" creationId="{2A9B90A1-45FE-8F0C-EA45-0AC7A3A9AE95}"/>
          </ac:spMkLst>
        </pc:spChg>
        <pc:spChg chg="add mod">
          <ac:chgData name="François GLEYZON" userId="a2d04f23f7faf3ef" providerId="LiveId" clId="{8625411A-B743-4065-8137-36E899DC5753}" dt="2025-02-04T18:49:44.445" v="1893" actId="1076"/>
          <ac:spMkLst>
            <pc:docMk/>
            <pc:sldMk cId="3497435959" sldId="258"/>
            <ac:spMk id="22" creationId="{EE117A1E-FBA2-2F9E-7628-42ADAF4EEF27}"/>
          </ac:spMkLst>
        </pc:spChg>
        <pc:spChg chg="add mod">
          <ac:chgData name="François GLEYZON" userId="a2d04f23f7faf3ef" providerId="LiveId" clId="{8625411A-B743-4065-8137-36E899DC5753}" dt="2025-02-14T00:29:59.019" v="10862" actId="790"/>
          <ac:spMkLst>
            <pc:docMk/>
            <pc:sldMk cId="3497435959" sldId="258"/>
            <ac:spMk id="23" creationId="{06997358-454D-FBA1-6230-D064B53DE30F}"/>
          </ac:spMkLst>
        </pc:spChg>
        <pc:spChg chg="add mod">
          <ac:chgData name="François GLEYZON" userId="a2d04f23f7faf3ef" providerId="LiveId" clId="{8625411A-B743-4065-8137-36E899DC5753}" dt="2025-02-14T00:29:59.019" v="10862" actId="790"/>
          <ac:spMkLst>
            <pc:docMk/>
            <pc:sldMk cId="3497435959" sldId="258"/>
            <ac:spMk id="24" creationId="{25CE67D6-7061-86BB-E365-D7DABF25D4BD}"/>
          </ac:spMkLst>
        </pc:spChg>
        <pc:spChg chg="add mod">
          <ac:chgData name="François GLEYZON" userId="a2d04f23f7faf3ef" providerId="LiveId" clId="{8625411A-B743-4065-8137-36E899DC5753}" dt="2025-02-14T00:29:59.019" v="10862" actId="790"/>
          <ac:spMkLst>
            <pc:docMk/>
            <pc:sldMk cId="3497435959" sldId="258"/>
            <ac:spMk id="25" creationId="{B470B1BB-9175-D252-0FD6-D944156FDFDC}"/>
          </ac:spMkLst>
        </pc:spChg>
      </pc:sldChg>
      <pc:sldChg chg="addSp modSp mod">
        <pc:chgData name="François GLEYZON" userId="a2d04f23f7faf3ef" providerId="LiveId" clId="{8625411A-B743-4065-8137-36E899DC5753}" dt="2025-02-14T00:29:59.019" v="10862" actId="790"/>
        <pc:sldMkLst>
          <pc:docMk/>
          <pc:sldMk cId="415248" sldId="259"/>
        </pc:sldMkLst>
        <pc:spChg chg="add mod">
          <ac:chgData name="François GLEYZON" userId="a2d04f23f7faf3ef" providerId="LiveId" clId="{8625411A-B743-4065-8137-36E899DC5753}" dt="2025-02-04T18:52:28.174" v="1914"/>
          <ac:spMkLst>
            <pc:docMk/>
            <pc:sldMk cId="415248" sldId="259"/>
            <ac:spMk id="2" creationId="{845A09FB-16B3-B837-523E-8D7F73B75CC0}"/>
          </ac:spMkLst>
        </pc:spChg>
        <pc:spChg chg="add mod">
          <ac:chgData name="François GLEYZON" userId="a2d04f23f7faf3ef" providerId="LiveId" clId="{8625411A-B743-4065-8137-36E899DC5753}" dt="2025-02-14T00:29:59.019" v="10862" actId="790"/>
          <ac:spMkLst>
            <pc:docMk/>
            <pc:sldMk cId="415248" sldId="259"/>
            <ac:spMk id="3" creationId="{2F45E5DC-AF12-AC1B-4A96-5780DBFD0F9C}"/>
          </ac:spMkLst>
        </pc:spChg>
        <pc:spChg chg="add mod">
          <ac:chgData name="François GLEYZON" userId="a2d04f23f7faf3ef" providerId="LiveId" clId="{8625411A-B743-4065-8137-36E899DC5753}" dt="2025-02-14T00:29:59.019" v="10862" actId="790"/>
          <ac:spMkLst>
            <pc:docMk/>
            <pc:sldMk cId="415248" sldId="259"/>
            <ac:spMk id="4" creationId="{F4448BA4-BA0D-CE0F-201D-5B4246507255}"/>
          </ac:spMkLst>
        </pc:spChg>
        <pc:spChg chg="add mod">
          <ac:chgData name="François GLEYZON" userId="a2d04f23f7faf3ef" providerId="LiveId" clId="{8625411A-B743-4065-8137-36E899DC5753}" dt="2025-02-14T00:29:59.019" v="10862" actId="790"/>
          <ac:spMkLst>
            <pc:docMk/>
            <pc:sldMk cId="415248" sldId="259"/>
            <ac:spMk id="5" creationId="{BF1044FE-32D6-7128-0568-F93B8370CBF7}"/>
          </ac:spMkLst>
        </pc:spChg>
        <pc:spChg chg="add mod">
          <ac:chgData name="François GLEYZON" userId="a2d04f23f7faf3ef" providerId="LiveId" clId="{8625411A-B743-4065-8137-36E899DC5753}" dt="2025-02-14T00:29:59.019" v="10862" actId="790"/>
          <ac:spMkLst>
            <pc:docMk/>
            <pc:sldMk cId="415248" sldId="259"/>
            <ac:spMk id="6" creationId="{0FBFC751-B26B-BF68-AC85-1AA19D1A521D}"/>
          </ac:spMkLst>
        </pc:spChg>
        <pc:spChg chg="add mod">
          <ac:chgData name="François GLEYZON" userId="a2d04f23f7faf3ef" providerId="LiveId" clId="{8625411A-B743-4065-8137-36E899DC5753}" dt="2025-02-14T00:29:59.019" v="10862" actId="790"/>
          <ac:spMkLst>
            <pc:docMk/>
            <pc:sldMk cId="415248" sldId="259"/>
            <ac:spMk id="7" creationId="{F3FFE8A4-13E1-E7B6-9B31-8448E3416D08}"/>
          </ac:spMkLst>
        </pc:spChg>
        <pc:spChg chg="add mod">
          <ac:chgData name="François GLEYZON" userId="a2d04f23f7faf3ef" providerId="LiveId" clId="{8625411A-B743-4065-8137-36E899DC5753}" dt="2025-02-04T18:55:24.919" v="2107" actId="1076"/>
          <ac:spMkLst>
            <pc:docMk/>
            <pc:sldMk cId="415248" sldId="259"/>
            <ac:spMk id="8" creationId="{6BB1C867-C351-AD95-9E0C-DA0DECB600FA}"/>
          </ac:spMkLst>
        </pc:spChg>
        <pc:spChg chg="add mod">
          <ac:chgData name="François GLEYZON" userId="a2d04f23f7faf3ef" providerId="LiveId" clId="{8625411A-B743-4065-8137-36E899DC5753}" dt="2025-02-14T00:29:59.019" v="10862" actId="790"/>
          <ac:spMkLst>
            <pc:docMk/>
            <pc:sldMk cId="415248" sldId="259"/>
            <ac:spMk id="9" creationId="{92C0F2ED-7353-0CDD-8463-44215B733A41}"/>
          </ac:spMkLst>
        </pc:spChg>
        <pc:spChg chg="add mod">
          <ac:chgData name="François GLEYZON" userId="a2d04f23f7faf3ef" providerId="LiveId" clId="{8625411A-B743-4065-8137-36E899DC5753}" dt="2025-02-04T18:58:45.243" v="2280" actId="1035"/>
          <ac:spMkLst>
            <pc:docMk/>
            <pc:sldMk cId="415248" sldId="259"/>
            <ac:spMk id="10" creationId="{7937DF65-B2AA-378E-18BE-BE6286680F63}"/>
          </ac:spMkLst>
        </pc:spChg>
        <pc:spChg chg="add mod">
          <ac:chgData name="François GLEYZON" userId="a2d04f23f7faf3ef" providerId="LiveId" clId="{8625411A-B743-4065-8137-36E899DC5753}" dt="2025-02-04T18:58:45.243" v="2280" actId="1035"/>
          <ac:spMkLst>
            <pc:docMk/>
            <pc:sldMk cId="415248" sldId="259"/>
            <ac:spMk id="11" creationId="{2636C49C-4168-B48C-E500-C9FD01C5EBEC}"/>
          </ac:spMkLst>
        </pc:spChg>
        <pc:spChg chg="add mod">
          <ac:chgData name="François GLEYZON" userId="a2d04f23f7faf3ef" providerId="LiveId" clId="{8625411A-B743-4065-8137-36E899DC5753}" dt="2025-02-14T00:29:59.019" v="10862" actId="790"/>
          <ac:spMkLst>
            <pc:docMk/>
            <pc:sldMk cId="415248" sldId="259"/>
            <ac:spMk id="12" creationId="{5AD634CA-104B-7F98-F84D-ECC3C4754980}"/>
          </ac:spMkLst>
        </pc:spChg>
        <pc:spChg chg="add mod">
          <ac:chgData name="François GLEYZON" userId="a2d04f23f7faf3ef" providerId="LiveId" clId="{8625411A-B743-4065-8137-36E899DC5753}" dt="2025-02-14T00:29:59.019" v="10862" actId="790"/>
          <ac:spMkLst>
            <pc:docMk/>
            <pc:sldMk cId="415248" sldId="259"/>
            <ac:spMk id="13" creationId="{997C35EC-1834-8CCA-7703-6CDC8E8D8AB9}"/>
          </ac:spMkLst>
        </pc:spChg>
        <pc:spChg chg="add mod">
          <ac:chgData name="François GLEYZON" userId="a2d04f23f7faf3ef" providerId="LiveId" clId="{8625411A-B743-4065-8137-36E899DC5753}" dt="2025-02-14T00:29:59.019" v="10862" actId="790"/>
          <ac:spMkLst>
            <pc:docMk/>
            <pc:sldMk cId="415248" sldId="259"/>
            <ac:spMk id="14" creationId="{B8FBF898-C2BA-0660-7838-80479B22F286}"/>
          </ac:spMkLst>
        </pc:spChg>
        <pc:spChg chg="add mod">
          <ac:chgData name="François GLEYZON" userId="a2d04f23f7faf3ef" providerId="LiveId" clId="{8625411A-B743-4065-8137-36E899DC5753}" dt="2025-02-06T23:06:09.808" v="4533" actId="20577"/>
          <ac:spMkLst>
            <pc:docMk/>
            <pc:sldMk cId="415248" sldId="259"/>
            <ac:spMk id="15" creationId="{D0D4259A-0C98-BAFE-3E33-AEBE5015294A}"/>
          </ac:spMkLst>
        </pc:spChg>
        <pc:spChg chg="add mod">
          <ac:chgData name="François GLEYZON" userId="a2d04f23f7faf3ef" providerId="LiveId" clId="{8625411A-B743-4065-8137-36E899DC5753}" dt="2025-02-14T00:29:59.019" v="10862" actId="790"/>
          <ac:spMkLst>
            <pc:docMk/>
            <pc:sldMk cId="415248" sldId="259"/>
            <ac:spMk id="16" creationId="{4F81872E-E651-294D-B348-E611465E53BB}"/>
          </ac:spMkLst>
        </pc:spChg>
        <pc:spChg chg="add mod">
          <ac:chgData name="François GLEYZON" userId="a2d04f23f7faf3ef" providerId="LiveId" clId="{8625411A-B743-4065-8137-36E899DC5753}" dt="2025-02-05T20:24:42.838" v="2998" actId="14100"/>
          <ac:spMkLst>
            <pc:docMk/>
            <pc:sldMk cId="415248" sldId="259"/>
            <ac:spMk id="21" creationId="{19EAFEE6-6B99-E2E7-968A-B6336653D699}"/>
          </ac:spMkLst>
        </pc:spChg>
        <pc:picChg chg="add mod">
          <ac:chgData name="François GLEYZON" userId="a2d04f23f7faf3ef" providerId="LiveId" clId="{8625411A-B743-4065-8137-36E899DC5753}" dt="2025-02-05T20:24:08.167" v="2990" actId="1076"/>
          <ac:picMkLst>
            <pc:docMk/>
            <pc:sldMk cId="415248" sldId="259"/>
            <ac:picMk id="17" creationId="{429771DA-C7D2-B11F-BF31-76F203BCE2D9}"/>
          </ac:picMkLst>
        </pc:picChg>
        <pc:picChg chg="add mod">
          <ac:chgData name="François GLEYZON" userId="a2d04f23f7faf3ef" providerId="LiveId" clId="{8625411A-B743-4065-8137-36E899DC5753}" dt="2025-02-05T20:24:28.533" v="2994" actId="14100"/>
          <ac:picMkLst>
            <pc:docMk/>
            <pc:sldMk cId="415248" sldId="259"/>
            <ac:picMk id="19" creationId="{922DDEA9-C091-1B9B-FC36-448765828197}"/>
          </ac:picMkLst>
        </pc:picChg>
      </pc:sldChg>
      <pc:sldChg chg="addSp delSp modSp mod">
        <pc:chgData name="François GLEYZON" userId="a2d04f23f7faf3ef" providerId="LiveId" clId="{8625411A-B743-4065-8137-36E899DC5753}" dt="2025-02-14T00:29:59.019" v="10862" actId="790"/>
        <pc:sldMkLst>
          <pc:docMk/>
          <pc:sldMk cId="1063259523" sldId="260"/>
        </pc:sldMkLst>
        <pc:spChg chg="add mod">
          <ac:chgData name="François GLEYZON" userId="a2d04f23f7faf3ef" providerId="LiveId" clId="{8625411A-B743-4065-8137-36E899DC5753}" dt="2025-02-14T00:29:59.019" v="10862" actId="790"/>
          <ac:spMkLst>
            <pc:docMk/>
            <pc:sldMk cId="1063259523" sldId="260"/>
            <ac:spMk id="2" creationId="{D4D11120-046A-B879-F48F-AA4B97B885CE}"/>
          </ac:spMkLst>
        </pc:spChg>
        <pc:spChg chg="add mod">
          <ac:chgData name="François GLEYZON" userId="a2d04f23f7faf3ef" providerId="LiveId" clId="{8625411A-B743-4065-8137-36E899DC5753}" dt="2025-02-14T00:29:59.019" v="10862" actId="790"/>
          <ac:spMkLst>
            <pc:docMk/>
            <pc:sldMk cId="1063259523" sldId="260"/>
            <ac:spMk id="3" creationId="{DA380A89-ACCE-21D7-8570-DC0B7DBD979C}"/>
          </ac:spMkLst>
        </pc:spChg>
        <pc:spChg chg="add mod">
          <ac:chgData name="François GLEYZON" userId="a2d04f23f7faf3ef" providerId="LiveId" clId="{8625411A-B743-4065-8137-36E899DC5753}" dt="2025-02-14T00:29:59.019" v="10862" actId="790"/>
          <ac:spMkLst>
            <pc:docMk/>
            <pc:sldMk cId="1063259523" sldId="260"/>
            <ac:spMk id="4" creationId="{FC70D617-18DE-E581-E946-0A074FF29DC2}"/>
          </ac:spMkLst>
        </pc:spChg>
        <pc:spChg chg="add mod">
          <ac:chgData name="François GLEYZON" userId="a2d04f23f7faf3ef" providerId="LiveId" clId="{8625411A-B743-4065-8137-36E899DC5753}" dt="2025-02-14T00:29:59.019" v="10862" actId="790"/>
          <ac:spMkLst>
            <pc:docMk/>
            <pc:sldMk cId="1063259523" sldId="260"/>
            <ac:spMk id="5" creationId="{5E5B943B-90A9-465F-97D4-8F6E6FF06177}"/>
          </ac:spMkLst>
        </pc:spChg>
        <pc:spChg chg="add mod">
          <ac:chgData name="François GLEYZON" userId="a2d04f23f7faf3ef" providerId="LiveId" clId="{8625411A-B743-4065-8137-36E899DC5753}" dt="2025-02-14T00:29:59.019" v="10862" actId="790"/>
          <ac:spMkLst>
            <pc:docMk/>
            <pc:sldMk cId="1063259523" sldId="260"/>
            <ac:spMk id="6" creationId="{A00EC9BE-9081-B130-BAED-D85EE92F344B}"/>
          </ac:spMkLst>
        </pc:spChg>
        <pc:spChg chg="add mod">
          <ac:chgData name="François GLEYZON" userId="a2d04f23f7faf3ef" providerId="LiveId" clId="{8625411A-B743-4065-8137-36E899DC5753}" dt="2025-02-08T18:00:32.630" v="6518" actId="20577"/>
          <ac:spMkLst>
            <pc:docMk/>
            <pc:sldMk cId="1063259523" sldId="260"/>
            <ac:spMk id="10" creationId="{26AB2202-18AC-F301-719D-754BE34A0087}"/>
          </ac:spMkLst>
        </pc:spChg>
        <pc:spChg chg="add mod">
          <ac:chgData name="François GLEYZON" userId="a2d04f23f7faf3ef" providerId="LiveId" clId="{8625411A-B743-4065-8137-36E899DC5753}" dt="2025-02-08T18:01:00.633" v="6524" actId="20577"/>
          <ac:spMkLst>
            <pc:docMk/>
            <pc:sldMk cId="1063259523" sldId="260"/>
            <ac:spMk id="11" creationId="{FD71607F-6BF1-5FDA-D422-68E62421CCE4}"/>
          </ac:spMkLst>
        </pc:spChg>
        <pc:spChg chg="add mod">
          <ac:chgData name="François GLEYZON" userId="a2d04f23f7faf3ef" providerId="LiveId" clId="{8625411A-B743-4065-8137-36E899DC5753}" dt="2025-02-14T00:29:59.019" v="10862" actId="790"/>
          <ac:spMkLst>
            <pc:docMk/>
            <pc:sldMk cId="1063259523" sldId="260"/>
            <ac:spMk id="12" creationId="{73418CF3-9DE2-B2FD-E08F-1CB82508ACE1}"/>
          </ac:spMkLst>
        </pc:spChg>
        <pc:spChg chg="add mod">
          <ac:chgData name="François GLEYZON" userId="a2d04f23f7faf3ef" providerId="LiveId" clId="{8625411A-B743-4065-8137-36E899DC5753}" dt="2025-02-08T17:50:17.939" v="5412" actId="20577"/>
          <ac:spMkLst>
            <pc:docMk/>
            <pc:sldMk cId="1063259523" sldId="260"/>
            <ac:spMk id="13" creationId="{BCC94210-BE15-F432-6F90-9C9CCCFEA72F}"/>
          </ac:spMkLst>
        </pc:spChg>
        <pc:spChg chg="add mod">
          <ac:chgData name="François GLEYZON" userId="a2d04f23f7faf3ef" providerId="LiveId" clId="{8625411A-B743-4065-8137-36E899DC5753}" dt="2025-02-14T00:29:59.019" v="10862" actId="790"/>
          <ac:spMkLst>
            <pc:docMk/>
            <pc:sldMk cId="1063259523" sldId="260"/>
            <ac:spMk id="14" creationId="{EE88CA0C-9480-BE62-2525-C882E004697A}"/>
          </ac:spMkLst>
        </pc:spChg>
        <pc:spChg chg="add mod">
          <ac:chgData name="François GLEYZON" userId="a2d04f23f7faf3ef" providerId="LiveId" clId="{8625411A-B743-4065-8137-36E899DC5753}" dt="2025-02-14T00:29:59.019" v="10862" actId="790"/>
          <ac:spMkLst>
            <pc:docMk/>
            <pc:sldMk cId="1063259523" sldId="260"/>
            <ac:spMk id="15" creationId="{C3CD8751-5795-D6B9-2248-03D689648744}"/>
          </ac:spMkLst>
        </pc:spChg>
        <pc:spChg chg="add mod">
          <ac:chgData name="François GLEYZON" userId="a2d04f23f7faf3ef" providerId="LiveId" clId="{8625411A-B743-4065-8137-36E899DC5753}" dt="2025-02-14T00:29:59.019" v="10862" actId="790"/>
          <ac:spMkLst>
            <pc:docMk/>
            <pc:sldMk cId="1063259523" sldId="260"/>
            <ac:spMk id="16" creationId="{DA5226F6-F4A9-B138-C97F-881284C5A869}"/>
          </ac:spMkLst>
        </pc:spChg>
        <pc:spChg chg="add mod">
          <ac:chgData name="François GLEYZON" userId="a2d04f23f7faf3ef" providerId="LiveId" clId="{8625411A-B743-4065-8137-36E899DC5753}" dt="2025-02-14T00:29:59.019" v="10862" actId="790"/>
          <ac:spMkLst>
            <pc:docMk/>
            <pc:sldMk cId="1063259523" sldId="260"/>
            <ac:spMk id="17" creationId="{418967CF-1F4B-E249-C88C-988ADBD4981B}"/>
          </ac:spMkLst>
        </pc:spChg>
        <pc:picChg chg="add mod">
          <ac:chgData name="François GLEYZON" userId="a2d04f23f7faf3ef" providerId="LiveId" clId="{8625411A-B743-4065-8137-36E899DC5753}" dt="2025-02-08T17:50:00.095" v="5402" actId="14100"/>
          <ac:picMkLst>
            <pc:docMk/>
            <pc:sldMk cId="1063259523" sldId="260"/>
            <ac:picMk id="9" creationId="{637A6A04-BF56-1147-EEED-6205E7F093FF}"/>
          </ac:picMkLst>
        </pc:picChg>
      </pc:sldChg>
      <pc:sldChg chg="addSp delSp modSp mod">
        <pc:chgData name="François GLEYZON" userId="a2d04f23f7faf3ef" providerId="LiveId" clId="{8625411A-B743-4065-8137-36E899DC5753}" dt="2025-02-14T00:29:59.019" v="10862" actId="790"/>
        <pc:sldMkLst>
          <pc:docMk/>
          <pc:sldMk cId="1452944335" sldId="261"/>
        </pc:sldMkLst>
        <pc:spChg chg="add mod">
          <ac:chgData name="François GLEYZON" userId="a2d04f23f7faf3ef" providerId="LiveId" clId="{8625411A-B743-4065-8137-36E899DC5753}" dt="2025-02-05T21:03:08.663" v="4147"/>
          <ac:spMkLst>
            <pc:docMk/>
            <pc:sldMk cId="1452944335" sldId="261"/>
            <ac:spMk id="2" creationId="{0ED4C262-ADCF-AE6F-3CBC-6A388E77DD6D}"/>
          </ac:spMkLst>
        </pc:spChg>
        <pc:spChg chg="add mod">
          <ac:chgData name="François GLEYZON" userId="a2d04f23f7faf3ef" providerId="LiveId" clId="{8625411A-B743-4065-8137-36E899DC5753}" dt="2025-02-05T21:03:10.680" v="4149" actId="20577"/>
          <ac:spMkLst>
            <pc:docMk/>
            <pc:sldMk cId="1452944335" sldId="261"/>
            <ac:spMk id="3" creationId="{CECDEB89-FD89-A4AD-837C-99F0CAD8BC0E}"/>
          </ac:spMkLst>
        </pc:spChg>
        <pc:spChg chg="add mod">
          <ac:chgData name="François GLEYZON" userId="a2d04f23f7faf3ef" providerId="LiveId" clId="{8625411A-B743-4065-8137-36E899DC5753}" dt="2025-02-05T21:03:08.663" v="4147"/>
          <ac:spMkLst>
            <pc:docMk/>
            <pc:sldMk cId="1452944335" sldId="261"/>
            <ac:spMk id="4" creationId="{F7C7A1CB-DE34-AD40-E16D-6AA4F785CAE1}"/>
          </ac:spMkLst>
        </pc:spChg>
        <pc:spChg chg="add mod">
          <ac:chgData name="François GLEYZON" userId="a2d04f23f7faf3ef" providerId="LiveId" clId="{8625411A-B743-4065-8137-36E899DC5753}" dt="2025-02-05T21:03:31.477" v="4163" actId="20577"/>
          <ac:spMkLst>
            <pc:docMk/>
            <pc:sldMk cId="1452944335" sldId="261"/>
            <ac:spMk id="5" creationId="{D8E09B78-47CC-84BD-A259-AA9B0A6D0125}"/>
          </ac:spMkLst>
        </pc:spChg>
        <pc:spChg chg="add mod">
          <ac:chgData name="François GLEYZON" userId="a2d04f23f7faf3ef" providerId="LiveId" clId="{8625411A-B743-4065-8137-36E899DC5753}" dt="2025-02-05T21:03:45.175" v="4169" actId="14100"/>
          <ac:spMkLst>
            <pc:docMk/>
            <pc:sldMk cId="1452944335" sldId="261"/>
            <ac:spMk id="6" creationId="{EE12E67D-0239-1317-5143-EADC4A6FD1E7}"/>
          </ac:spMkLst>
        </pc:spChg>
        <pc:spChg chg="add mod">
          <ac:chgData name="François GLEYZON" userId="a2d04f23f7faf3ef" providerId="LiveId" clId="{8625411A-B743-4065-8137-36E899DC5753}" dt="2025-02-05T21:03:23.262" v="4150"/>
          <ac:spMkLst>
            <pc:docMk/>
            <pc:sldMk cId="1452944335" sldId="261"/>
            <ac:spMk id="7" creationId="{EA320C37-86BC-1C54-FDB3-FB623D060A31}"/>
          </ac:spMkLst>
        </pc:spChg>
        <pc:spChg chg="add mod">
          <ac:chgData name="François GLEYZON" userId="a2d04f23f7faf3ef" providerId="LiveId" clId="{8625411A-B743-4065-8137-36E899DC5753}" dt="2025-02-14T00:29:59.019" v="10862" actId="790"/>
          <ac:spMkLst>
            <pc:docMk/>
            <pc:sldMk cId="1452944335" sldId="261"/>
            <ac:spMk id="8" creationId="{3F891217-F85C-D70C-2308-582197B55664}"/>
          </ac:spMkLst>
        </pc:spChg>
        <pc:spChg chg="add mod">
          <ac:chgData name="François GLEYZON" userId="a2d04f23f7faf3ef" providerId="LiveId" clId="{8625411A-B743-4065-8137-36E899DC5753}" dt="2025-02-14T00:29:59.019" v="10862" actId="790"/>
          <ac:spMkLst>
            <pc:docMk/>
            <pc:sldMk cId="1452944335" sldId="261"/>
            <ac:spMk id="9" creationId="{15BED661-D5E8-5D5F-962C-7A789302F672}"/>
          </ac:spMkLst>
        </pc:spChg>
        <pc:spChg chg="add mod">
          <ac:chgData name="François GLEYZON" userId="a2d04f23f7faf3ef" providerId="LiveId" clId="{8625411A-B743-4065-8137-36E899DC5753}" dt="2025-02-14T00:29:59.019" v="10862" actId="790"/>
          <ac:spMkLst>
            <pc:docMk/>
            <pc:sldMk cId="1452944335" sldId="261"/>
            <ac:spMk id="10" creationId="{4B5486D3-9894-C2BC-A87B-09DEDB4C8900}"/>
          </ac:spMkLst>
        </pc:spChg>
        <pc:spChg chg="add mod">
          <ac:chgData name="François GLEYZON" userId="a2d04f23f7faf3ef" providerId="LiveId" clId="{8625411A-B743-4065-8137-36E899DC5753}" dt="2025-02-14T00:29:59.019" v="10862" actId="790"/>
          <ac:spMkLst>
            <pc:docMk/>
            <pc:sldMk cId="1452944335" sldId="261"/>
            <ac:spMk id="11" creationId="{2C5B5726-7BDA-16C2-725D-68E0A9FFBD27}"/>
          </ac:spMkLst>
        </pc:spChg>
        <pc:spChg chg="add mod">
          <ac:chgData name="François GLEYZON" userId="a2d04f23f7faf3ef" providerId="LiveId" clId="{8625411A-B743-4065-8137-36E899DC5753}" dt="2025-02-14T00:29:59.019" v="10862" actId="790"/>
          <ac:spMkLst>
            <pc:docMk/>
            <pc:sldMk cId="1452944335" sldId="261"/>
            <ac:spMk id="12" creationId="{2443DA39-C273-D2B8-F9E1-87B2F44BDC42}"/>
          </ac:spMkLst>
        </pc:spChg>
        <pc:spChg chg="add mod">
          <ac:chgData name="François GLEYZON" userId="a2d04f23f7faf3ef" providerId="LiveId" clId="{8625411A-B743-4065-8137-36E899DC5753}" dt="2025-02-14T00:29:59.019" v="10862" actId="790"/>
          <ac:spMkLst>
            <pc:docMk/>
            <pc:sldMk cId="1452944335" sldId="261"/>
            <ac:spMk id="13" creationId="{B7F086DE-1FC4-C625-C46F-7162AFC5DB60}"/>
          </ac:spMkLst>
        </pc:spChg>
        <pc:spChg chg="add mod">
          <ac:chgData name="François GLEYZON" userId="a2d04f23f7faf3ef" providerId="LiveId" clId="{8625411A-B743-4065-8137-36E899DC5753}" dt="2025-02-11T00:26:52.927" v="7559" actId="20577"/>
          <ac:spMkLst>
            <pc:docMk/>
            <pc:sldMk cId="1452944335" sldId="261"/>
            <ac:spMk id="17" creationId="{3CF42690-7162-FF5D-0928-122CB4424C2F}"/>
          </ac:spMkLst>
        </pc:spChg>
        <pc:spChg chg="add mod">
          <ac:chgData name="François GLEYZON" userId="a2d04f23f7faf3ef" providerId="LiveId" clId="{8625411A-B743-4065-8137-36E899DC5753}" dt="2025-02-14T00:29:59.019" v="10862" actId="790"/>
          <ac:spMkLst>
            <pc:docMk/>
            <pc:sldMk cId="1452944335" sldId="261"/>
            <ac:spMk id="18" creationId="{F4DF8ABF-BD8B-C0FA-91D0-EDC9227E9B17}"/>
          </ac:spMkLst>
        </pc:spChg>
        <pc:spChg chg="add mod">
          <ac:chgData name="François GLEYZON" userId="a2d04f23f7faf3ef" providerId="LiveId" clId="{8625411A-B743-4065-8137-36E899DC5753}" dt="2025-02-08T18:05:26.449" v="6705"/>
          <ac:spMkLst>
            <pc:docMk/>
            <pc:sldMk cId="1452944335" sldId="261"/>
            <ac:spMk id="19" creationId="{464B3D4D-12EB-D238-43B4-6F57113E9E0A}"/>
          </ac:spMkLst>
        </pc:spChg>
        <pc:spChg chg="add mod">
          <ac:chgData name="François GLEYZON" userId="a2d04f23f7faf3ef" providerId="LiveId" clId="{8625411A-B743-4065-8137-36E899DC5753}" dt="2025-02-08T18:07:09.460" v="6734" actId="1076"/>
          <ac:spMkLst>
            <pc:docMk/>
            <pc:sldMk cId="1452944335" sldId="261"/>
            <ac:spMk id="20" creationId="{F7B2648C-C01D-2FC8-0F3F-A810BEC0B6B3}"/>
          </ac:spMkLst>
        </pc:spChg>
        <pc:spChg chg="add mod">
          <ac:chgData name="François GLEYZON" userId="a2d04f23f7faf3ef" providerId="LiveId" clId="{8625411A-B743-4065-8137-36E899DC5753}" dt="2025-02-14T00:29:59.019" v="10862" actId="790"/>
          <ac:spMkLst>
            <pc:docMk/>
            <pc:sldMk cId="1452944335" sldId="261"/>
            <ac:spMk id="21" creationId="{83D574B7-1395-2485-4E73-08C18756132D}"/>
          </ac:spMkLst>
        </pc:spChg>
        <pc:spChg chg="add mod">
          <ac:chgData name="François GLEYZON" userId="a2d04f23f7faf3ef" providerId="LiveId" clId="{8625411A-B743-4065-8137-36E899DC5753}" dt="2025-02-08T18:07:20.688" v="6749" actId="1036"/>
          <ac:spMkLst>
            <pc:docMk/>
            <pc:sldMk cId="1452944335" sldId="261"/>
            <ac:spMk id="22" creationId="{7C293DC5-C800-0980-6F2B-BE6AD964B1B5}"/>
          </ac:spMkLst>
        </pc:spChg>
        <pc:spChg chg="add mod">
          <ac:chgData name="François GLEYZON" userId="a2d04f23f7faf3ef" providerId="LiveId" clId="{8625411A-B743-4065-8137-36E899DC5753}" dt="2025-02-14T00:29:59.019" v="10862" actId="790"/>
          <ac:spMkLst>
            <pc:docMk/>
            <pc:sldMk cId="1452944335" sldId="261"/>
            <ac:spMk id="23" creationId="{3BF53B97-0F67-E339-0733-64B4CBED7BE3}"/>
          </ac:spMkLst>
        </pc:spChg>
        <pc:spChg chg="add mod">
          <ac:chgData name="François GLEYZON" userId="a2d04f23f7faf3ef" providerId="LiveId" clId="{8625411A-B743-4065-8137-36E899DC5753}" dt="2025-02-14T00:29:59.019" v="10862" actId="790"/>
          <ac:spMkLst>
            <pc:docMk/>
            <pc:sldMk cId="1452944335" sldId="261"/>
            <ac:spMk id="24" creationId="{5348E2F8-935A-84B2-C999-9952A11CE7E6}"/>
          </ac:spMkLst>
        </pc:spChg>
        <pc:picChg chg="add mod ord">
          <ac:chgData name="François GLEYZON" userId="a2d04f23f7faf3ef" providerId="LiveId" clId="{8625411A-B743-4065-8137-36E899DC5753}" dt="2025-02-11T00:23:56.069" v="7257" actId="167"/>
          <ac:picMkLst>
            <pc:docMk/>
            <pc:sldMk cId="1452944335" sldId="261"/>
            <ac:picMk id="16" creationId="{C17D4E60-FB62-8A17-CC77-4C431C144C76}"/>
          </ac:picMkLst>
        </pc:picChg>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pChg chg="add mod">
          <ac:chgData name="François GLEYZON" userId="a2d04f23f7faf3ef" providerId="LiveId" clId="{8625411A-B743-4065-8137-36E899DC5753}" dt="2025-02-14T00:29:59.019" v="10862" actId="790"/>
          <ac:spMkLst>
            <pc:docMk/>
            <pc:sldMk cId="2174773392" sldId="263"/>
            <ac:spMk id="2" creationId="{925022B4-230C-8FA2-0518-C2E8AFFB6489}"/>
          </ac:spMkLst>
        </pc:spChg>
        <pc:spChg chg="add mod">
          <ac:chgData name="François GLEYZON" userId="a2d04f23f7faf3ef" providerId="LiveId" clId="{8625411A-B743-4065-8137-36E899DC5753}" dt="2025-02-14T00:29:59.019" v="10862" actId="790"/>
          <ac:spMkLst>
            <pc:docMk/>
            <pc:sldMk cId="2174773392" sldId="263"/>
            <ac:spMk id="3" creationId="{D915C169-08CC-8E5B-81AB-578EC8D11F35}"/>
          </ac:spMkLst>
        </pc:spChg>
        <pc:spChg chg="add mod">
          <ac:chgData name="François GLEYZON" userId="a2d04f23f7faf3ef" providerId="LiveId" clId="{8625411A-B743-4065-8137-36E899DC5753}" dt="2025-02-14T00:29:59.019" v="10862" actId="790"/>
          <ac:spMkLst>
            <pc:docMk/>
            <pc:sldMk cId="2174773392" sldId="263"/>
            <ac:spMk id="4" creationId="{8FE9FC21-9C8A-1D90-E870-039EFD96A39D}"/>
          </ac:spMkLst>
        </pc:spChg>
        <pc:spChg chg="add mod">
          <ac:chgData name="François GLEYZON" userId="a2d04f23f7faf3ef" providerId="LiveId" clId="{8625411A-B743-4065-8137-36E899DC5753}" dt="2025-02-14T00:29:59.019" v="10862" actId="790"/>
          <ac:spMkLst>
            <pc:docMk/>
            <pc:sldMk cId="2174773392" sldId="263"/>
            <ac:spMk id="5" creationId="{A1169C53-176F-E0EA-C65C-D36F96EBBFEE}"/>
          </ac:spMkLst>
        </pc:spChg>
        <pc:spChg chg="add mod">
          <ac:chgData name="François GLEYZON" userId="a2d04f23f7faf3ef" providerId="LiveId" clId="{8625411A-B743-4065-8137-36E899DC5753}" dt="2025-02-14T00:29:59.019" v="10862" actId="790"/>
          <ac:spMkLst>
            <pc:docMk/>
            <pc:sldMk cId="2174773392" sldId="263"/>
            <ac:spMk id="6" creationId="{51B5442A-C3C4-1A8F-D37A-D5F1A379EC7E}"/>
          </ac:spMkLst>
        </pc:spChg>
        <pc:spChg chg="add mod">
          <ac:chgData name="François GLEYZON" userId="a2d04f23f7faf3ef" providerId="LiveId" clId="{8625411A-B743-4065-8137-36E899DC5753}" dt="2025-02-14T00:35:27.563" v="10895" actId="20577"/>
          <ac:spMkLst>
            <pc:docMk/>
            <pc:sldMk cId="2174773392" sldId="263"/>
            <ac:spMk id="10" creationId="{13A11EAD-00C7-DE8C-6393-ABE7B1826CB4}"/>
          </ac:spMkLst>
        </pc:spChg>
        <pc:spChg chg="add mod">
          <ac:chgData name="François GLEYZON" userId="a2d04f23f7faf3ef" providerId="LiveId" clId="{8625411A-B743-4065-8137-36E899DC5753}" dt="2025-02-14T00:29:59.019" v="10862" actId="790"/>
          <ac:spMkLst>
            <pc:docMk/>
            <pc:sldMk cId="2174773392" sldId="263"/>
            <ac:spMk id="11" creationId="{35DD8227-809D-06CE-9270-2CC91121E055}"/>
          </ac:spMkLst>
        </pc:spChg>
        <pc:spChg chg="add mod">
          <ac:chgData name="François GLEYZON" userId="a2d04f23f7faf3ef" providerId="LiveId" clId="{8625411A-B743-4065-8137-36E899DC5753}" dt="2025-02-14T00:36:09.326" v="10909" actId="20577"/>
          <ac:spMkLst>
            <pc:docMk/>
            <pc:sldMk cId="2174773392" sldId="263"/>
            <ac:spMk id="15" creationId="{7BDA4E76-F589-4B48-9CFA-A285AB337AE0}"/>
          </ac:spMkLst>
        </pc:spChg>
        <pc:picChg chg="add mod ord">
          <ac:chgData name="François GLEYZON" userId="a2d04f23f7faf3ef" providerId="LiveId" clId="{8625411A-B743-4065-8137-36E899DC5753}" dt="2025-02-11T00:31:41.028" v="7626" actId="167"/>
          <ac:picMkLst>
            <pc:docMk/>
            <pc:sldMk cId="2174773392" sldId="263"/>
            <ac:picMk id="13" creationId="{EF2EFB49-ED70-4B27-2033-047136B683A5}"/>
          </ac:picMkLst>
        </pc:picChg>
      </pc:sldChg>
      <pc:sldChg chg="addSp modSp mod">
        <pc:chgData name="François GLEYZON" userId="a2d04f23f7faf3ef" providerId="LiveId" clId="{8625411A-B743-4065-8137-36E899DC5753}" dt="2025-02-15T18:58:39.562" v="10910" actId="108"/>
        <pc:sldMkLst>
          <pc:docMk/>
          <pc:sldMk cId="508563345" sldId="264"/>
        </pc:sldMkLst>
        <pc:spChg chg="add mod">
          <ac:chgData name="François GLEYZON" userId="a2d04f23f7faf3ef" providerId="LiveId" clId="{8625411A-B743-4065-8137-36E899DC5753}" dt="2025-02-14T00:29:59.019" v="10862" actId="790"/>
          <ac:spMkLst>
            <pc:docMk/>
            <pc:sldMk cId="508563345" sldId="264"/>
            <ac:spMk id="2" creationId="{B899300B-16B9-2AA1-42EF-D7A03458C2E6}"/>
          </ac:spMkLst>
        </pc:spChg>
        <pc:spChg chg="add mod">
          <ac:chgData name="François GLEYZON" userId="a2d04f23f7faf3ef" providerId="LiveId" clId="{8625411A-B743-4065-8137-36E899DC5753}" dt="2025-02-14T00:29:59.019" v="10862" actId="790"/>
          <ac:spMkLst>
            <pc:docMk/>
            <pc:sldMk cId="508563345" sldId="264"/>
            <ac:spMk id="3" creationId="{EAF0A628-343C-FBA6-4F88-4768C17AB397}"/>
          </ac:spMkLst>
        </pc:spChg>
        <pc:spChg chg="add mod">
          <ac:chgData name="François GLEYZON" userId="a2d04f23f7faf3ef" providerId="LiveId" clId="{8625411A-B743-4065-8137-36E899DC5753}" dt="2025-02-14T00:29:59.019" v="10862" actId="790"/>
          <ac:spMkLst>
            <pc:docMk/>
            <pc:sldMk cId="508563345" sldId="264"/>
            <ac:spMk id="4" creationId="{F6CA68CB-DA07-9D19-19A7-568713D60BFC}"/>
          </ac:spMkLst>
        </pc:spChg>
        <pc:spChg chg="add mod">
          <ac:chgData name="François GLEYZON" userId="a2d04f23f7faf3ef" providerId="LiveId" clId="{8625411A-B743-4065-8137-36E899DC5753}" dt="2025-02-14T00:29:59.019" v="10862" actId="790"/>
          <ac:spMkLst>
            <pc:docMk/>
            <pc:sldMk cId="508563345" sldId="264"/>
            <ac:spMk id="5" creationId="{D2E50873-3ABD-E877-EB14-EB6279F4EA4F}"/>
          </ac:spMkLst>
        </pc:spChg>
        <pc:spChg chg="add mod">
          <ac:chgData name="François GLEYZON" userId="a2d04f23f7faf3ef" providerId="LiveId" clId="{8625411A-B743-4065-8137-36E899DC5753}" dt="2025-02-14T00:29:59.019" v="10862" actId="790"/>
          <ac:spMkLst>
            <pc:docMk/>
            <pc:sldMk cId="508563345" sldId="264"/>
            <ac:spMk id="6" creationId="{C0FB229F-7FDE-60BB-7C9D-FA8C75D93FFE}"/>
          </ac:spMkLst>
        </pc:spChg>
        <pc:spChg chg="add mod">
          <ac:chgData name="François GLEYZON" userId="a2d04f23f7faf3ef" providerId="LiveId" clId="{8625411A-B743-4065-8137-36E899DC5753}" dt="2025-02-14T00:29:59.019" v="10862" actId="790"/>
          <ac:spMkLst>
            <pc:docMk/>
            <pc:sldMk cId="508563345" sldId="264"/>
            <ac:spMk id="7" creationId="{70CF15AE-9D08-54F9-6B23-DBA1C0275690}"/>
          </ac:spMkLst>
        </pc:spChg>
        <pc:spChg chg="add mod">
          <ac:chgData name="François GLEYZON" userId="a2d04f23f7faf3ef" providerId="LiveId" clId="{8625411A-B743-4065-8137-36E899DC5753}" dt="2025-02-14T00:29:59.019" v="10862" actId="790"/>
          <ac:spMkLst>
            <pc:docMk/>
            <pc:sldMk cId="508563345" sldId="264"/>
            <ac:spMk id="8" creationId="{3F71D19F-FB6D-FE38-AC51-717B965503B7}"/>
          </ac:spMkLst>
        </pc:spChg>
        <pc:spChg chg="add mod">
          <ac:chgData name="François GLEYZON" userId="a2d04f23f7faf3ef" providerId="LiveId" clId="{8625411A-B743-4065-8137-36E899DC5753}" dt="2025-02-14T00:29:59.019" v="10862" actId="790"/>
          <ac:spMkLst>
            <pc:docMk/>
            <pc:sldMk cId="508563345" sldId="264"/>
            <ac:spMk id="9" creationId="{1A3D098E-C0A1-7DE8-1262-2E4E31F8E4CB}"/>
          </ac:spMkLst>
        </pc:spChg>
        <pc:spChg chg="add mod">
          <ac:chgData name="François GLEYZON" userId="a2d04f23f7faf3ef" providerId="LiveId" clId="{8625411A-B743-4065-8137-36E899DC5753}" dt="2025-02-14T00:29:59.019" v="10862" actId="790"/>
          <ac:spMkLst>
            <pc:docMk/>
            <pc:sldMk cId="508563345" sldId="264"/>
            <ac:spMk id="10" creationId="{1827829A-69C1-05E0-82FC-47D7A4E8CFA8}"/>
          </ac:spMkLst>
        </pc:spChg>
        <pc:spChg chg="add mod">
          <ac:chgData name="François GLEYZON" userId="a2d04f23f7faf3ef" providerId="LiveId" clId="{8625411A-B743-4065-8137-36E899DC5753}" dt="2025-02-12T23:23:47.526" v="10793" actId="20577"/>
          <ac:spMkLst>
            <pc:docMk/>
            <pc:sldMk cId="508563345" sldId="264"/>
            <ac:spMk id="11" creationId="{F3FF0ABE-9BDA-8589-BCA2-AC743838ACFC}"/>
          </ac:spMkLst>
        </pc:spChg>
        <pc:spChg chg="add mod">
          <ac:chgData name="François GLEYZON" userId="a2d04f23f7faf3ef" providerId="LiveId" clId="{8625411A-B743-4065-8137-36E899DC5753}" dt="2025-02-14T00:29:59.019" v="10862" actId="790"/>
          <ac:spMkLst>
            <pc:docMk/>
            <pc:sldMk cId="508563345" sldId="264"/>
            <ac:spMk id="12" creationId="{280E63AB-7E7C-412D-9775-611C8F43CE44}"/>
          </ac:spMkLst>
        </pc:spChg>
        <pc:spChg chg="mod">
          <ac:chgData name="François GLEYZON" userId="a2d04f23f7faf3ef" providerId="LiveId" clId="{8625411A-B743-4065-8137-36E899DC5753}" dt="2025-02-15T18:58:39.562" v="10910" actId="108"/>
          <ac:spMkLst>
            <pc:docMk/>
            <pc:sldMk cId="508563345" sldId="264"/>
            <ac:spMk id="13" creationId="{F2151F1C-7D98-8A07-DABB-9BF880922990}"/>
          </ac:spMkLst>
        </pc:spChg>
      </pc:sldChg>
      <pc:sldChg chg="addSp delSp modSp mod">
        <pc:chgData name="François GLEYZON" userId="a2d04f23f7faf3ef" providerId="LiveId" clId="{8625411A-B743-4065-8137-36E899DC5753}" dt="2025-02-14T00:29:59.019" v="10862" actId="790"/>
        <pc:sldMkLst>
          <pc:docMk/>
          <pc:sldMk cId="1966793551" sldId="265"/>
        </pc:sldMkLst>
        <pc:spChg chg="mod">
          <ac:chgData name="François GLEYZON" userId="a2d04f23f7faf3ef" providerId="LiveId" clId="{8625411A-B743-4065-8137-36E899DC5753}" dt="2025-02-06T23:24:05.045" v="5058" actId="1035"/>
          <ac:spMkLst>
            <pc:docMk/>
            <pc:sldMk cId="1966793551" sldId="265"/>
            <ac:spMk id="2" creationId="{293F0418-B279-4C4B-1DEA-C69ECA2E05ED}"/>
          </ac:spMkLst>
        </pc:spChg>
        <pc:spChg chg="mod">
          <ac:chgData name="François GLEYZON" userId="a2d04f23f7faf3ef" providerId="LiveId" clId="{8625411A-B743-4065-8137-36E899DC5753}" dt="2025-02-06T23:24:05.045" v="5058" actId="1035"/>
          <ac:spMkLst>
            <pc:docMk/>
            <pc:sldMk cId="1966793551" sldId="265"/>
            <ac:spMk id="3" creationId="{A5C24A31-19A6-337D-E656-6090CC92BE94}"/>
          </ac:spMkLst>
        </pc:spChg>
        <pc:spChg chg="mod">
          <ac:chgData name="François GLEYZON" userId="a2d04f23f7faf3ef" providerId="LiveId" clId="{8625411A-B743-4065-8137-36E899DC5753}" dt="2025-02-06T23:24:05.045" v="5058" actId="1035"/>
          <ac:spMkLst>
            <pc:docMk/>
            <pc:sldMk cId="1966793551" sldId="265"/>
            <ac:spMk id="4" creationId="{D73D10D0-D0CE-5684-4A39-361407C27D1A}"/>
          </ac:spMkLst>
        </pc:spChg>
        <pc:spChg chg="mod">
          <ac:chgData name="François GLEYZON" userId="a2d04f23f7faf3ef" providerId="LiveId" clId="{8625411A-B743-4065-8137-36E899DC5753}" dt="2025-02-14T00:29:59.019" v="10862" actId="790"/>
          <ac:spMkLst>
            <pc:docMk/>
            <pc:sldMk cId="1966793551" sldId="265"/>
            <ac:spMk id="5" creationId="{966EEB2D-AD16-27A2-ECFE-15577C4EDB26}"/>
          </ac:spMkLst>
        </pc:spChg>
        <pc:spChg chg="mod">
          <ac:chgData name="François GLEYZON" userId="a2d04f23f7faf3ef" providerId="LiveId" clId="{8625411A-B743-4065-8137-36E899DC5753}" dt="2025-02-06T23:24:05.045" v="5058" actId="1035"/>
          <ac:spMkLst>
            <pc:docMk/>
            <pc:sldMk cId="1966793551" sldId="265"/>
            <ac:spMk id="6" creationId="{009BAB9B-ED9C-FB2B-C91C-A3841B943DAF}"/>
          </ac:spMkLst>
        </pc:spChg>
        <pc:spChg chg="mod">
          <ac:chgData name="François GLEYZON" userId="a2d04f23f7faf3ef" providerId="LiveId" clId="{8625411A-B743-4065-8137-36E899DC5753}" dt="2025-02-14T00:29:59.019" v="10862" actId="790"/>
          <ac:spMkLst>
            <pc:docMk/>
            <pc:sldMk cId="1966793551" sldId="265"/>
            <ac:spMk id="7" creationId="{B5436A21-87E5-E562-F7DC-2AACBB1F982E}"/>
          </ac:spMkLst>
        </pc:spChg>
        <pc:spChg chg="mod">
          <ac:chgData name="François GLEYZON" userId="a2d04f23f7faf3ef" providerId="LiveId" clId="{8625411A-B743-4065-8137-36E899DC5753}" dt="2025-02-06T23:27:21.170" v="5233" actId="1035"/>
          <ac:spMkLst>
            <pc:docMk/>
            <pc:sldMk cId="1966793551" sldId="265"/>
            <ac:spMk id="8" creationId="{1E18C6D8-2662-6CC5-2BE7-F1DDE9107D03}"/>
          </ac:spMkLst>
        </pc:spChg>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add mod">
          <ac:chgData name="François GLEYZON" userId="a2d04f23f7faf3ef" providerId="LiveId" clId="{8625411A-B743-4065-8137-36E899DC5753}" dt="2025-02-14T00:29:11.200" v="10861" actId="1076"/>
          <ac:spMkLst>
            <pc:docMk/>
            <pc:sldMk cId="1966793551" sldId="265"/>
            <ac:spMk id="10" creationId="{E6776343-149B-C142-CF34-8C3AA10AF8AF}"/>
          </ac:spMkLst>
        </pc:spChg>
        <pc:spChg chg="mod">
          <ac:chgData name="François GLEYZON" userId="a2d04f23f7faf3ef" providerId="LiveId" clId="{8625411A-B743-4065-8137-36E899DC5753}" dt="2025-02-14T00:29:59.019" v="10862" actId="790"/>
          <ac:spMkLst>
            <pc:docMk/>
            <pc:sldMk cId="1966793551" sldId="265"/>
            <ac:spMk id="13" creationId="{420BC2C4-CEB9-97AE-8462-8BBABA109D44}"/>
          </ac:spMkLst>
        </pc:spChg>
        <pc:spChg chg="mod">
          <ac:chgData name="François GLEYZON" userId="a2d04f23f7faf3ef" providerId="LiveId" clId="{8625411A-B743-4065-8137-36E899DC5753}" dt="2025-02-14T00:29:59.019" v="10862" actId="790"/>
          <ac:spMkLst>
            <pc:docMk/>
            <pc:sldMk cId="1966793551" sldId="265"/>
            <ac:spMk id="14" creationId="{12E173B7-47AD-375C-5F99-FE5C48EF7E9A}"/>
          </ac:spMkLst>
        </pc:spChg>
        <pc:spChg chg="mod">
          <ac:chgData name="François GLEYZON" userId="a2d04f23f7faf3ef" providerId="LiveId" clId="{8625411A-B743-4065-8137-36E899DC5753}" dt="2025-02-06T23:27:21.170" v="5233" actId="1035"/>
          <ac:spMkLst>
            <pc:docMk/>
            <pc:sldMk cId="1966793551" sldId="265"/>
            <ac:spMk id="15" creationId="{7A3EA391-AC61-60F2-E3E1-534BD1D887A1}"/>
          </ac:spMkLst>
        </pc:spChg>
        <pc:spChg chg="mod">
          <ac:chgData name="François GLEYZON" userId="a2d04f23f7faf3ef" providerId="LiveId" clId="{8625411A-B743-4065-8137-36E899DC5753}" dt="2025-02-06T23:27:21.170" v="5233" actId="1035"/>
          <ac:spMkLst>
            <pc:docMk/>
            <pc:sldMk cId="1966793551" sldId="265"/>
            <ac:spMk id="17" creationId="{D14B89D1-D1AC-EE60-CD8F-B42A57D5E4D0}"/>
          </ac:spMkLst>
        </pc:spChg>
        <pc:spChg chg="mod">
          <ac:chgData name="François GLEYZON" userId="a2d04f23f7faf3ef" providerId="LiveId" clId="{8625411A-B743-4065-8137-36E899DC5753}" dt="2025-02-06T23:27:21.170" v="5233" actId="1035"/>
          <ac:spMkLst>
            <pc:docMk/>
            <pc:sldMk cId="1966793551" sldId="265"/>
            <ac:spMk id="18" creationId="{64B8CA2B-34B6-E843-AB8E-12298B99EA0F}"/>
          </ac:spMkLst>
        </pc:spChg>
        <pc:spChg chg="mod">
          <ac:chgData name="François GLEYZON" userId="a2d04f23f7faf3ef" providerId="LiveId" clId="{8625411A-B743-4065-8137-36E899DC5753}" dt="2025-02-14T00:29:59.019" v="10862" actId="790"/>
          <ac:spMkLst>
            <pc:docMk/>
            <pc:sldMk cId="1966793551" sldId="265"/>
            <ac:spMk id="19" creationId="{1E42DB06-8668-2792-877E-6AAD838CFA0F}"/>
          </ac:spMkLst>
        </pc:spChg>
        <pc:spChg chg="mod">
          <ac:chgData name="François GLEYZON" userId="a2d04f23f7faf3ef" providerId="LiveId" clId="{8625411A-B743-4065-8137-36E899DC5753}" dt="2025-02-06T23:27:21.170" v="5233" actId="1035"/>
          <ac:spMkLst>
            <pc:docMk/>
            <pc:sldMk cId="1966793551" sldId="265"/>
            <ac:spMk id="20" creationId="{0A9073FB-1A65-43D2-A613-9EB3B1169DC4}"/>
          </ac:spMkLst>
        </pc:spChg>
        <pc:spChg chg="add mod">
          <ac:chgData name="François GLEYZON" userId="a2d04f23f7faf3ef" providerId="LiveId" clId="{8625411A-B743-4065-8137-36E899DC5753}" dt="2025-02-06T23:23:51.567" v="5001"/>
          <ac:spMkLst>
            <pc:docMk/>
            <pc:sldMk cId="1966793551" sldId="265"/>
            <ac:spMk id="23" creationId="{96F8C1F7-33DA-2A88-BE56-2E0648A83928}"/>
          </ac:spMkLst>
        </pc:spChg>
        <pc:spChg chg="add mod">
          <ac:chgData name="François GLEYZON" userId="a2d04f23f7faf3ef" providerId="LiveId" clId="{8625411A-B743-4065-8137-36E899DC5753}" dt="2025-02-06T23:24:12.862" v="5059" actId="1076"/>
          <ac:spMkLst>
            <pc:docMk/>
            <pc:sldMk cId="1966793551" sldId="265"/>
            <ac:spMk id="25" creationId="{B0251520-F500-2B22-A0CF-416CA59E6ED4}"/>
          </ac:spMkLst>
        </pc:spChg>
        <pc:spChg chg="add mod">
          <ac:chgData name="François GLEYZON" userId="a2d04f23f7faf3ef" providerId="LiveId" clId="{8625411A-B743-4065-8137-36E899DC5753}" dt="2025-02-04T18:26:27.915" v="413" actId="313"/>
          <ac:spMkLst>
            <pc:docMk/>
            <pc:sldMk cId="1966793551" sldId="265"/>
            <ac:spMk id="35" creationId="{7A5412B6-0B42-D404-C987-4E69804FE7EA}"/>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mod">
          <ac:chgData name="François GLEYZON" userId="a2d04f23f7faf3ef" providerId="LiveId" clId="{8625411A-B743-4065-8137-36E899DC5753}" dt="2025-02-06T23:23:54.380" v="5002"/>
          <ac:spMkLst>
            <pc:docMk/>
            <pc:sldMk cId="1966793551" sldId="265"/>
            <ac:spMk id="37" creationId="{B52B966E-57FC-DB50-66D6-EB4B26CB7279}"/>
          </ac:spMkLst>
        </pc:spChg>
        <pc:spChg chg="mod">
          <ac:chgData name="François GLEYZON" userId="a2d04f23f7faf3ef" providerId="LiveId" clId="{8625411A-B743-4065-8137-36E899DC5753}" dt="2025-02-06T23:23:54.380" v="5002"/>
          <ac:spMkLst>
            <pc:docMk/>
            <pc:sldMk cId="1966793551" sldId="265"/>
            <ac:spMk id="38" creationId="{EE437401-84E7-8168-5921-CAAC38C4A143}"/>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pChg chg="mod">
          <ac:chgData name="François GLEYZON" userId="a2d04f23f7faf3ef" providerId="LiveId" clId="{8625411A-B743-4065-8137-36E899DC5753}" dt="2025-02-06T23:23:54.380" v="5002"/>
          <ac:spMkLst>
            <pc:docMk/>
            <pc:sldMk cId="1966793551" sldId="265"/>
            <ac:spMk id="40" creationId="{1BFACD9C-A7F3-00B4-67DE-6EAEFD967F1D}"/>
          </ac:spMkLst>
        </pc:spChg>
        <pc:spChg chg="mod">
          <ac:chgData name="François GLEYZON" userId="a2d04f23f7faf3ef" providerId="LiveId" clId="{8625411A-B743-4065-8137-36E899DC5753}" dt="2025-02-06T23:23:54.380" v="5002"/>
          <ac:spMkLst>
            <pc:docMk/>
            <pc:sldMk cId="1966793551" sldId="265"/>
            <ac:spMk id="41" creationId="{FEF0EBDF-EEDF-576E-EF80-6F6D90BCBCC6}"/>
          </ac:spMkLst>
        </pc:spChg>
        <pc:spChg chg="add mod">
          <ac:chgData name="François GLEYZON" userId="a2d04f23f7faf3ef" providerId="LiveId" clId="{8625411A-B743-4065-8137-36E899DC5753}" dt="2025-02-14T00:29:59.019" v="10862" actId="790"/>
          <ac:spMkLst>
            <pc:docMk/>
            <pc:sldMk cId="1966793551" sldId="265"/>
            <ac:spMk id="44" creationId="{606C2879-B07E-738C-AE26-577B745F030F}"/>
          </ac:spMkLst>
        </pc:spChg>
        <pc:spChg chg="add mod">
          <ac:chgData name="François GLEYZON" userId="a2d04f23f7faf3ef" providerId="LiveId" clId="{8625411A-B743-4065-8137-36E899DC5753}" dt="2025-02-14T00:29:59.019" v="10862" actId="790"/>
          <ac:spMkLst>
            <pc:docMk/>
            <pc:sldMk cId="1966793551" sldId="265"/>
            <ac:spMk id="45" creationId="{2CEBE47E-F412-B061-1A8F-3A6762027ED1}"/>
          </ac:spMkLst>
        </pc:spChg>
        <pc:spChg chg="add mod">
          <ac:chgData name="François GLEYZON" userId="a2d04f23f7faf3ef" providerId="LiveId" clId="{8625411A-B743-4065-8137-36E899DC5753}" dt="2025-02-14T00:29:59.019" v="10862" actId="790"/>
          <ac:spMkLst>
            <pc:docMk/>
            <pc:sldMk cId="1966793551" sldId="265"/>
            <ac:spMk id="47" creationId="{287A1C12-99B6-721C-C413-14666A5B4D36}"/>
          </ac:spMkLst>
        </pc:spChg>
        <pc:grpChg chg="add mod">
          <ac:chgData name="François GLEYZON" userId="a2d04f23f7faf3ef" providerId="LiveId" clId="{8625411A-B743-4065-8137-36E899DC5753}" dt="2025-02-06T23:23:56.859" v="5019" actId="1035"/>
          <ac:grpSpMkLst>
            <pc:docMk/>
            <pc:sldMk cId="1966793551" sldId="265"/>
            <ac:grpSpMk id="33" creationId="{B0B3F136-5CA0-E7B9-BDC9-436116304C59}"/>
          </ac:grpSpMkLst>
        </pc:grpChg>
        <pc:cxnChg chg="mod">
          <ac:chgData name="François GLEYZON" userId="a2d04f23f7faf3ef" providerId="LiveId" clId="{8625411A-B743-4065-8137-36E899DC5753}" dt="2025-02-06T23:23:54.380" v="5002"/>
          <ac:cxnSpMkLst>
            <pc:docMk/>
            <pc:sldMk cId="1966793551" sldId="265"/>
            <ac:cxnSpMk id="42" creationId="{6FDB5A4C-13F3-0375-7990-F0AD11248568}"/>
          </ac:cxnSpMkLst>
        </pc:cxnChg>
        <pc:cxnChg chg="mod">
          <ac:chgData name="François GLEYZON" userId="a2d04f23f7faf3ef" providerId="LiveId" clId="{8625411A-B743-4065-8137-36E899DC5753}" dt="2025-02-06T23:23:54.380" v="5002"/>
          <ac:cxnSpMkLst>
            <pc:docMk/>
            <pc:sldMk cId="1966793551" sldId="265"/>
            <ac:cxnSpMk id="43" creationId="{D98DEB6E-57BC-7702-41B5-01A457912C65}"/>
          </ac:cxnSpMkLst>
        </pc:cxn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pChg chg="mod">
          <ac:chgData name="François GLEYZON" userId="a2d04f23f7faf3ef" providerId="LiveId" clId="{8625411A-B743-4065-8137-36E899DC5753}" dt="2025-02-14T00:29:59.019" v="10862" actId="790"/>
          <ac:spMkLst>
            <pc:docMk/>
            <pc:sldMk cId="3013734229" sldId="266"/>
            <ac:spMk id="2" creationId="{C9E00D78-DC6F-B3E5-4EE1-57B17573A042}"/>
          </ac:spMkLst>
        </pc:spChg>
        <pc:spChg chg="mod">
          <ac:chgData name="François GLEYZON" userId="a2d04f23f7faf3ef" providerId="LiveId" clId="{8625411A-B743-4065-8137-36E899DC5753}" dt="2025-02-14T00:29:59.019" v="10862" actId="790"/>
          <ac:spMkLst>
            <pc:docMk/>
            <pc:sldMk cId="3013734229" sldId="266"/>
            <ac:spMk id="3" creationId="{0D204C9D-C124-A4B2-CA14-D7E07F23E83A}"/>
          </ac:spMkLst>
        </pc:spChg>
        <pc:spChg chg="mod">
          <ac:chgData name="François GLEYZON" userId="a2d04f23f7faf3ef" providerId="LiveId" clId="{8625411A-B743-4065-8137-36E899DC5753}" dt="2025-02-14T00:29:59.019" v="10862" actId="790"/>
          <ac:spMkLst>
            <pc:docMk/>
            <pc:sldMk cId="3013734229" sldId="266"/>
            <ac:spMk id="4" creationId="{1852E0AB-15C7-963A-94A1-AF3CA0D6A0A8}"/>
          </ac:spMkLst>
        </pc:spChg>
        <pc:spChg chg="mod">
          <ac:chgData name="François GLEYZON" userId="a2d04f23f7faf3ef" providerId="LiveId" clId="{8625411A-B743-4065-8137-36E899DC5753}" dt="2025-02-14T00:33:54.989" v="10892" actId="20577"/>
          <ac:spMkLst>
            <pc:docMk/>
            <pc:sldMk cId="3013734229" sldId="266"/>
            <ac:spMk id="5" creationId="{12FC6A74-40DA-DC90-686B-24F2DCFDC298}"/>
          </ac:spMkLst>
        </pc:spChg>
        <pc:spChg chg="add mod">
          <ac:chgData name="François GLEYZON" userId="a2d04f23f7faf3ef" providerId="LiveId" clId="{8625411A-B743-4065-8137-36E899DC5753}" dt="2025-02-14T00:29:59.019" v="10862" actId="790"/>
          <ac:spMkLst>
            <pc:docMk/>
            <pc:sldMk cId="3013734229" sldId="266"/>
            <ac:spMk id="6" creationId="{EFF7D163-40AD-E242-C15E-A6E9259FCFCF}"/>
          </ac:spMkLst>
        </pc:spChg>
        <pc:spChg chg="add mod">
          <ac:chgData name="François GLEYZON" userId="a2d04f23f7faf3ef" providerId="LiveId" clId="{8625411A-B743-4065-8137-36E899DC5753}" dt="2025-02-14T00:29:59.019" v="10862" actId="790"/>
          <ac:spMkLst>
            <pc:docMk/>
            <pc:sldMk cId="3013734229" sldId="266"/>
            <ac:spMk id="16" creationId="{B39967A9-E27A-C14E-CB1A-C73498778C17}"/>
          </ac:spMkLst>
        </pc:spChg>
        <pc:spChg chg="add mod">
          <ac:chgData name="François GLEYZON" userId="a2d04f23f7faf3ef" providerId="LiveId" clId="{8625411A-B743-4065-8137-36E899DC5753}" dt="2025-02-14T00:29:59.019" v="10862" actId="790"/>
          <ac:spMkLst>
            <pc:docMk/>
            <pc:sldMk cId="3013734229" sldId="266"/>
            <ac:spMk id="22" creationId="{6202A4EB-70C1-FC90-04FF-E6EC22746993}"/>
          </ac:spMkLst>
        </pc:spChg>
        <pc:spChg chg="add mod">
          <ac:chgData name="François GLEYZON" userId="a2d04f23f7faf3ef" providerId="LiveId" clId="{8625411A-B743-4065-8137-36E899DC5753}" dt="2025-02-14T00:29:59.019" v="10862" actId="790"/>
          <ac:spMkLst>
            <pc:docMk/>
            <pc:sldMk cId="3013734229" sldId="266"/>
            <ac:spMk id="24" creationId="{76493576-D5CC-FFCD-A3CC-42A2E2B30ACE}"/>
          </ac:spMkLst>
        </pc:spChg>
        <pc:spChg chg="add mod">
          <ac:chgData name="François GLEYZON" userId="a2d04f23f7faf3ef" providerId="LiveId" clId="{8625411A-B743-4065-8137-36E899DC5753}" dt="2025-02-14T00:29:59.019" v="10862" actId="790"/>
          <ac:spMkLst>
            <pc:docMk/>
            <pc:sldMk cId="3013734229" sldId="266"/>
            <ac:spMk id="25" creationId="{10BF094A-0B6E-84CD-1409-00B3E540E17B}"/>
          </ac:spMkLst>
        </pc:spChg>
        <pc:picChg chg="add mod ord">
          <ac:chgData name="François GLEYZON" userId="a2d04f23f7faf3ef" providerId="LiveId" clId="{8625411A-B743-4065-8137-36E899DC5753}" dt="2025-02-08T17:46:06.830" v="5393" actId="167"/>
          <ac:picMkLst>
            <pc:docMk/>
            <pc:sldMk cId="3013734229" sldId="266"/>
            <ac:picMk id="8" creationId="{F5478F9D-5ACE-798B-6D07-047046B54D1B}"/>
          </ac:picMkLst>
        </pc:picChg>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15/02/2025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9</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15/02/2025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15/02/2025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15/02/2025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15/02/2025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15/02/2025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15/02/2025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15/02/2025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15/02/2025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15/02/2025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15/02/2025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15/02/2025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15/02/2025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8.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8C55F6B5-A972-7032-5631-C5F15CB2F398}"/>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1/10</a:t>
            </a:r>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1</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https://github.com/GauthierBRUNEL/MEC8211_devoir_1</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10/10</a:t>
            </a: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Conclusion</a:t>
            </a: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C0FB229F-7FDE-60BB-7C9D-FA8C75D93FF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conclure, ce devoir nous a permis de montrer : </a:t>
            </a:r>
          </a:p>
        </p:txBody>
      </p:sp>
      <p:sp>
        <p:nvSpPr>
          <p:cNvPr id="7" name="TextBox 6">
            <a:extLst>
              <a:ext uri="{FF2B5EF4-FFF2-40B4-BE49-F238E27FC236}">
                <a16:creationId xmlns:a16="http://schemas.microsoft.com/office/drawing/2014/main" id="{70CF15AE-9D08-54F9-6B23-DBA1C0275690}"/>
              </a:ext>
            </a:extLst>
          </p:cNvPr>
          <p:cNvSpPr txBox="1"/>
          <p:nvPr/>
        </p:nvSpPr>
        <p:spPr>
          <a:xfrm>
            <a:off x="6394493" y="1018963"/>
            <a:ext cx="5662039" cy="1754326"/>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Les limites de l’analyse de convergence de l’erreur de discrétisation. En effet, si les schémas de discrétisation sont uniformes et cohérents avec le problème traité, on peut obtenir des résultats extrêmement bons (i.e. erreur de discrétisation très faible et donc analyse de convergence non pertinente). </a:t>
            </a:r>
          </a:p>
        </p:txBody>
      </p:sp>
      <p:sp>
        <p:nvSpPr>
          <p:cNvPr id="8" name="TextBox 7">
            <a:extLst>
              <a:ext uri="{FF2B5EF4-FFF2-40B4-BE49-F238E27FC236}">
                <a16:creationId xmlns:a16="http://schemas.microsoft.com/office/drawing/2014/main" id="{3F71D19F-FB6D-FE38-AC51-717B965503B7}"/>
              </a:ext>
            </a:extLst>
          </p:cNvPr>
          <p:cNvSpPr txBox="1"/>
          <p:nvPr/>
        </p:nvSpPr>
        <p:spPr>
          <a:xfrm>
            <a:off x="135469" y="996800"/>
            <a:ext cx="5662039" cy="923330"/>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Comment fonctionne une analyse de convergence dans le cas numéro 1. Nous avons pu comparer les ordres de convergence formel et observé afin de vérifier le code. </a:t>
            </a:r>
          </a:p>
        </p:txBody>
      </p:sp>
      <p:sp>
        <p:nvSpPr>
          <p:cNvPr id="9" name="Right Brace 8">
            <a:extLst>
              <a:ext uri="{FF2B5EF4-FFF2-40B4-BE49-F238E27FC236}">
                <a16:creationId xmlns:a16="http://schemas.microsoft.com/office/drawing/2014/main" id="{1A3D098E-C0A1-7DE8-1262-2E4E31F8E4CB}"/>
              </a:ext>
            </a:extLst>
          </p:cNvPr>
          <p:cNvSpPr/>
          <p:nvPr/>
        </p:nvSpPr>
        <p:spPr>
          <a:xfrm rot="5400000">
            <a:off x="5941498" y="-2992679"/>
            <a:ext cx="309004" cy="11921064"/>
          </a:xfrm>
          <a:prstGeom prst="rightBrace">
            <a:avLst>
              <a:gd name="adj1" fmla="val 90384"/>
              <a:gd name="adj2" fmla="val 50000"/>
            </a:avLst>
          </a:prstGeom>
          <a:ln w="571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1827829A-69C1-05E0-82FC-47D7A4E8CFA8}"/>
              </a:ext>
            </a:extLst>
          </p:cNvPr>
          <p:cNvSpPr txBox="1"/>
          <p:nvPr/>
        </p:nvSpPr>
        <p:spPr>
          <a:xfrm>
            <a:off x="434602" y="3251375"/>
            <a:ext cx="5226797"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L’analyse de convergence de l’erreur de discrétisation par convergence asymptotique est donc une méthode puissante afin de pouvoir vérifier un code. Néanmoins une bonne compréhension physique et numérique du problème est nécessaire afin de permettre une compréhension juste des résultats. </a:t>
            </a:r>
          </a:p>
        </p:txBody>
      </p:sp>
      <p:sp>
        <p:nvSpPr>
          <p:cNvPr id="11" name="TextBox 10">
            <a:extLst>
              <a:ext uri="{FF2B5EF4-FFF2-40B4-BE49-F238E27FC236}">
                <a16:creationId xmlns:a16="http://schemas.microsoft.com/office/drawing/2014/main" id="{F3FF0ABE-9BDA-8589-BCA2-AC743838ACFC}"/>
              </a:ext>
            </a:extLst>
          </p:cNvPr>
          <p:cNvSpPr txBox="1"/>
          <p:nvPr/>
        </p:nvSpPr>
        <p:spPr>
          <a:xfrm>
            <a:off x="6530593" y="3389874"/>
            <a:ext cx="5226797"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plus de permettre une convergence plus rapide, les schémas d’ordres supérieurs permettent une grande précision des phénomènes aux frontières. Tout cela vient cependant à un pris, plus l’ordre étant élevé et plus les calculs étant gourmand. </a:t>
            </a:r>
          </a:p>
        </p:txBody>
      </p:sp>
      <p:sp>
        <p:nvSpPr>
          <p:cNvPr id="12" name="Plus Sign 11">
            <a:extLst>
              <a:ext uri="{FF2B5EF4-FFF2-40B4-BE49-F238E27FC236}">
                <a16:creationId xmlns:a16="http://schemas.microsoft.com/office/drawing/2014/main" id="{280E63AB-7E7C-412D-9775-611C8F43CE44}"/>
              </a:ext>
            </a:extLst>
          </p:cNvPr>
          <p:cNvSpPr/>
          <p:nvPr/>
        </p:nvSpPr>
        <p:spPr>
          <a:xfrm>
            <a:off x="5875279" y="3794860"/>
            <a:ext cx="441434" cy="441434"/>
          </a:xfrm>
          <a:prstGeom prst="mathPlus">
            <a:avLst>
              <a:gd name="adj1" fmla="val 9727"/>
            </a:avLst>
          </a:prstGeom>
          <a:solidFill>
            <a:srgbClr val="980000"/>
          </a:solidFill>
          <a:ln>
            <a:solidFill>
              <a:srgbClr val="98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F2151F1C-7D98-8A07-DABB-9BF880922990}"/>
              </a:ext>
            </a:extLst>
          </p:cNvPr>
          <p:cNvSpPr txBox="1"/>
          <p:nvPr/>
        </p:nvSpPr>
        <p:spPr>
          <a:xfrm>
            <a:off x="1302169" y="5493308"/>
            <a:ext cx="9587652"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La vérification du code constitue une première étape essentielle dans le processus global de V&amp;V. Cependant, elle ne garantit pas encore l’exactitude des résultats obtenus. Il est désormais crucial de procéder à l’étape de vérification de la solution. Enfin, l’étape de validation permettra de s’assurer que le modèle représente fidèlement la réalité physique du phénomène étudié.</a:t>
            </a:r>
          </a:p>
        </p:txBody>
      </p:sp>
      <p:sp>
        <p:nvSpPr>
          <p:cNvPr id="14" name="TextBox 13">
            <a:extLst>
              <a:ext uri="{FF2B5EF4-FFF2-40B4-BE49-F238E27FC236}">
                <a16:creationId xmlns:a16="http://schemas.microsoft.com/office/drawing/2014/main" id="{E677CC0B-52E0-83B5-C15B-7233C6AD2BA3}"/>
              </a:ext>
            </a:extLst>
          </p:cNvPr>
          <p:cNvSpPr txBox="1"/>
          <p:nvPr/>
        </p:nvSpPr>
        <p:spPr>
          <a:xfrm>
            <a:off x="5129522" y="5123976"/>
            <a:ext cx="1932946"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Et maintenant ? </a:t>
            </a:r>
          </a:p>
        </p:txBody>
      </p:sp>
    </p:spTree>
    <p:extLst>
      <p:ext uri="{BB962C8B-B14F-4D97-AF65-F5344CB8AC3E}">
        <p14:creationId xmlns:p14="http://schemas.microsoft.com/office/powerpoint/2010/main" val="50856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93F0418-B279-4C4B-1DEA-C69ECA2E05ED}"/>
                  </a:ext>
                </a:extLst>
              </p:cNvPr>
              <p:cNvSpPr txBox="1"/>
              <p:nvPr/>
            </p:nvSpPr>
            <p:spPr>
              <a:xfrm>
                <a:off x="4420651" y="1855135"/>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oMath>
                  </m:oMathPara>
                </a14:m>
                <a:endParaRPr lang="fr-FR" noProof="0" dirty="0"/>
              </a:p>
            </p:txBody>
          </p:sp>
        </mc:Choice>
        <mc:Fallback xmlns="">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420651" y="1855135"/>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5C24A31-19A6-337D-E656-6090CC92BE94}"/>
                  </a:ext>
                </a:extLst>
              </p:cNvPr>
              <p:cNvSpPr txBox="1"/>
              <p:nvPr/>
            </p:nvSpPr>
            <p:spPr>
              <a:xfrm>
                <a:off x="4420651" y="2479449"/>
                <a:ext cx="3202800" cy="598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noProof="0" smtClean="0">
                          <a:latin typeface="Cambria Math" panose="02040503050406030204" pitchFamily="18" charset="0"/>
                        </a:rPr>
                        <m:t>0</m:t>
                      </m:r>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r>
                        <a:rPr lang="fr-FR" noProof="0" smtClean="0">
                          <a:latin typeface="Cambria Math" panose="02040503050406030204" pitchFamily="18" charset="0"/>
                        </a:rPr>
                        <m:t>⇒</m:t>
                      </m:r>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420651" y="2479449"/>
                <a:ext cx="3202800" cy="598497"/>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D73D10D0-D0CE-5684-4A39-361407C27D1A}"/>
              </a:ext>
            </a:extLst>
          </p:cNvPr>
          <p:cNvSpPr txBox="1"/>
          <p:nvPr/>
        </p:nvSpPr>
        <p:spPr>
          <a:xfrm>
            <a:off x="0" y="185513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considère le problème suivant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66EEB2D-AD16-27A2-ECFE-15577C4EDB26}"/>
                  </a:ext>
                </a:extLst>
              </p:cNvPr>
              <p:cNvSpPr txBox="1"/>
              <p:nvPr/>
            </p:nvSpPr>
            <p:spPr>
              <a:xfrm>
                <a:off x="0" y="2301387"/>
                <a:ext cx="4281914" cy="77655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suppose que le problème est stationnaire (</a:t>
                </a:r>
                <a14:m>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ce qui implique que : </a:t>
                </a:r>
              </a:p>
            </p:txBody>
          </p:sp>
        </mc:Choice>
        <mc:Fallback xmlns="">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301387"/>
                <a:ext cx="4281914" cy="776559"/>
              </a:xfrm>
              <a:prstGeom prst="rect">
                <a:avLst/>
              </a:prstGeom>
              <a:blipFill>
                <a:blip r:embed="rId4"/>
                <a:stretch>
                  <a:fillRect l="-1140" t="-4724" r="-1140" b="-39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9BAB9B-ED9C-FB2B-C91C-A3841B943DAF}"/>
                  </a:ext>
                </a:extLst>
              </p:cNvPr>
              <p:cNvSpPr txBox="1"/>
              <p:nvPr/>
            </p:nvSpPr>
            <p:spPr>
              <a:xfrm>
                <a:off x="4430480" y="3077946"/>
                <a:ext cx="3525324" cy="6338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sSup>
                            <m:sSupPr>
                              <m:ctrlPr>
                                <a:rPr lang="fr-FR" b="0" i="1" noProof="0" smtClean="0">
                                  <a:latin typeface="Cambria Math" panose="02040503050406030204" pitchFamily="18" charset="0"/>
                                </a:rPr>
                              </m:ctrlPr>
                            </m:sSupPr>
                            <m:e>
                              <m:r>
                                <a:rPr lang="fr-FR" b="0" i="1" noProof="0" smtClean="0">
                                  <a:latin typeface="Cambria Math" panose="02040503050406030204" pitchFamily="18" charset="0"/>
                                </a:rPr>
                                <m:t>𝑟</m:t>
                              </m:r>
                            </m:e>
                            <m:sup>
                              <m:r>
                                <a:rPr lang="fr-FR" b="0" i="1" noProof="0" smtClean="0">
                                  <a:latin typeface="Cambria Math" panose="02040503050406030204" pitchFamily="18" charset="0"/>
                                </a:rPr>
                                <m:t>2</m:t>
                              </m:r>
                            </m:sup>
                          </m:sSup>
                        </m:den>
                      </m:f>
                      <m:f>
                        <m:fPr>
                          <m:ctrlPr>
                            <a:rPr lang="fr-FR" b="0" i="1" noProof="0" smtClean="0">
                              <a:latin typeface="Cambria Math" panose="02040503050406030204" pitchFamily="18" charset="0"/>
                            </a:rPr>
                          </m:ctrlPr>
                        </m:fPr>
                        <m:num>
                          <m:sSup>
                            <m:sSupPr>
                              <m:ctrlPr>
                                <a:rPr lang="fr-FR" b="0" i="1" noProof="0" smtClean="0">
                                  <a:latin typeface="Cambria Math" panose="02040503050406030204" pitchFamily="18" charset="0"/>
                                </a:rPr>
                              </m:ctrlPr>
                            </m:sSupPr>
                            <m:e>
                              <m:r>
                                <a:rPr lang="fr-FR" b="0" i="1" noProof="0" smtClean="0">
                                  <a:latin typeface="Cambria Math" panose="02040503050406030204" pitchFamily="18" charset="0"/>
                                </a:rPr>
                                <m:t>𝜕</m:t>
                              </m:r>
                            </m:e>
                            <m:sup>
                              <m:r>
                                <a:rPr lang="fr-FR" b="0" i="1" noProof="0" smtClean="0">
                                  <a:latin typeface="Cambria Math" panose="02040503050406030204" pitchFamily="18" charset="0"/>
                                </a:rPr>
                                <m:t>2</m:t>
                              </m:r>
                            </m:sup>
                          </m:sSup>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𝑧</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6" name="TextBox 5">
                <a:extLst>
                  <a:ext uri="{FF2B5EF4-FFF2-40B4-BE49-F238E27FC236}">
                    <a16:creationId xmlns:a16="http://schemas.microsoft.com/office/drawing/2014/main" id="{009BAB9B-ED9C-FB2B-C91C-A3841B943DAF}"/>
                  </a:ext>
                </a:extLst>
              </p:cNvPr>
              <p:cNvSpPr txBox="1">
                <a:spLocks noRot="1" noChangeAspect="1" noMove="1" noResize="1" noEditPoints="1" noAdjustHandles="1" noChangeArrowheads="1" noChangeShapeType="1" noTextEdit="1"/>
              </p:cNvSpPr>
              <p:nvPr/>
            </p:nvSpPr>
            <p:spPr>
              <a:xfrm>
                <a:off x="4430480" y="3077946"/>
                <a:ext cx="3525324" cy="633891"/>
              </a:xfrm>
              <a:prstGeom prst="rect">
                <a:avLst/>
              </a:prstGeom>
              <a:blipFill>
                <a:blip r:embed="rId5"/>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B5436A21-87E5-E562-F7DC-2AACBB1F982E}"/>
              </a:ext>
            </a:extLst>
          </p:cNvPr>
          <p:cNvSpPr txBox="1"/>
          <p:nvPr/>
        </p:nvSpPr>
        <p:spPr>
          <a:xfrm>
            <a:off x="8205427" y="321022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problème est un problème </a:t>
            </a:r>
            <a:r>
              <a:rPr lang="fr-FR" b="1" noProof="0" dirty="0">
                <a:latin typeface="Times New Roman" panose="02020603050405020304" pitchFamily="18" charset="0"/>
                <a:cs typeface="Times New Roman" panose="02020603050405020304" pitchFamily="18" charset="0"/>
              </a:rPr>
              <a:t>elliptique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18C6D8-2662-6CC5-2BE7-F1DDE9107D03}"/>
                  </a:ext>
                </a:extLst>
              </p:cNvPr>
              <p:cNvSpPr txBox="1"/>
              <p:nvPr/>
            </p:nvSpPr>
            <p:spPr>
              <a:xfrm>
                <a:off x="0" y="5336881"/>
                <a:ext cx="4281914"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noProof="0" smtClean="0">
                        <a:latin typeface="Cambria Math" panose="02040503050406030204" pitchFamily="18" charset="0"/>
                        <a:ea typeface="Cambria Math" panose="02040503050406030204" pitchFamily="18" charset="0"/>
                      </a:rPr>
                      <m:t>𝜃</m:t>
                    </m:r>
                  </m:oMath>
                </a14:m>
                <a:r>
                  <a:rPr lang="fr-FR" noProof="0" dirty="0">
                    <a:latin typeface="Times New Roman" panose="02020603050405020304" pitchFamily="18" charset="0"/>
                    <a:cs typeface="Times New Roman" panose="02020603050405020304" pitchFamily="18" charset="0"/>
                  </a:rPr>
                  <a:t>)</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noProof="0" smtClean="0">
                        <a:latin typeface="Cambria Math" panose="02040503050406030204" pitchFamily="18" charset="0"/>
                      </a:rPr>
                      <m:t>𝑧</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5336881"/>
                <a:ext cx="4281914" cy="1200329"/>
              </a:xfrm>
              <a:prstGeom prst="rect">
                <a:avLst/>
              </a:prstGeom>
              <a:blipFill>
                <a:blip r:embed="rId6"/>
                <a:stretch>
                  <a:fillRect l="-1140" t="-2538" r="-114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20BC2C4-CEB9-97AE-8462-8BBABA109D44}"/>
                  </a:ext>
                </a:extLst>
              </p:cNvPr>
              <p:cNvSpPr txBox="1"/>
              <p:nvPr/>
            </p:nvSpPr>
            <p:spPr>
              <a:xfrm>
                <a:off x="4430480" y="59370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5937045"/>
                <a:ext cx="1876283" cy="276999"/>
              </a:xfrm>
              <a:prstGeom prst="rect">
                <a:avLst/>
              </a:prstGeom>
              <a:blipFill>
                <a:blip r:embed="rId7"/>
                <a:stretch>
                  <a:fillRect l="-2922" t="-2222" r="-422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E173B7-47AD-375C-5F99-FE5C48EF7E9A}"/>
                  </a:ext>
                </a:extLst>
              </p:cNvPr>
              <p:cNvSpPr txBox="1"/>
              <p:nvPr/>
            </p:nvSpPr>
            <p:spPr>
              <a:xfrm>
                <a:off x="4430480" y="62140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6214044"/>
                <a:ext cx="1450397" cy="276999"/>
              </a:xfrm>
              <a:prstGeom prst="rect">
                <a:avLst/>
              </a:prstGeom>
              <a:blipFill>
                <a:blip r:embed="rId8"/>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7A3EA391-AC61-60F2-E3E1-534BD1D887A1}"/>
              </a:ext>
            </a:extLst>
          </p:cNvPr>
          <p:cNvSpPr/>
          <p:nvPr/>
        </p:nvSpPr>
        <p:spPr>
          <a:xfrm>
            <a:off x="6455330" y="53938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14B89D1-D1AC-EE60-CD8F-B42A57D5E4D0}"/>
                  </a:ext>
                </a:extLst>
              </p:cNvPr>
              <p:cNvSpPr txBox="1"/>
              <p:nvPr/>
            </p:nvSpPr>
            <p:spPr>
              <a:xfrm>
                <a:off x="6784273" y="53938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5393881"/>
                <a:ext cx="1943096" cy="62824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B8CA2B-34B6-E843-AB8E-12298B99EA0F}"/>
                  </a:ext>
                </a:extLst>
              </p:cNvPr>
              <p:cNvSpPr txBox="1"/>
              <p:nvPr/>
            </p:nvSpPr>
            <p:spPr>
              <a:xfrm>
                <a:off x="6784273" y="6038418"/>
                <a:ext cx="4065087" cy="631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6038418"/>
                <a:ext cx="4065087" cy="631840"/>
              </a:xfrm>
              <a:prstGeom prst="rect">
                <a:avLst/>
              </a:prstGeom>
              <a:blipFill>
                <a:blip r:embed="rId10"/>
                <a:stretch>
                  <a:fillRect/>
                </a:stretch>
              </a:blipFill>
            </p:spPr>
            <p:txBody>
              <a:bodyPr/>
              <a:lstStyle/>
              <a:p>
                <a:r>
                  <a:rPr lang="en-GB">
                    <a:noFill/>
                  </a:rPr>
                  <a:t> </a:t>
                </a:r>
              </a:p>
            </p:txBody>
          </p:sp>
        </mc:Fallback>
      </mc:AlternateContent>
      <p:sp>
        <p:nvSpPr>
          <p:cNvPr id="19" name="TextBox 18">
            <a:extLst>
              <a:ext uri="{FF2B5EF4-FFF2-40B4-BE49-F238E27FC236}">
                <a16:creationId xmlns:a16="http://schemas.microsoft.com/office/drawing/2014/main" id="{1E42DB06-8668-2792-877E-6AAD838CFA0F}"/>
              </a:ext>
            </a:extLst>
          </p:cNvPr>
          <p:cNvSpPr txBox="1"/>
          <p:nvPr/>
        </p:nvSpPr>
        <p:spPr>
          <a:xfrm>
            <a:off x="8875936" y="5393881"/>
            <a:ext cx="265241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Par dérivation du produit</a:t>
            </a:r>
          </a:p>
        </p:txBody>
      </p:sp>
      <p:sp>
        <p:nvSpPr>
          <p:cNvPr id="20" name="Rectangle 19">
            <a:extLst>
              <a:ext uri="{FF2B5EF4-FFF2-40B4-BE49-F238E27FC236}">
                <a16:creationId xmlns:a16="http://schemas.microsoft.com/office/drawing/2014/main" id="{0A9073FB-1A65-43D2-A613-9EB3B1169DC4}"/>
              </a:ext>
            </a:extLst>
          </p:cNvPr>
          <p:cNvSpPr/>
          <p:nvPr/>
        </p:nvSpPr>
        <p:spPr>
          <a:xfrm>
            <a:off x="8934450" y="6038418"/>
            <a:ext cx="1914910" cy="6704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5" name="TextBox 34">
            <a:extLst>
              <a:ext uri="{FF2B5EF4-FFF2-40B4-BE49-F238E27FC236}">
                <a16:creationId xmlns:a16="http://schemas.microsoft.com/office/drawing/2014/main" id="{7A5412B6-0B42-D404-C987-4E69804FE7EA}"/>
              </a:ext>
            </a:extLst>
          </p:cNvPr>
          <p:cNvSpPr txBox="1"/>
          <p:nvPr/>
        </p:nvSpPr>
        <p:spPr>
          <a:xfrm>
            <a:off x="0" y="4792416"/>
            <a:ext cx="1207008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96F8C1F7-33DA-2A88-BE56-2E0648A83928}"/>
              </a:ext>
            </a:extLst>
          </p:cNvPr>
          <p:cNvSpPr txBox="1"/>
          <p:nvPr/>
        </p:nvSpPr>
        <p:spPr>
          <a:xfrm>
            <a:off x="0" y="627468"/>
            <a:ext cx="6096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système étudié est un pilier </a:t>
            </a:r>
            <a:r>
              <a:rPr lang="fr-FR" b="1" noProof="0" dirty="0">
                <a:latin typeface="Times New Roman" panose="02020603050405020304" pitchFamily="18" charset="0"/>
                <a:cs typeface="Times New Roman" panose="02020603050405020304" pitchFamily="18" charset="0"/>
              </a:rPr>
              <a:t>circulaire</a:t>
            </a:r>
            <a:r>
              <a:rPr lang="fr-FR" noProof="0" dirty="0">
                <a:latin typeface="Times New Roman" panose="02020603050405020304" pitchFamily="18" charset="0"/>
                <a:cs typeface="Times New Roman" panose="02020603050405020304" pitchFamily="18" charset="0"/>
              </a:rPr>
              <a:t> en béton d’un pont.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0251520-F500-2B22-A0CF-416CA59E6ED4}"/>
                  </a:ext>
                </a:extLst>
              </p:cNvPr>
              <p:cNvSpPr txBox="1"/>
              <p:nvPr/>
            </p:nvSpPr>
            <p:spPr>
              <a:xfrm>
                <a:off x="0" y="1090917"/>
                <a:ext cx="6096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la hauteur / profondeur est supposée infinie.  </a:t>
                </a:r>
              </a:p>
            </p:txBody>
          </p:sp>
        </mc:Choice>
        <mc:Fallback xmlns="">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0" y="1090917"/>
                <a:ext cx="6096000" cy="646331"/>
              </a:xfrm>
              <a:prstGeom prst="rect">
                <a:avLst/>
              </a:prstGeom>
              <a:blipFill>
                <a:blip r:embed="rId11"/>
                <a:stretch>
                  <a:fillRect l="-800" t="-66038" r="-800" b="-59434"/>
                </a:stretch>
              </a:blipFill>
            </p:spPr>
            <p:txBody>
              <a:bodyPr/>
              <a:lstStyle/>
              <a:p>
                <a:r>
                  <a:rPr lang="en-CA">
                    <a:noFill/>
                  </a:rPr>
                  <a:t> </a:t>
                </a:r>
              </a:p>
            </p:txBody>
          </p:sp>
        </mc:Fallback>
      </mc:AlternateContent>
      <p:grpSp>
        <p:nvGrpSpPr>
          <p:cNvPr id="33" name="Group 32">
            <a:extLst>
              <a:ext uri="{FF2B5EF4-FFF2-40B4-BE49-F238E27FC236}">
                <a16:creationId xmlns:a16="http://schemas.microsoft.com/office/drawing/2014/main" id="{B0B3F136-5CA0-E7B9-BDC9-436116304C59}"/>
              </a:ext>
            </a:extLst>
          </p:cNvPr>
          <p:cNvGrpSpPr/>
          <p:nvPr/>
        </p:nvGrpSpPr>
        <p:grpSpPr>
          <a:xfrm>
            <a:off x="7951602" y="797726"/>
            <a:ext cx="3615265" cy="2160000"/>
            <a:chOff x="7951602" y="1161794"/>
            <a:chExt cx="3615265" cy="2160000"/>
          </a:xfrm>
        </p:grpSpPr>
        <p:sp>
          <p:nvSpPr>
            <p:cNvPr id="37" name="Rectangle 36">
              <a:extLst>
                <a:ext uri="{FF2B5EF4-FFF2-40B4-BE49-F238E27FC236}">
                  <a16:creationId xmlns:a16="http://schemas.microsoft.com/office/drawing/2014/main" id="{B52B966E-57FC-DB50-66D6-EB4B26CB7279}"/>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8" name="Oval 37">
              <a:extLst>
                <a:ext uri="{FF2B5EF4-FFF2-40B4-BE49-F238E27FC236}">
                  <a16:creationId xmlns:a16="http://schemas.microsoft.com/office/drawing/2014/main" id="{EE437401-84E7-8168-5921-CAAC38C4A143}"/>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0" name="TextBox 39">
              <a:extLst>
                <a:ext uri="{FF2B5EF4-FFF2-40B4-BE49-F238E27FC236}">
                  <a16:creationId xmlns:a16="http://schemas.microsoft.com/office/drawing/2014/main" id="{1BFACD9C-A7F3-00B4-67DE-6EAEFD967F1D}"/>
                </a:ext>
              </a:extLst>
            </p:cNvPr>
            <p:cNvSpPr txBox="1"/>
            <p:nvPr/>
          </p:nvSpPr>
          <p:spPr>
            <a:xfrm>
              <a:off x="10466201" y="1161794"/>
              <a:ext cx="95673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Pilier </a:t>
              </a:r>
            </a:p>
          </p:txBody>
        </p:sp>
        <p:sp>
          <p:nvSpPr>
            <p:cNvPr id="41" name="TextBox 40">
              <a:extLst>
                <a:ext uri="{FF2B5EF4-FFF2-40B4-BE49-F238E27FC236}">
                  <a16:creationId xmlns:a16="http://schemas.microsoft.com/office/drawing/2014/main" id="{FEF0EBDF-EEDF-576E-EF80-6F6D90BCBCC6}"/>
                </a:ext>
              </a:extLst>
            </p:cNvPr>
            <p:cNvSpPr txBox="1"/>
            <p:nvPr/>
          </p:nvSpPr>
          <p:spPr>
            <a:xfrm>
              <a:off x="10466200" y="1531126"/>
              <a:ext cx="11006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Eau salée </a:t>
              </a:r>
            </a:p>
          </p:txBody>
        </p:sp>
        <p:cxnSp>
          <p:nvCxnSpPr>
            <p:cNvPr id="42" name="Straight Connector 41">
              <a:extLst>
                <a:ext uri="{FF2B5EF4-FFF2-40B4-BE49-F238E27FC236}">
                  <a16:creationId xmlns:a16="http://schemas.microsoft.com/office/drawing/2014/main" id="{6FDB5A4C-13F3-0375-7990-F0AD11248568}"/>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D98DEB6E-57BC-7702-41B5-01A457912C65}"/>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4" name="TextBox 43">
            <a:extLst>
              <a:ext uri="{FF2B5EF4-FFF2-40B4-BE49-F238E27FC236}">
                <a16:creationId xmlns:a16="http://schemas.microsoft.com/office/drawing/2014/main" id="{606C2879-B07E-738C-AE26-577B745F030F}"/>
              </a:ext>
            </a:extLst>
          </p:cNvPr>
          <p:cNvSpPr txBox="1"/>
          <p:nvPr/>
        </p:nvSpPr>
        <p:spPr>
          <a:xfrm>
            <a:off x="0" y="4155576"/>
            <a:ext cx="663570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effet, par définition, un problème est elliptique s’il peut s’écrire :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2CEBE47E-F412-B061-1A8F-3A6762027ED1}"/>
                  </a:ext>
                </a:extLst>
              </p:cNvPr>
              <p:cNvSpPr txBox="1"/>
              <p:nvPr/>
            </p:nvSpPr>
            <p:spPr>
              <a:xfrm>
                <a:off x="6429684" y="4056347"/>
                <a:ext cx="3314369"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sSup>
                            <m:sSupPr>
                              <m:ctrlPr>
                                <a:rPr lang="fr-FR" b="0" i="1" noProof="0" smtClean="0">
                                  <a:latin typeface="Cambria Math" panose="02040503050406030204" pitchFamily="18" charset="0"/>
                                </a:rPr>
                              </m:ctrlPr>
                            </m:sSupPr>
                            <m:e>
                              <m:r>
                                <a:rPr lang="fr-FR" i="1" noProof="0" smtClean="0">
                                  <a:latin typeface="Cambria Math" panose="02040503050406030204" pitchFamily="18" charset="0"/>
                                </a:rPr>
                                <m:t>𝜕</m:t>
                              </m:r>
                            </m:e>
                            <m:sup>
                              <m:r>
                                <a:rPr lang="fr-FR" b="0" i="1" noProof="0" smtClean="0">
                                  <a:latin typeface="Cambria Math" panose="02040503050406030204" pitchFamily="18" charset="0"/>
                                </a:rPr>
                                <m:t>2</m:t>
                              </m:r>
                            </m:sup>
                          </m:sSup>
                          <m:r>
                            <a:rPr lang="fr-FR" b="0" i="1" noProof="0" smtClean="0">
                              <a:latin typeface="Cambria Math" panose="02040503050406030204" pitchFamily="18" charset="0"/>
                            </a:rPr>
                            <m:t>𝑢</m:t>
                          </m:r>
                        </m:num>
                        <m:den>
                          <m:r>
                            <a:rPr lang="fr-FR" i="1" noProof="0" smtClean="0">
                              <a:latin typeface="Cambria Math" panose="02040503050406030204" pitchFamily="18" charset="0"/>
                            </a:rPr>
                            <m:t>𝜕𝜉</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sSup>
                            <m:sSupPr>
                              <m:ctrlPr>
                                <a:rPr lang="fr-FR" i="1" noProof="0">
                                  <a:latin typeface="Cambria Math" panose="02040503050406030204" pitchFamily="18" charset="0"/>
                                </a:rPr>
                              </m:ctrlPr>
                            </m:sSupPr>
                            <m:e>
                              <m:r>
                                <a:rPr lang="fr-FR" i="1" noProof="0" smtClean="0">
                                  <a:latin typeface="Cambria Math" panose="02040503050406030204" pitchFamily="18" charset="0"/>
                                </a:rPr>
                                <m:t>𝜕</m:t>
                              </m:r>
                            </m:e>
                            <m:sup>
                              <m:r>
                                <a:rPr lang="fr-FR" i="1" noProof="0">
                                  <a:latin typeface="Cambria Math" panose="02040503050406030204" pitchFamily="18" charset="0"/>
                                </a:rPr>
                                <m:t>2</m:t>
                              </m:r>
                            </m:sup>
                          </m:sSup>
                          <m:r>
                            <a:rPr lang="fr-FR" i="1" noProof="0">
                              <a:latin typeface="Cambria Math" panose="02040503050406030204" pitchFamily="18" charset="0"/>
                            </a:rPr>
                            <m:t>𝑢</m:t>
                          </m:r>
                        </m:num>
                        <m:den>
                          <m:r>
                            <a:rPr lang="fr-FR" i="1" noProof="0" smtClean="0">
                              <a:latin typeface="Cambria Math" panose="02040503050406030204" pitchFamily="18" charset="0"/>
                            </a:rPr>
                            <m:t>𝜕𝜂</m:t>
                          </m:r>
                          <m:r>
                            <a:rPr lang="fr-FR" i="1" noProof="0">
                              <a:latin typeface="Cambria Math" panose="02040503050406030204" pitchFamily="18" charset="0"/>
                            </a:rPr>
                            <m:t>²</m:t>
                          </m:r>
                        </m:den>
                      </m:f>
                      <m:r>
                        <a:rPr lang="fr-FR" b="0" i="1" noProof="0" smtClean="0">
                          <a:latin typeface="Cambria Math" panose="02040503050406030204" pitchFamily="18" charset="0"/>
                        </a:rPr>
                        <m:t>+</m:t>
                      </m:r>
                      <m:r>
                        <a:rPr lang="fr-FR" b="0" i="1" noProof="0" smtClean="0">
                          <a:latin typeface="Cambria Math" panose="02040503050406030204" pitchFamily="18" charset="0"/>
                        </a:rPr>
                        <m:t>𝑓</m:t>
                      </m:r>
                      <m:d>
                        <m:dPr>
                          <m:ctrlPr>
                            <a:rPr lang="fr-FR" b="0" i="1" noProof="0" smtClean="0">
                              <a:latin typeface="Cambria Math" panose="02040503050406030204" pitchFamily="18" charset="0"/>
                            </a:rPr>
                          </m:ctrlPr>
                        </m:dPr>
                        <m:e>
                          <m:r>
                            <a:rPr lang="fr-FR" i="1" noProof="0" smtClean="0">
                              <a:latin typeface="Cambria Math" panose="02040503050406030204" pitchFamily="18" charset="0"/>
                            </a:rPr>
                            <m:t>𝜉</m:t>
                          </m:r>
                          <m:r>
                            <a:rPr lang="fr-FR" b="0" i="1" noProof="0" smtClean="0">
                              <a:latin typeface="Cambria Math" panose="02040503050406030204" pitchFamily="18" charset="0"/>
                            </a:rPr>
                            <m:t>,</m:t>
                          </m:r>
                          <m:r>
                            <a:rPr lang="fr-FR" i="1" noProof="0">
                              <a:latin typeface="Cambria Math" panose="02040503050406030204" pitchFamily="18" charset="0"/>
                            </a:rPr>
                            <m:t>𝜂</m:t>
                          </m:r>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𝑢</m:t>
                              </m:r>
                            </m:num>
                            <m:den>
                              <m:r>
                                <a:rPr lang="fr-FR" i="1" noProof="0" smtClean="0">
                                  <a:latin typeface="Cambria Math" panose="02040503050406030204" pitchFamily="18" charset="0"/>
                                </a:rPr>
                                <m:t>𝜕𝜉</m:t>
                              </m:r>
                            </m:den>
                          </m:f>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𝑢</m:t>
                              </m:r>
                            </m:num>
                            <m:den>
                              <m:r>
                                <a:rPr lang="fr-FR" i="1" noProof="0" smtClean="0">
                                  <a:latin typeface="Cambria Math" panose="02040503050406030204" pitchFamily="18" charset="0"/>
                                </a:rPr>
                                <m:t>𝜕</m:t>
                              </m:r>
                              <m:r>
                                <a:rPr lang="fr-FR" i="1" noProof="0">
                                  <a:latin typeface="Cambria Math" panose="02040503050406030204" pitchFamily="18" charset="0"/>
                                </a:rPr>
                                <m:t>𝜂</m:t>
                              </m:r>
                            </m:den>
                          </m:f>
                        </m:e>
                      </m:d>
                      <m:r>
                        <a:rPr lang="fr-FR" b="0" i="1" noProof="0" smtClean="0">
                          <a:latin typeface="Cambria Math" panose="02040503050406030204" pitchFamily="18" charset="0"/>
                        </a:rPr>
                        <m:t>=0</m:t>
                      </m:r>
                    </m:oMath>
                  </m:oMathPara>
                </a14:m>
                <a:endParaRPr lang="fr-FR" noProof="0" dirty="0"/>
              </a:p>
            </p:txBody>
          </p:sp>
        </mc:Choice>
        <mc:Fallback xmlns="">
          <p:sp>
            <p:nvSpPr>
              <p:cNvPr id="45" name="TextBox 44">
                <a:extLst>
                  <a:ext uri="{FF2B5EF4-FFF2-40B4-BE49-F238E27FC236}">
                    <a16:creationId xmlns:a16="http://schemas.microsoft.com/office/drawing/2014/main" id="{2CEBE47E-F412-B061-1A8F-3A6762027ED1}"/>
                  </a:ext>
                </a:extLst>
              </p:cNvPr>
              <p:cNvSpPr txBox="1">
                <a:spLocks noRot="1" noChangeAspect="1" noMove="1" noResize="1" noEditPoints="1" noAdjustHandles="1" noChangeArrowheads="1" noChangeShapeType="1" noTextEdit="1"/>
              </p:cNvSpPr>
              <p:nvPr/>
            </p:nvSpPr>
            <p:spPr>
              <a:xfrm>
                <a:off x="6429684" y="4056347"/>
                <a:ext cx="3314369" cy="627992"/>
              </a:xfrm>
              <a:prstGeom prst="rect">
                <a:avLst/>
              </a:prstGeom>
              <a:blipFill>
                <a:blip r:embed="rId12"/>
                <a:stretch>
                  <a:fillRect/>
                </a:stretch>
              </a:blipFill>
            </p:spPr>
            <p:txBody>
              <a:bodyPr/>
              <a:lstStyle/>
              <a:p>
                <a:r>
                  <a:rPr lang="en-GB">
                    <a:noFill/>
                  </a:rPr>
                  <a:t> </a:t>
                </a:r>
              </a:p>
            </p:txBody>
          </p:sp>
        </mc:Fallback>
      </mc:AlternateContent>
      <p:sp>
        <p:nvSpPr>
          <p:cNvPr id="47" name="TextBox 46">
            <a:extLst>
              <a:ext uri="{FF2B5EF4-FFF2-40B4-BE49-F238E27FC236}">
                <a16:creationId xmlns:a16="http://schemas.microsoft.com/office/drawing/2014/main" id="{287A1C12-99B6-721C-C413-14666A5B4D3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2/10</a:t>
            </a:r>
          </a:p>
        </p:txBody>
      </p:sp>
      <p:sp>
        <p:nvSpPr>
          <p:cNvPr id="10" name="TextBox 9">
            <a:extLst>
              <a:ext uri="{FF2B5EF4-FFF2-40B4-BE49-F238E27FC236}">
                <a16:creationId xmlns:a16="http://schemas.microsoft.com/office/drawing/2014/main" id="{E6776343-149B-C142-CF34-8C3AA10AF8AF}"/>
              </a:ext>
            </a:extLst>
          </p:cNvPr>
          <p:cNvSpPr txBox="1"/>
          <p:nvPr/>
        </p:nvSpPr>
        <p:spPr>
          <a:xfrm>
            <a:off x="9795173" y="4182539"/>
            <a:ext cx="2108373" cy="369332"/>
          </a:xfrm>
          <a:prstGeom prst="rect">
            <a:avLst/>
          </a:prstGeom>
          <a:noFill/>
        </p:spPr>
        <p:txBody>
          <a:bodyPr wrap="square" rtlCol="0">
            <a:spAutoFit/>
          </a:bodyPr>
          <a:lstStyle/>
          <a:p>
            <a:pPr algn="ctr"/>
            <a:r>
              <a:rPr lang="fr-FR" noProof="0" dirty="0">
                <a:latin typeface="Times New Roman" panose="02020603050405020304" pitchFamily="18" charset="0"/>
                <a:cs typeface="Times New Roman" panose="02020603050405020304" pitchFamily="18" charset="0"/>
              </a:rPr>
              <a:t>(forme canonique)</a:t>
            </a:r>
            <a:endParaRPr lang="fr-FR" b="1" noProof="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79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D9D8E2-6A02-3C17-6B4A-972E3FEF8B78}"/>
                  </a:ext>
                </a:extLst>
              </p:cNvPr>
              <p:cNvSpPr txBox="1"/>
              <p:nvPr/>
            </p:nvSpPr>
            <p:spPr>
              <a:xfrm>
                <a:off x="0" y="1980114"/>
                <a:ext cx="8040414"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p:txBody>
          </p:sp>
        </mc:Choice>
        <mc:Fallback xmlns="">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980114"/>
                <a:ext cx="8040414" cy="1477328"/>
              </a:xfrm>
              <a:prstGeom prst="rect">
                <a:avLst/>
              </a:prstGeom>
              <a:blipFill>
                <a:blip r:embed="rId2"/>
                <a:stretch>
                  <a:fillRect l="-607" t="-2479" r="-607" b="-5785"/>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8040414" y="2578068"/>
            <a:ext cx="180376" cy="770499"/>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2A08AA-F960-DA16-2E29-6E16E7EF6D86}"/>
                  </a:ext>
                </a:extLst>
              </p:cNvPr>
              <p:cNvSpPr txBox="1"/>
              <p:nvPr/>
            </p:nvSpPr>
            <p:spPr>
              <a:xfrm>
                <a:off x="8434551" y="2497020"/>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e>
                      </m:d>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8434551" y="2497020"/>
                <a:ext cx="1487395" cy="276999"/>
              </a:xfrm>
              <a:prstGeom prst="rect">
                <a:avLst/>
              </a:prstGeom>
              <a:blipFill>
                <a:blip r:embed="rId3"/>
                <a:stretch>
                  <a:fillRect l="-3689" r="-410"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BDA96-548C-5311-ADC2-47F677ACF600}"/>
                  </a:ext>
                </a:extLst>
              </p:cNvPr>
              <p:cNvSpPr txBox="1"/>
              <p:nvPr/>
            </p:nvSpPr>
            <p:spPr>
              <a:xfrm>
                <a:off x="8434551" y="2817669"/>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𝑟</m:t>
                          </m:r>
                          <m:r>
                            <a:rPr lang="fr-FR" b="0" i="1" noProof="0" smtClean="0">
                              <a:latin typeface="Cambria Math" panose="02040503050406030204" pitchFamily="18" charset="0"/>
                            </a:rPr>
                            <m:t>=0</m:t>
                          </m:r>
                        </m:sub>
                      </m:sSub>
                      <m:r>
                        <a:rPr lang="fr-FR" b="0" i="1" noProof="0" smtClean="0">
                          <a:latin typeface="Cambria Math" panose="02040503050406030204" pitchFamily="18" charset="0"/>
                        </a:rPr>
                        <m:t>=0</m:t>
                      </m:r>
                    </m:oMath>
                  </m:oMathPara>
                </a14:m>
                <a:endParaRPr lang="fr-FR" noProof="0" dirty="0"/>
              </a:p>
            </p:txBody>
          </p:sp>
        </mc:Choice>
        <mc:Fallback xmlns="">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8434551" y="2817669"/>
                <a:ext cx="1152560" cy="654090"/>
              </a:xfrm>
              <a:prstGeom prst="rect">
                <a:avLst/>
              </a:prstGeom>
              <a:blipFill>
                <a:blip r:embed="rId4"/>
                <a:stretch>
                  <a:fillRect/>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oMath>
                  </m:oMathPara>
                </a14:m>
                <a:endParaRPr lang="fr-FR" noProof="0" dirty="0"/>
              </a:p>
            </p:txBody>
          </p:sp>
        </mc:Choice>
        <mc:Fallback xmlns="">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=0</m:t>
                      </m:r>
                    </m:oMath>
                  </m:oMathPara>
                </a14:m>
                <a:endParaRPr lang="fr-FR" noProof="0" dirty="0"/>
              </a:p>
            </p:txBody>
          </p:sp>
        </mc:Choice>
        <mc:Fallback xmlns="">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oMath>
                  </m:oMathPara>
                </a14:m>
                <a:endParaRPr lang="fr-FR" noProof="0" dirty="0"/>
              </a:p>
            </p:txBody>
          </p:sp>
        </mc:Choice>
        <mc:Fallback xmlns="">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=1</m:t>
                      </m:r>
                    </m:oMath>
                  </m:oMathPara>
                </a14:m>
                <a:endParaRPr lang="fr-FR" noProof="0" dirty="0"/>
              </a:p>
            </p:txBody>
          </p:sp>
        </mc:Choice>
        <mc:Fallback xmlns="">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m:t>
                      </m:r>
                      <m:r>
                        <a:rPr lang="fr-FR" b="0" i="0" noProof="0" smtClean="0">
                          <a:latin typeface="Cambria Math" panose="02040503050406030204" pitchFamily="18" charset="0"/>
                        </a:rPr>
                        <m:t>5</m:t>
                      </m:r>
                    </m:oMath>
                  </m:oMathPara>
                </a14:m>
                <a:endParaRPr lang="fr-FR" noProof="0" dirty="0"/>
              </a:p>
            </p:txBody>
          </p:sp>
        </mc:Choice>
        <mc:Fallback xmlns="">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𝑁</m:t>
                          </m:r>
                          <m:r>
                            <a:rPr lang="fr-FR" b="0" i="1" noProof="0" smtClean="0">
                              <a:latin typeface="Cambria Math" panose="02040503050406030204" pitchFamily="18" charset="0"/>
                            </a:rPr>
                            <m:t>−1</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4</m:t>
                          </m:r>
                        </m:den>
                      </m:f>
                    </m:oMath>
                  </m:oMathPara>
                </a14:m>
                <a:endParaRPr lang="fr-FR" noProof="0" dirty="0"/>
              </a:p>
            </p:txBody>
          </p:sp>
        </mc:Choice>
        <mc:Fallback xmlns="">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3/10</a:t>
            </a:r>
          </a:p>
        </p:txBody>
      </p:sp>
    </p:spTree>
    <p:extLst>
      <p:ext uri="{BB962C8B-B14F-4D97-AF65-F5344CB8AC3E}">
        <p14:creationId xmlns:p14="http://schemas.microsoft.com/office/powerpoint/2010/main" val="248795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C561-72AF-51A1-7287-099D6560CB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C4A58F-66DC-5C22-B369-CB6316DD2D90}"/>
              </a:ext>
            </a:extLst>
          </p:cNvPr>
          <p:cNvSpPr txBox="1"/>
          <p:nvPr/>
        </p:nvSpPr>
        <p:spPr>
          <a:xfrm>
            <a:off x="0" y="627468"/>
            <a:ext cx="488100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souhaite résoudre analytiquement le problème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D1EF5B-835F-C5A9-1EDA-8188A89EC195}"/>
                  </a:ext>
                </a:extLst>
              </p:cNvPr>
              <p:cNvSpPr txBox="1"/>
              <p:nvPr/>
            </p:nvSpPr>
            <p:spPr>
              <a:xfrm>
                <a:off x="4881004" y="513956"/>
                <a:ext cx="2106272"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5" name="TextBox 4">
                <a:extLst>
                  <a:ext uri="{FF2B5EF4-FFF2-40B4-BE49-F238E27FC236}">
                    <a16:creationId xmlns:a16="http://schemas.microsoft.com/office/drawing/2014/main" id="{9CD1EF5B-835F-C5A9-1EDA-8188A89EC195}"/>
                  </a:ext>
                </a:extLst>
              </p:cNvPr>
              <p:cNvSpPr txBox="1">
                <a:spLocks noRot="1" noChangeAspect="1" noMove="1" noResize="1" noEditPoints="1" noAdjustHandles="1" noChangeArrowheads="1" noChangeShapeType="1" noTextEdit="1"/>
              </p:cNvSpPr>
              <p:nvPr/>
            </p:nvSpPr>
            <p:spPr>
              <a:xfrm>
                <a:off x="4881004" y="513956"/>
                <a:ext cx="2106272" cy="72417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F2C842C-65F6-F6AA-8AD7-2C57C499709A}"/>
                  </a:ext>
                </a:extLst>
              </p:cNvPr>
              <p:cNvSpPr txBox="1"/>
              <p:nvPr/>
            </p:nvSpPr>
            <p:spPr>
              <a:xfrm>
                <a:off x="0" y="1163593"/>
                <a:ext cx="9396248" cy="49956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pose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f>
                      <m:fPr>
                        <m:ctrlPr>
                          <a:rPr lang="fr-FR" i="1" noProof="0">
                            <a:latin typeface="Cambria Math" panose="02040503050406030204" pitchFamily="18" charset="0"/>
                          </a:rPr>
                        </m:ctrlPr>
                      </m:fPr>
                      <m:num>
                        <m:r>
                          <a:rPr lang="fr-FR" i="1" noProof="0">
                            <a:latin typeface="Cambria Math" panose="02040503050406030204" pitchFamily="18" charset="0"/>
                          </a:rPr>
                          <m:t>𝜕</m:t>
                        </m:r>
                        <m:r>
                          <a:rPr lang="fr-FR" i="1" noProof="0">
                            <a:latin typeface="Cambria Math" panose="02040503050406030204" pitchFamily="18" charset="0"/>
                          </a:rPr>
                          <m:t>𝐶</m:t>
                        </m:r>
                      </m:num>
                      <m:den>
                        <m:r>
                          <a:rPr lang="fr-FR" i="1" noProof="0">
                            <a:latin typeface="Cambria Math" panose="02040503050406030204" pitchFamily="18" charset="0"/>
                          </a:rPr>
                          <m:t>𝜕</m:t>
                        </m:r>
                        <m:r>
                          <a:rPr lang="fr-FR" i="1" noProof="0">
                            <a:latin typeface="Cambria Math" panose="02040503050406030204" pitchFamily="18" charset="0"/>
                          </a:rPr>
                          <m:t>𝑟</m:t>
                        </m:r>
                      </m:den>
                    </m:f>
                  </m:oMath>
                </a14:m>
                <a:r>
                  <a:rPr lang="fr-FR" noProof="0" dirty="0">
                    <a:latin typeface="Times New Roman" panose="02020603050405020304" pitchFamily="18" charset="0"/>
                    <a:cs typeface="Times New Roman" panose="02020603050405020304" pitchFamily="18" charset="0"/>
                  </a:rPr>
                  <a:t> et on se rend compte que l’on obtient une équation différentielle de la forme :  </a:t>
                </a:r>
              </a:p>
            </p:txBody>
          </p:sp>
        </mc:Choice>
        <mc:Fallback xmlns="">
          <p:sp>
            <p:nvSpPr>
              <p:cNvPr id="6" name="TextBox 5">
                <a:extLst>
                  <a:ext uri="{FF2B5EF4-FFF2-40B4-BE49-F238E27FC236}">
                    <a16:creationId xmlns:a16="http://schemas.microsoft.com/office/drawing/2014/main" id="{FF2C842C-65F6-F6AA-8AD7-2C57C499709A}"/>
                  </a:ext>
                </a:extLst>
              </p:cNvPr>
              <p:cNvSpPr txBox="1">
                <a:spLocks noRot="1" noChangeAspect="1" noMove="1" noResize="1" noEditPoints="1" noAdjustHandles="1" noChangeArrowheads="1" noChangeShapeType="1" noTextEdit="1"/>
              </p:cNvSpPr>
              <p:nvPr/>
            </p:nvSpPr>
            <p:spPr>
              <a:xfrm>
                <a:off x="0" y="1163593"/>
                <a:ext cx="9396248" cy="499560"/>
              </a:xfrm>
              <a:prstGeom prst="rect">
                <a:avLst/>
              </a:prstGeom>
              <a:blipFill>
                <a:blip r:embed="rId3"/>
                <a:stretch>
                  <a:fillRect l="-519" b="-60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E0C8D9-3B6A-5353-D429-49011476A1F8}"/>
                  </a:ext>
                </a:extLst>
              </p:cNvPr>
              <p:cNvSpPr txBox="1"/>
              <p:nvPr/>
            </p:nvSpPr>
            <p:spPr>
              <a:xfrm>
                <a:off x="9068325" y="1114348"/>
                <a:ext cx="2478340"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7" name="TextBox 6">
                <a:extLst>
                  <a:ext uri="{FF2B5EF4-FFF2-40B4-BE49-F238E27FC236}">
                    <a16:creationId xmlns:a16="http://schemas.microsoft.com/office/drawing/2014/main" id="{0DE0C8D9-3B6A-5353-D429-49011476A1F8}"/>
                  </a:ext>
                </a:extLst>
              </p:cNvPr>
              <p:cNvSpPr txBox="1">
                <a:spLocks noRot="1" noChangeAspect="1" noMove="1" noResize="1" noEditPoints="1" noAdjustHandles="1" noChangeArrowheads="1" noChangeShapeType="1" noTextEdit="1"/>
              </p:cNvSpPr>
              <p:nvPr/>
            </p:nvSpPr>
            <p:spPr>
              <a:xfrm>
                <a:off x="9068325" y="1114348"/>
                <a:ext cx="2478340" cy="69083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A54EB86-CFDF-B2E1-C61C-91BFFAB2C8CA}"/>
                  </a:ext>
                </a:extLst>
              </p:cNvPr>
              <p:cNvSpPr txBox="1"/>
              <p:nvPr/>
            </p:nvSpPr>
            <p:spPr>
              <a:xfrm>
                <a:off x="0" y="2327564"/>
                <a:ext cx="9011570" cy="49128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que le terme </a:t>
                </a:r>
                <a14:m>
                  <m:oMath xmlns:m="http://schemas.openxmlformats.org/officeDocument/2006/math">
                    <m:r>
                      <a:rPr lang="fr-FR" b="0" i="1" noProof="0" smtClean="0">
                        <a:latin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oMath>
                </a14:m>
                <a:r>
                  <a:rPr lang="fr-FR" noProof="0" dirty="0">
                    <a:latin typeface="Times New Roman" panose="02020603050405020304" pitchFamily="18" charset="0"/>
                    <a:cs typeface="Times New Roman" panose="02020603050405020304" pitchFamily="18" charset="0"/>
                  </a:rPr>
                  <a:t> n’est rien d’autre que </a:t>
                </a:r>
                <a14:m>
                  <m:oMath xmlns:m="http://schemas.openxmlformats.org/officeDocument/2006/math">
                    <m:f>
                      <m:fPr>
                        <m:ctrlPr>
                          <a:rPr lang="fr-FR"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𝑑</m:t>
                        </m:r>
                      </m:num>
                      <m:den>
                        <m:r>
                          <a:rPr lang="fr-FR" b="0" i="1" noProof="0" smtClean="0">
                            <a:latin typeface="Cambria Math" panose="02040503050406030204" pitchFamily="18" charset="0"/>
                            <a:cs typeface="Times New Roman" panose="02020603050405020304" pitchFamily="18" charset="0"/>
                          </a:rPr>
                          <m:t>𝑑𝑟</m:t>
                        </m:r>
                      </m:den>
                    </m:f>
                    <m:d>
                      <m:dPr>
                        <m:ctrlPr>
                          <a:rPr lang="fr-FR"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𝑦</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e>
                    </m:d>
                  </m:oMath>
                </a14:m>
                <a:r>
                  <a:rPr lang="fr-FR" noProof="0" dirty="0">
                    <a:latin typeface="Times New Roman" panose="02020603050405020304" pitchFamily="18" charset="0"/>
                    <a:cs typeface="Times New Roman" panose="02020603050405020304" pitchFamily="18" charset="0"/>
                  </a:rPr>
                  <a:t> ce qui donne:  </a:t>
                </a:r>
              </a:p>
            </p:txBody>
          </p:sp>
        </mc:Choice>
        <mc:Fallback xmlns="">
          <p:sp>
            <p:nvSpPr>
              <p:cNvPr id="9" name="TextBox 8">
                <a:extLst>
                  <a:ext uri="{FF2B5EF4-FFF2-40B4-BE49-F238E27FC236}">
                    <a16:creationId xmlns:a16="http://schemas.microsoft.com/office/drawing/2014/main" id="{7A54EB86-CFDF-B2E1-C61C-91BFFAB2C8CA}"/>
                  </a:ext>
                </a:extLst>
              </p:cNvPr>
              <p:cNvSpPr txBox="1">
                <a:spLocks noRot="1" noChangeAspect="1" noMove="1" noResize="1" noEditPoints="1" noAdjustHandles="1" noChangeArrowheads="1" noChangeShapeType="1" noTextEdit="1"/>
              </p:cNvSpPr>
              <p:nvPr/>
            </p:nvSpPr>
            <p:spPr>
              <a:xfrm>
                <a:off x="0" y="2327564"/>
                <a:ext cx="9011570" cy="491288"/>
              </a:xfrm>
              <a:prstGeom prst="rect">
                <a:avLst/>
              </a:prstGeom>
              <a:blipFill>
                <a:blip r:embed="rId5"/>
                <a:stretch>
                  <a:fillRect l="-541" b="-7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0541310-AE63-A3AD-7F42-7A4E4EFFBB68}"/>
                  </a:ext>
                </a:extLst>
              </p:cNvPr>
              <p:cNvSpPr txBox="1"/>
              <p:nvPr/>
            </p:nvSpPr>
            <p:spPr>
              <a:xfrm>
                <a:off x="9068324" y="16756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0" name="TextBox 9">
                <a:extLst>
                  <a:ext uri="{FF2B5EF4-FFF2-40B4-BE49-F238E27FC236}">
                    <a16:creationId xmlns:a16="http://schemas.microsoft.com/office/drawing/2014/main" id="{40541310-AE63-A3AD-7F42-7A4E4EFFBB68}"/>
                  </a:ext>
                </a:extLst>
              </p:cNvPr>
              <p:cNvSpPr txBox="1">
                <a:spLocks noRot="1" noChangeAspect="1" noMove="1" noResize="1" noEditPoints="1" noAdjustHandles="1" noChangeArrowheads="1" noChangeShapeType="1" noTextEdit="1"/>
              </p:cNvSpPr>
              <p:nvPr/>
            </p:nvSpPr>
            <p:spPr>
              <a:xfrm>
                <a:off x="9068324" y="1675699"/>
                <a:ext cx="3123675" cy="69083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A7A204-9C2C-295B-8685-3AA6C75E9424}"/>
                  </a:ext>
                </a:extLst>
              </p:cNvPr>
              <p:cNvSpPr txBox="1"/>
              <p:nvPr/>
            </p:nvSpPr>
            <p:spPr>
              <a:xfrm>
                <a:off x="8916977" y="22501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𝑑</m:t>
                          </m:r>
                        </m:num>
                        <m:den>
                          <m:r>
                            <a:rPr lang="fr-FR" b="0" i="1" noProof="0" smtClean="0">
                              <a:latin typeface="Cambria Math" panose="02040503050406030204" pitchFamily="18" charset="0"/>
                            </a:rPr>
                            <m:t>𝑑𝑟</m:t>
                          </m:r>
                        </m:den>
                      </m:f>
                      <m:d>
                        <m:dPr>
                          <m:ctrlPr>
                            <a:rPr lang="fr-FR" i="1" noProof="0">
                              <a:latin typeface="Cambria Math" panose="02040503050406030204" pitchFamily="18" charset="0"/>
                              <a:cs typeface="Times New Roman" panose="02020603050405020304" pitchFamily="18" charset="0"/>
                            </a:rPr>
                          </m:ctrlPr>
                        </m:dPr>
                        <m:e>
                          <m:r>
                            <a:rPr lang="fr-FR" i="1" noProof="0">
                              <a:latin typeface="Cambria Math" panose="02040503050406030204" pitchFamily="18" charset="0"/>
                              <a:cs typeface="Times New Roman" panose="020206030504050203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𝑦</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e>
                      </m:d>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CAA7A204-9C2C-295B-8685-3AA6C75E9424}"/>
                  </a:ext>
                </a:extLst>
              </p:cNvPr>
              <p:cNvSpPr txBox="1">
                <a:spLocks noRot="1" noChangeAspect="1" noMove="1" noResize="1" noEditPoints="1" noAdjustHandles="1" noChangeArrowheads="1" noChangeShapeType="1" noTextEdit="1"/>
              </p:cNvSpPr>
              <p:nvPr/>
            </p:nvSpPr>
            <p:spPr>
              <a:xfrm>
                <a:off x="8916977" y="2250199"/>
                <a:ext cx="3123675" cy="690830"/>
              </a:xfrm>
              <a:prstGeom prst="rect">
                <a:avLst/>
              </a:prstGeom>
              <a:blipFill>
                <a:blip r:embed="rId7"/>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F949E2F4-B036-5D37-EA90-EDCD5AAC03C6}"/>
              </a:ext>
            </a:extLst>
          </p:cNvPr>
          <p:cNvSpPr txBox="1"/>
          <p:nvPr/>
        </p:nvSpPr>
        <p:spPr>
          <a:xfrm>
            <a:off x="0" y="3066159"/>
            <a:ext cx="310265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intègre une première fois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C68DC94-F6BA-F627-DAD0-C1726F459CF5}"/>
                  </a:ext>
                </a:extLst>
              </p:cNvPr>
              <p:cNvSpPr txBox="1"/>
              <p:nvPr/>
            </p:nvSpPr>
            <p:spPr>
              <a:xfrm>
                <a:off x="2890345" y="2868176"/>
                <a:ext cx="3123675" cy="13247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𝑦</m:t>
                      </m:r>
                      <m:d>
                        <m:dPr>
                          <m:ctrlPr>
                            <a:rPr lang="fr-FR" b="0" i="1" noProof="0" smtClean="0">
                              <a:latin typeface="Cambria Math" panose="02040503050406030204" pitchFamily="18" charset="0"/>
                              <a:ea typeface="Cambria Math" panose="02040503050406030204" pitchFamily="18" charset="0"/>
                            </a:rPr>
                          </m:ctrlPr>
                        </m:dPr>
                        <m:e>
                          <m:r>
                            <a:rPr lang="fr-FR" b="0" i="1" noProof="0" smtClean="0">
                              <a:latin typeface="Cambria Math" panose="02040503050406030204" pitchFamily="18" charset="0"/>
                              <a:ea typeface="Cambria Math" panose="02040503050406030204" pitchFamily="18" charset="0"/>
                            </a:rPr>
                            <m:t>𝑟</m:t>
                          </m:r>
                        </m:e>
                      </m:d>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f>
                        <m:fPr>
                          <m:ctrlPr>
                            <a:rPr lang="fr-FR" b="0" i="1" noProof="0" smtClean="0">
                              <a:latin typeface="Cambria Math" panose="02040503050406030204" pitchFamily="18" charset="0"/>
                              <a:ea typeface="Cambria Math" panose="02040503050406030204" pitchFamily="18" charset="0"/>
                            </a:rPr>
                          </m:ctrlPr>
                        </m:fPr>
                        <m:num>
                          <m:sSup>
                            <m:sSupPr>
                              <m:ctrlPr>
                                <a:rPr lang="fr-FR" b="0" i="1" noProof="0" smtClean="0">
                                  <a:latin typeface="Cambria Math" panose="02040503050406030204" pitchFamily="18" charset="0"/>
                                  <a:ea typeface="Cambria Math" panose="02040503050406030204" pitchFamily="18" charset="0"/>
                                </a:rPr>
                              </m:ctrlPr>
                            </m:sSupPr>
                            <m:e>
                              <m:r>
                                <a:rPr lang="fr-FR" b="0" i="1" noProof="0" smtClean="0">
                                  <a:latin typeface="Cambria Math" panose="02040503050406030204" pitchFamily="18" charset="0"/>
                                  <a:ea typeface="Cambria Math" panose="02040503050406030204" pitchFamily="18" charset="0"/>
                                </a:rPr>
                                <m:t>𝑟</m:t>
                              </m:r>
                            </m:e>
                            <m:sup>
                              <m:r>
                                <a:rPr lang="fr-FR" b="0" i="1" noProof="0" smtClean="0">
                                  <a:latin typeface="Cambria Math" panose="02040503050406030204" pitchFamily="18" charset="0"/>
                                  <a:ea typeface="Cambria Math" panose="02040503050406030204" pitchFamily="18" charset="0"/>
                                </a:rPr>
                                <m:t>2</m:t>
                              </m:r>
                            </m:sup>
                          </m:sSup>
                        </m:num>
                        <m:den>
                          <m:r>
                            <a:rPr lang="fr-FR" b="0" i="1" noProof="0" smtClean="0">
                              <a:latin typeface="Cambria Math" panose="02040503050406030204" pitchFamily="18" charset="0"/>
                              <a:ea typeface="Cambria Math" panose="02040503050406030204" pitchFamily="18" charset="0"/>
                            </a:rPr>
                            <m:t>2</m:t>
                          </m:r>
                        </m:den>
                      </m:f>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1</m:t>
                          </m:r>
                        </m:sub>
                      </m:sSub>
                      <m:r>
                        <a:rPr lang="fr-FR" i="1" noProof="0">
                          <a:latin typeface="Cambria Math" panose="02040503050406030204" pitchFamily="18" charset="0"/>
                        </a:rPr>
                        <m:t>⇒</m:t>
                      </m:r>
                      <m:r>
                        <a:rPr lang="fr-FR" i="1" noProof="0">
                          <a:latin typeface="Cambria Math" panose="02040503050406030204" pitchFamily="18" charset="0"/>
                          <a:ea typeface="Cambria Math" panose="02040503050406030204" pitchFamily="18" charset="0"/>
                        </a:rPr>
                        <m:t>𝑦</m:t>
                      </m:r>
                      <m:d>
                        <m:dPr>
                          <m:ctrlPr>
                            <a:rPr lang="fr-FR" i="1" noProof="0">
                              <a:latin typeface="Cambria Math" panose="02040503050406030204" pitchFamily="18" charset="0"/>
                              <a:ea typeface="Cambria Math" panose="02040503050406030204" pitchFamily="18" charset="0"/>
                            </a:rPr>
                          </m:ctrlPr>
                        </m:dPr>
                        <m:e>
                          <m:r>
                            <a:rPr lang="fr-FR" i="1" noProof="0">
                              <a:latin typeface="Cambria Math" panose="02040503050406030204" pitchFamily="18" charset="0"/>
                              <a:ea typeface="Cambria Math" panose="02040503050406030204" pitchFamily="18" charset="0"/>
                            </a:rPr>
                            <m:t>𝑟</m:t>
                          </m:r>
                        </m:e>
                      </m:d>
                      <m:r>
                        <a:rPr lang="fr-FR" b="0" i="1" noProof="0" smtClean="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rPr>
                          </m:ctrlPr>
                        </m:fPr>
                        <m:num>
                          <m:r>
                            <a:rPr lang="fr-FR" i="1" noProof="0">
                              <a:latin typeface="Cambria Math" panose="02040503050406030204" pitchFamily="18" charset="0"/>
                            </a:rPr>
                            <m:t>𝜕</m:t>
                          </m:r>
                          <m:r>
                            <a:rPr lang="fr-FR" i="1" noProof="0">
                              <a:latin typeface="Cambria Math" panose="02040503050406030204" pitchFamily="18" charset="0"/>
                            </a:rPr>
                            <m:t>𝐶</m:t>
                          </m:r>
                        </m:num>
                        <m:den>
                          <m:r>
                            <a:rPr lang="fr-FR" i="1" noProof="0">
                              <a:latin typeface="Cambria Math" panose="02040503050406030204" pitchFamily="18" charset="0"/>
                            </a:rPr>
                            <m:t>𝜕</m:t>
                          </m:r>
                          <m:r>
                            <a:rPr lang="fr-FR" i="1" noProof="0">
                              <a:latin typeface="Cambria Math" panose="02040503050406030204" pitchFamily="18" charset="0"/>
                            </a:rPr>
                            <m:t>𝑟</m:t>
                          </m:r>
                        </m:den>
                      </m:f>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𝑟</m:t>
                          </m:r>
                        </m:num>
                        <m:den>
                          <m:r>
                            <a:rPr lang="fr-FR" i="1" noProof="0">
                              <a:latin typeface="Cambria Math" panose="02040503050406030204" pitchFamily="18" charset="0"/>
                              <a:ea typeface="Cambria Math" panose="02040503050406030204" pitchFamily="18" charset="0"/>
                            </a:rPr>
                            <m:t>2</m:t>
                          </m:r>
                        </m:den>
                      </m:f>
                      <m:r>
                        <a:rPr lang="fr-FR" i="1" noProof="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𝐾</m:t>
                          </m:r>
                        </m:e>
                        <m:sub>
                          <m:r>
                            <a:rPr lang="fr-FR" i="1" noProof="0">
                              <a:latin typeface="Cambria Math" panose="02040503050406030204" pitchFamily="18" charset="0"/>
                              <a:ea typeface="Cambria Math" panose="02040503050406030204" pitchFamily="18" charset="0"/>
                            </a:rPr>
                            <m:t>1</m:t>
                          </m:r>
                        </m:sub>
                      </m:sSub>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13" name="TextBox 12">
                <a:extLst>
                  <a:ext uri="{FF2B5EF4-FFF2-40B4-BE49-F238E27FC236}">
                    <a16:creationId xmlns:a16="http://schemas.microsoft.com/office/drawing/2014/main" id="{3C68DC94-F6BA-F627-DAD0-C1726F459CF5}"/>
                  </a:ext>
                </a:extLst>
              </p:cNvPr>
              <p:cNvSpPr txBox="1">
                <a:spLocks noRot="1" noChangeAspect="1" noMove="1" noResize="1" noEditPoints="1" noAdjustHandles="1" noChangeArrowheads="1" noChangeShapeType="1" noTextEdit="1"/>
              </p:cNvSpPr>
              <p:nvPr/>
            </p:nvSpPr>
            <p:spPr>
              <a:xfrm>
                <a:off x="2890345" y="2868176"/>
                <a:ext cx="3123675" cy="1324722"/>
              </a:xfrm>
              <a:prstGeom prst="rect">
                <a:avLst/>
              </a:prstGeom>
              <a:blipFill>
                <a:blip r:embed="rId8"/>
                <a:stretch>
                  <a:fillRect/>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21CE31FA-9166-6A75-0AB5-0610E859D3D6}"/>
              </a:ext>
            </a:extLst>
          </p:cNvPr>
          <p:cNvSpPr txBox="1"/>
          <p:nvPr/>
        </p:nvSpPr>
        <p:spPr>
          <a:xfrm>
            <a:off x="0" y="4361907"/>
            <a:ext cx="310265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intègre une seconde fois :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C10BAD9-A32E-DD4A-233B-BEF6AD17CC1D}"/>
                  </a:ext>
                </a:extLst>
              </p:cNvPr>
              <p:cNvSpPr txBox="1"/>
              <p:nvPr/>
            </p:nvSpPr>
            <p:spPr>
              <a:xfrm>
                <a:off x="2820976" y="4210691"/>
                <a:ext cx="3642886"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e>
                      </m:d>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4</m:t>
                          </m:r>
                        </m:den>
                      </m:f>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1</m:t>
                          </m:r>
                        </m:sub>
                      </m:sSub>
                      <m:func>
                        <m:funcPr>
                          <m:ctrlPr>
                            <a:rPr lang="fr-FR" b="0" i="1" noProof="0" smtClean="0">
                              <a:latin typeface="Cambria Math" panose="02040503050406030204" pitchFamily="18" charset="0"/>
                              <a:ea typeface="Cambria Math" panose="02040503050406030204" pitchFamily="18" charset="0"/>
                            </a:rPr>
                          </m:ctrlPr>
                        </m:funcPr>
                        <m:fName>
                          <m:r>
                            <m:rPr>
                              <m:sty m:val="p"/>
                            </m:rPr>
                            <a:rPr lang="fr-FR" b="0" i="0" noProof="0" smtClean="0">
                              <a:latin typeface="Cambria Math" panose="02040503050406030204" pitchFamily="18" charset="0"/>
                              <a:ea typeface="Cambria Math" panose="02040503050406030204" pitchFamily="18" charset="0"/>
                            </a:rPr>
                            <m:t>ln</m:t>
                          </m:r>
                        </m:fName>
                        <m:e>
                          <m:d>
                            <m:dPr>
                              <m:ctrlPr>
                                <a:rPr lang="fr-FR" b="0" i="1" noProof="0" smtClean="0">
                                  <a:latin typeface="Cambria Math" panose="02040503050406030204" pitchFamily="18" charset="0"/>
                                  <a:ea typeface="Cambria Math" panose="02040503050406030204" pitchFamily="18" charset="0"/>
                                </a:rPr>
                              </m:ctrlPr>
                            </m:dPr>
                            <m:e>
                              <m:r>
                                <a:rPr lang="fr-FR" b="0" i="1" noProof="0" smtClean="0">
                                  <a:latin typeface="Cambria Math" panose="02040503050406030204" pitchFamily="18" charset="0"/>
                                  <a:ea typeface="Cambria Math" panose="02040503050406030204" pitchFamily="18" charset="0"/>
                                </a:rPr>
                                <m:t>𝑟</m:t>
                              </m:r>
                            </m:e>
                          </m:d>
                        </m:e>
                      </m:func>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2</m:t>
                          </m:r>
                        </m:sub>
                      </m:sSub>
                    </m:oMath>
                  </m:oMathPara>
                </a14:m>
                <a:endParaRPr lang="fr-FR" noProof="0" dirty="0"/>
              </a:p>
            </p:txBody>
          </p:sp>
        </mc:Choice>
        <mc:Fallback xmlns="">
          <p:sp>
            <p:nvSpPr>
              <p:cNvPr id="16" name="TextBox 15">
                <a:extLst>
                  <a:ext uri="{FF2B5EF4-FFF2-40B4-BE49-F238E27FC236}">
                    <a16:creationId xmlns:a16="http://schemas.microsoft.com/office/drawing/2014/main" id="{2C10BAD9-A32E-DD4A-233B-BEF6AD17CC1D}"/>
                  </a:ext>
                </a:extLst>
              </p:cNvPr>
              <p:cNvSpPr txBox="1">
                <a:spLocks noRot="1" noChangeAspect="1" noMove="1" noResize="1" noEditPoints="1" noAdjustHandles="1" noChangeArrowheads="1" noChangeShapeType="1" noTextEdit="1"/>
              </p:cNvSpPr>
              <p:nvPr/>
            </p:nvSpPr>
            <p:spPr>
              <a:xfrm>
                <a:off x="2820976" y="4210691"/>
                <a:ext cx="3642886" cy="724173"/>
              </a:xfrm>
              <a:prstGeom prst="rect">
                <a:avLst/>
              </a:prstGeom>
              <a:blipFill>
                <a:blip r:embed="rId9"/>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CC266515-B8A3-2D6D-A91E-14FABFB4ABCF}"/>
              </a:ext>
            </a:extLst>
          </p:cNvPr>
          <p:cNvSpPr txBox="1"/>
          <p:nvPr/>
        </p:nvSpPr>
        <p:spPr>
          <a:xfrm>
            <a:off x="6473321" y="4361907"/>
            <a:ext cx="524991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a 2 constantes d’intégrations, on utilise nos 2 C.L</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82C8DE4-5422-A89D-8FBB-C2B7D9F1BA70}"/>
                  </a:ext>
                </a:extLst>
              </p:cNvPr>
              <p:cNvSpPr txBox="1"/>
              <p:nvPr/>
            </p:nvSpPr>
            <p:spPr>
              <a:xfrm>
                <a:off x="693681" y="4901414"/>
                <a:ext cx="305220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C.L Neumann :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e>
                    </m:d>
                    <m:r>
                      <a:rPr lang="fr-FR" b="0" i="1" noProof="0" smtClean="0">
                        <a:latin typeface="Cambria Math" panose="02040503050406030204" pitchFamily="18" charset="0"/>
                        <a:cs typeface="Times New Roman" panose="02020603050405020304" pitchFamily="18" charset="0"/>
                      </a:rPr>
                      <m:t>=0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882C8DE4-5422-A89D-8FBB-C2B7D9F1BA70}"/>
                  </a:ext>
                </a:extLst>
              </p:cNvPr>
              <p:cNvSpPr txBox="1">
                <a:spLocks noRot="1" noChangeAspect="1" noMove="1" noResize="1" noEditPoints="1" noAdjustHandles="1" noChangeArrowheads="1" noChangeShapeType="1" noTextEdit="1"/>
              </p:cNvSpPr>
              <p:nvPr/>
            </p:nvSpPr>
            <p:spPr>
              <a:xfrm>
                <a:off x="693681" y="4901414"/>
                <a:ext cx="3052204" cy="369332"/>
              </a:xfrm>
              <a:prstGeom prst="rect">
                <a:avLst/>
              </a:prstGeom>
              <a:blipFill>
                <a:blip r:embed="rId10"/>
                <a:stretch>
                  <a:fillRect l="-1800"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F58FD18-BF05-78EF-3E0A-E929A15FA58C}"/>
                  </a:ext>
                </a:extLst>
              </p:cNvPr>
              <p:cNvSpPr txBox="1"/>
              <p:nvPr/>
            </p:nvSpPr>
            <p:spPr>
              <a:xfrm>
                <a:off x="3745885" y="4901414"/>
                <a:ext cx="838095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1</a:t>
                </a:r>
                <a:r>
                  <a:rPr lang="fr-FR" baseline="30000" noProof="0" dirty="0">
                    <a:latin typeface="Times New Roman" panose="02020603050405020304" pitchFamily="18" charset="0"/>
                    <a:cs typeface="Times New Roman" panose="02020603050405020304" pitchFamily="18" charset="0"/>
                  </a:rPr>
                  <a:t>er</a:t>
                </a:r>
                <a:r>
                  <a:rPr lang="fr-FR" noProof="0" dirty="0">
                    <a:latin typeface="Times New Roman" panose="02020603050405020304" pitchFamily="18" charset="0"/>
                    <a:cs typeface="Times New Roman" panose="02020603050405020304" pitchFamily="18" charset="0"/>
                  </a:rPr>
                  <a:t> terme devient nul mais le 2</a:t>
                </a:r>
                <a:r>
                  <a:rPr lang="fr-FR" baseline="30000" noProof="0" dirty="0">
                    <a:latin typeface="Times New Roman" panose="02020603050405020304" pitchFamily="18" charset="0"/>
                    <a:cs typeface="Times New Roman" panose="02020603050405020304" pitchFamily="18" charset="0"/>
                  </a:rPr>
                  <a:t>nd</a:t>
                </a:r>
                <a:r>
                  <a:rPr lang="fr-FR" noProof="0" dirty="0">
                    <a:latin typeface="Times New Roman" panose="02020603050405020304" pitchFamily="18" charset="0"/>
                    <a:cs typeface="Times New Roman" panose="02020603050405020304" pitchFamily="18" charset="0"/>
                  </a:rPr>
                  <a:t> amène à une singularité. Il faut donc imposer </a:t>
                </a:r>
                <a14:m>
                  <m:oMath xmlns:m="http://schemas.openxmlformats.org/officeDocument/2006/math">
                    <m:sSub>
                      <m:sSubPr>
                        <m:ctrlPr>
                          <a:rPr lang="fr-FR" i="1" noProof="0" smtClean="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𝐾</m:t>
                        </m:r>
                      </m:e>
                      <m:sub>
                        <m:r>
                          <a:rPr lang="fr-FR" i="1" noProof="0">
                            <a:latin typeface="Cambria Math" panose="02040503050406030204" pitchFamily="18" charset="0"/>
                            <a:ea typeface="Cambria Math" panose="02040503050406030204" pitchFamily="18" charset="0"/>
                          </a:rPr>
                          <m:t>1</m:t>
                        </m:r>
                      </m:sub>
                    </m:sSub>
                    <m:r>
                      <a:rPr lang="fr-FR" b="0" i="1" noProof="0" smtClean="0">
                        <a:latin typeface="Cambria Math" panose="02040503050406030204" pitchFamily="18" charset="0"/>
                        <a:ea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pour que le problème soit bien défini en tout point du domaine. </a:t>
                </a:r>
              </a:p>
            </p:txBody>
          </p:sp>
        </mc:Choice>
        <mc:Fallback xmlns="">
          <p:sp>
            <p:nvSpPr>
              <p:cNvPr id="19" name="TextBox 18">
                <a:extLst>
                  <a:ext uri="{FF2B5EF4-FFF2-40B4-BE49-F238E27FC236}">
                    <a16:creationId xmlns:a16="http://schemas.microsoft.com/office/drawing/2014/main" id="{CF58FD18-BF05-78EF-3E0A-E929A15FA58C}"/>
                  </a:ext>
                </a:extLst>
              </p:cNvPr>
              <p:cNvSpPr txBox="1">
                <a:spLocks noRot="1" noChangeAspect="1" noMove="1" noResize="1" noEditPoints="1" noAdjustHandles="1" noChangeArrowheads="1" noChangeShapeType="1" noTextEdit="1"/>
              </p:cNvSpPr>
              <p:nvPr/>
            </p:nvSpPr>
            <p:spPr>
              <a:xfrm>
                <a:off x="3745885" y="4901414"/>
                <a:ext cx="8380951" cy="646331"/>
              </a:xfrm>
              <a:prstGeom prst="rect">
                <a:avLst/>
              </a:prstGeom>
              <a:blipFill>
                <a:blip r:embed="rId11"/>
                <a:stretch>
                  <a:fillRect l="-582" t="-4717"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0DAB1B9-05DD-17A1-7A8D-8B89EBCC3A8A}"/>
                  </a:ext>
                </a:extLst>
              </p:cNvPr>
              <p:cNvSpPr txBox="1"/>
              <p:nvPr/>
            </p:nvSpPr>
            <p:spPr>
              <a:xfrm>
                <a:off x="693680" y="5521675"/>
                <a:ext cx="10140381" cy="58080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C.L Dirichlet : C</a:t>
                </a:r>
                <a14:m>
                  <m:oMath xmlns:m="http://schemas.openxmlformats.org/officeDocument/2006/math">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e>
                    </m:d>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r>
                      <a:rPr lang="fr-FR" i="1" noProof="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𝐾</m:t>
                        </m:r>
                      </m:e>
                      <m:sub>
                        <m:r>
                          <a:rPr lang="fr-FR" b="0" i="1" noProof="0" smtClean="0">
                            <a:latin typeface="Cambria Math" panose="02040503050406030204" pitchFamily="18" charset="0"/>
                          </a:rPr>
                          <m:t>2</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𝑅</m:t>
                        </m:r>
                        <m:r>
                          <a:rPr lang="fr-FR" i="1" noProof="0">
                            <a:latin typeface="Cambria Math" panose="02040503050406030204" pitchFamily="18" charset="0"/>
                            <a:ea typeface="Cambria Math" panose="02040503050406030204" pitchFamily="18" charset="0"/>
                          </a:rPr>
                          <m:t>²</m:t>
                        </m:r>
                      </m:num>
                      <m:den>
                        <m:r>
                          <a:rPr lang="fr-FR" i="1" noProof="0">
                            <a:latin typeface="Cambria Math" panose="02040503050406030204" pitchFamily="18" charset="0"/>
                            <a:ea typeface="Cambria Math" panose="02040503050406030204" pitchFamily="18" charset="0"/>
                          </a:rPr>
                          <m:t>2</m:t>
                        </m:r>
                      </m:den>
                    </m:f>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E0DAB1B9-05DD-17A1-7A8D-8B89EBCC3A8A}"/>
                  </a:ext>
                </a:extLst>
              </p:cNvPr>
              <p:cNvSpPr txBox="1">
                <a:spLocks noRot="1" noChangeAspect="1" noMove="1" noResize="1" noEditPoints="1" noAdjustHandles="1" noChangeArrowheads="1" noChangeShapeType="1" noTextEdit="1"/>
              </p:cNvSpPr>
              <p:nvPr/>
            </p:nvSpPr>
            <p:spPr>
              <a:xfrm>
                <a:off x="693680" y="5521675"/>
                <a:ext cx="10140381" cy="580800"/>
              </a:xfrm>
              <a:prstGeom prst="rect">
                <a:avLst/>
              </a:prstGeom>
              <a:blipFill>
                <a:blip r:embed="rId12"/>
                <a:stretch>
                  <a:fillRect l="-541"/>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2A9B90A1-45FE-8F0C-EA45-0AC7A3A9AE95}"/>
              </a:ext>
            </a:extLst>
          </p:cNvPr>
          <p:cNvSpPr txBox="1"/>
          <p:nvPr/>
        </p:nvSpPr>
        <p:spPr>
          <a:xfrm>
            <a:off x="0" y="6278516"/>
            <a:ext cx="370805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montre bien que :</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E117A1E-FBA2-2F9E-7628-42ADAF4EEF27}"/>
                  </a:ext>
                </a:extLst>
              </p:cNvPr>
              <p:cNvSpPr txBox="1"/>
              <p:nvPr/>
            </p:nvSpPr>
            <p:spPr>
              <a:xfrm>
                <a:off x="3260310" y="6101095"/>
                <a:ext cx="3203552" cy="724173"/>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e>
                      </m:d>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𝑅</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4</m:t>
                          </m:r>
                        </m:den>
                      </m:f>
                      <m:d>
                        <m:dPr>
                          <m:begChr m:val="["/>
                          <m:endChr m:val="]"/>
                          <m:ctrlPr>
                            <a:rPr lang="fr-FR" i="1" noProof="0" smtClean="0">
                              <a:latin typeface="Cambria Math" panose="02040503050406030204" pitchFamily="18" charset="0"/>
                              <a:ea typeface="Cambria Math" panose="02040503050406030204" pitchFamily="18" charset="0"/>
                            </a:rPr>
                          </m:ctrlPr>
                        </m:dPr>
                        <m:e>
                          <m:f>
                            <m:fPr>
                              <m:ctrlPr>
                                <a:rPr lang="fr-FR"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𝑅</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−1</m:t>
                          </m:r>
                        </m:e>
                      </m:d>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𝐶</m:t>
                          </m:r>
                        </m:e>
                        <m:sub>
                          <m:r>
                            <a:rPr lang="fr-FR" b="0" i="1" noProof="0" smtClean="0">
                              <a:latin typeface="Cambria Math" panose="02040503050406030204" pitchFamily="18" charset="0"/>
                              <a:ea typeface="Cambria Math" panose="02040503050406030204" pitchFamily="18" charset="0"/>
                            </a:rPr>
                            <m:t>𝑒</m:t>
                          </m:r>
                        </m:sub>
                      </m:sSub>
                    </m:oMath>
                  </m:oMathPara>
                </a14:m>
                <a:endParaRPr lang="fr-FR" noProof="0" dirty="0"/>
              </a:p>
            </p:txBody>
          </p:sp>
        </mc:Choice>
        <mc:Fallback xmlns="">
          <p:sp>
            <p:nvSpPr>
              <p:cNvPr id="22" name="TextBox 21">
                <a:extLst>
                  <a:ext uri="{FF2B5EF4-FFF2-40B4-BE49-F238E27FC236}">
                    <a16:creationId xmlns:a16="http://schemas.microsoft.com/office/drawing/2014/main" id="{EE117A1E-FBA2-2F9E-7628-42ADAF4EEF27}"/>
                  </a:ext>
                </a:extLst>
              </p:cNvPr>
              <p:cNvSpPr txBox="1">
                <a:spLocks noRot="1" noChangeAspect="1" noMove="1" noResize="1" noEditPoints="1" noAdjustHandles="1" noChangeArrowheads="1" noChangeShapeType="1" noTextEdit="1"/>
              </p:cNvSpPr>
              <p:nvPr/>
            </p:nvSpPr>
            <p:spPr>
              <a:xfrm>
                <a:off x="3260310" y="6101095"/>
                <a:ext cx="3203552" cy="724173"/>
              </a:xfrm>
              <a:prstGeom prst="rect">
                <a:avLst/>
              </a:prstGeom>
              <a:blipFill>
                <a:blip r:embed="rId13"/>
                <a:stretch>
                  <a:fillRect/>
                </a:stretch>
              </a:blipFill>
              <a:ln>
                <a:solidFill>
                  <a:schemeClr val="tx1"/>
                </a:solidFill>
              </a:ln>
            </p:spPr>
            <p:txBody>
              <a:bodyPr/>
              <a:lstStyle/>
              <a:p>
                <a:r>
                  <a:rPr lang="en-GB">
                    <a:noFill/>
                  </a:rPr>
                  <a:t> </a:t>
                </a:r>
              </a:p>
            </p:txBody>
          </p:sp>
        </mc:Fallback>
      </mc:AlternateContent>
      <p:sp>
        <p:nvSpPr>
          <p:cNvPr id="23" name="Rectangle 22">
            <a:extLst>
              <a:ext uri="{FF2B5EF4-FFF2-40B4-BE49-F238E27FC236}">
                <a16:creationId xmlns:a16="http://schemas.microsoft.com/office/drawing/2014/main" id="{06997358-454D-FBA1-6230-D064B53DE30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25CE67D6-7061-86BB-E365-D7DABF25D4B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25" name="Rectangle 24">
            <a:extLst>
              <a:ext uri="{FF2B5EF4-FFF2-40B4-BE49-F238E27FC236}">
                <a16:creationId xmlns:a16="http://schemas.microsoft.com/office/drawing/2014/main" id="{B470B1BB-9175-D252-0FD6-D944156FDFD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15E3945D-6F25-3B0C-40EA-4E0819F2C4F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4/10</a:t>
            </a:r>
          </a:p>
        </p:txBody>
      </p:sp>
    </p:spTree>
    <p:extLst>
      <p:ext uri="{BB962C8B-B14F-4D97-AF65-F5344CB8AC3E}">
        <p14:creationId xmlns:p14="http://schemas.microsoft.com/office/powerpoint/2010/main" val="349743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A7163-B179-BA23-2B4D-820FA70D669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45A09FB-16B3-B837-523E-8D7F73B75CC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2F45E5DC-AF12-AC1B-4A96-5780DBFD0F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4" name="Rectangle 3">
            <a:extLst>
              <a:ext uri="{FF2B5EF4-FFF2-40B4-BE49-F238E27FC236}">
                <a16:creationId xmlns:a16="http://schemas.microsoft.com/office/drawing/2014/main" id="{F4448BA4-BA0D-CE0F-201D-5B424650725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BF1044FE-32D6-7128-0568-F93B8370CBF7}"/>
              </a:ext>
            </a:extLst>
          </p:cNvPr>
          <p:cNvSpPr txBox="1"/>
          <p:nvPr/>
        </p:nvSpPr>
        <p:spPr>
          <a:xfrm>
            <a:off x="-1" y="627468"/>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prend les schémas de discrétisation spatiaux suivants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BFC751-B26B-BF68-AC85-1AA19D1A521D}"/>
                  </a:ext>
                </a:extLst>
              </p:cNvPr>
              <p:cNvSpPr txBox="1"/>
              <p:nvPr/>
            </p:nvSpPr>
            <p:spPr>
              <a:xfrm>
                <a:off x="5435947" y="513956"/>
                <a:ext cx="1961234"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6" name="TextBox 5">
                <a:extLst>
                  <a:ext uri="{FF2B5EF4-FFF2-40B4-BE49-F238E27FC236}">
                    <a16:creationId xmlns:a16="http://schemas.microsoft.com/office/drawing/2014/main" id="{0FBFC751-B26B-BF68-AC85-1AA19D1A521D}"/>
                  </a:ext>
                </a:extLst>
              </p:cNvPr>
              <p:cNvSpPr txBox="1">
                <a:spLocks noRot="1" noChangeAspect="1" noMove="1" noResize="1" noEditPoints="1" noAdjustHandles="1" noChangeArrowheads="1" noChangeShapeType="1" noTextEdit="1"/>
              </p:cNvSpPr>
              <p:nvPr/>
            </p:nvSpPr>
            <p:spPr>
              <a:xfrm>
                <a:off x="5435947" y="513956"/>
                <a:ext cx="1961234" cy="74623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FFE8A4-13E1-E7B6-9B31-8448E3416D08}"/>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7" name="TextBox 6">
                <a:extLst>
                  <a:ext uri="{FF2B5EF4-FFF2-40B4-BE49-F238E27FC236}">
                    <a16:creationId xmlns:a16="http://schemas.microsoft.com/office/drawing/2014/main" id="{F3FFE8A4-13E1-E7B6-9B31-8448E3416D08}"/>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3"/>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6BB1C867-C351-AD95-9E0C-DA0DECB600FA}"/>
              </a:ext>
            </a:extLst>
          </p:cNvPr>
          <p:cNvSpPr txBox="1"/>
          <p:nvPr/>
        </p:nvSpPr>
        <p:spPr>
          <a:xfrm>
            <a:off x="7361446" y="500026"/>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1</a:t>
            </a:r>
          </a:p>
        </p:txBody>
      </p:sp>
      <p:sp>
        <p:nvSpPr>
          <p:cNvPr id="9" name="TextBox 8">
            <a:extLst>
              <a:ext uri="{FF2B5EF4-FFF2-40B4-BE49-F238E27FC236}">
                <a16:creationId xmlns:a16="http://schemas.microsoft.com/office/drawing/2014/main" id="{92C0F2ED-7353-0CDD-8463-44215B733A41}"/>
              </a:ext>
            </a:extLst>
          </p:cNvPr>
          <p:cNvSpPr txBox="1"/>
          <p:nvPr/>
        </p:nvSpPr>
        <p:spPr>
          <a:xfrm>
            <a:off x="11221367" y="500027"/>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0" name="TextBox 9">
            <a:extLst>
              <a:ext uri="{FF2B5EF4-FFF2-40B4-BE49-F238E27FC236}">
                <a16:creationId xmlns:a16="http://schemas.microsoft.com/office/drawing/2014/main" id="{7937DF65-B2AA-378E-18BE-BE6286680F63}"/>
              </a:ext>
            </a:extLst>
          </p:cNvPr>
          <p:cNvSpPr txBox="1"/>
          <p:nvPr/>
        </p:nvSpPr>
        <p:spPr>
          <a:xfrm>
            <a:off x="-1047" y="1307910"/>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introduits ces schémas dans l’équation du problème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36C49C-4168-B48C-E500-C9FD01C5EBEC}"/>
                  </a:ext>
                </a:extLst>
              </p:cNvPr>
              <p:cNvSpPr txBox="1"/>
              <p:nvPr/>
            </p:nvSpPr>
            <p:spPr>
              <a:xfrm>
                <a:off x="2544550" y="1673440"/>
                <a:ext cx="774402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r>
                            <a:rPr lang="fr-FR" b="0" i="0" noProof="0" smtClean="0">
                              <a:latin typeface="Cambria Math" panose="02040503050406030204" pitchFamily="18" charset="0"/>
                            </a:rPr>
                            <m:t>+</m:t>
                          </m:r>
                          <m:r>
                            <a:rPr lang="fr-FR" noProof="0">
                              <a:latin typeface="Cambria Math" panose="02040503050406030204" pitchFamily="18" charset="0"/>
                            </a:rPr>
                            <m:t>1</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2636C49C-4168-B48C-E500-C9FD01C5EBEC}"/>
                  </a:ext>
                </a:extLst>
              </p:cNvPr>
              <p:cNvSpPr txBox="1">
                <a:spLocks noRot="1" noChangeAspect="1" noMove="1" noResize="1" noEditPoints="1" noAdjustHandles="1" noChangeArrowheads="1" noChangeShapeType="1" noTextEdit="1"/>
              </p:cNvSpPr>
              <p:nvPr/>
            </p:nvSpPr>
            <p:spPr>
              <a:xfrm>
                <a:off x="2544550" y="1673440"/>
                <a:ext cx="7744027" cy="72417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D634CA-104B-7F98-F84D-ECC3C4754980}"/>
                  </a:ext>
                </a:extLst>
              </p:cNvPr>
              <p:cNvSpPr txBox="1"/>
              <p:nvPr/>
            </p:nvSpPr>
            <p:spPr>
              <a:xfrm>
                <a:off x="0" y="2455255"/>
                <a:ext cx="660890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développe cette équation pour chaque nœud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12" name="TextBox 11">
                <a:extLst>
                  <a:ext uri="{FF2B5EF4-FFF2-40B4-BE49-F238E27FC236}">
                    <a16:creationId xmlns:a16="http://schemas.microsoft.com/office/drawing/2014/main" id="{5AD634CA-104B-7F98-F84D-ECC3C4754980}"/>
                  </a:ext>
                </a:extLst>
              </p:cNvPr>
              <p:cNvSpPr txBox="1">
                <a:spLocks noRot="1" noChangeAspect="1" noMove="1" noResize="1" noEditPoints="1" noAdjustHandles="1" noChangeArrowheads="1" noChangeShapeType="1" noTextEdit="1"/>
              </p:cNvSpPr>
              <p:nvPr/>
            </p:nvSpPr>
            <p:spPr>
              <a:xfrm>
                <a:off x="0" y="2455255"/>
                <a:ext cx="6608905" cy="369332"/>
              </a:xfrm>
              <a:prstGeom prst="rect">
                <a:avLst/>
              </a:prstGeom>
              <a:blipFill>
                <a:blip r:embed="rId5"/>
                <a:stretch>
                  <a:fillRect l="-73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8FBF898-C2BA-0660-7838-80479B22F286}"/>
                  </a:ext>
                </a:extLst>
              </p:cNvPr>
              <p:cNvSpPr txBox="1"/>
              <p:nvPr/>
            </p:nvSpPr>
            <p:spPr>
              <a:xfrm>
                <a:off x="80939" y="3103737"/>
                <a:ext cx="6142244" cy="28991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fr-FR" noProof="0" smtClean="0">
                          <a:latin typeface="Cambria Math" panose="02040503050406030204" pitchFamily="18" charset="0"/>
                        </a:rPr>
                        <m:t> </m:t>
                      </m:r>
                      <m:r>
                        <a:rPr lang="fr-FR" b="0" i="0" noProof="0" smtClean="0">
                          <a:latin typeface="Cambria Math" panose="02040503050406030204" pitchFamily="18" charset="0"/>
                        </a:rPr>
                        <m:t>   </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Sub>
                        <m:sSubPr>
                          <m:ctrlPr>
                            <a:rPr lang="fr-FR" i="1" noProof="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i="1" noProof="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2</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1</m:t>
                              </m:r>
                            </m:sub>
                          </m:sSub>
                        </m:num>
                        <m:den>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r>
                        <a:rPr lang="fr-FR" b="0" i="1" noProof="0" smtClean="0">
                          <a:latin typeface="Cambria Math" panose="02040503050406030204" pitchFamily="18" charset="0"/>
                        </a:rPr>
                        <m:t>=0</m:t>
                      </m:r>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r>
                        <a:rPr lang="fr-FR" b="0" i="0"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r>
                        <a:rPr lang="fr-FR" b="0" i="0" noProof="0" smtClean="0">
                          <a:latin typeface="Cambria Math" panose="02040503050406030204" pitchFamily="18" charset="0"/>
                        </a:rPr>
                        <m:t>=0</m:t>
                      </m:r>
                    </m:oMath>
                  </m:oMathPara>
                </a14:m>
                <a:endParaRPr lang="fr-FR" noProof="0" dirty="0"/>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=2: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2</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=3: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4</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=4: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4</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5</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a:p>
                <a:pPr/>
                <a14:m>
                  <m:oMathPara xmlns:m="http://schemas.openxmlformats.org/officeDocument/2006/math">
                    <m:oMathParaPr>
                      <m:jc m:val="left"/>
                    </m:oMathParaPr>
                    <m:oMath xmlns:m="http://schemas.openxmlformats.org/officeDocument/2006/math">
                      <m:sSub>
                        <m:sSubPr>
                          <m:ctrlPr>
                            <a:rPr lang="fr-FR" b="0" i="1" noProof="0" smtClean="0">
                              <a:latin typeface="Cambria Math" panose="02040503050406030204" pitchFamily="18" charset="0"/>
                            </a:rPr>
                          </m:ctrlPr>
                        </m:sSubPr>
                        <m:e>
                          <m:r>
                            <a:rPr lang="fr-FR" b="0" i="0" noProof="0" smtClean="0">
                              <a:latin typeface="Cambria Math" panose="02040503050406030204" pitchFamily="18" charset="0"/>
                            </a:rPr>
                            <m:t>    </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=5: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5</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14" name="TextBox 13">
                <a:extLst>
                  <a:ext uri="{FF2B5EF4-FFF2-40B4-BE49-F238E27FC236}">
                    <a16:creationId xmlns:a16="http://schemas.microsoft.com/office/drawing/2014/main" id="{B8FBF898-C2BA-0660-7838-80479B22F286}"/>
                  </a:ext>
                </a:extLst>
              </p:cNvPr>
              <p:cNvSpPr txBox="1">
                <a:spLocks noRot="1" noChangeAspect="1" noMove="1" noResize="1" noEditPoints="1" noAdjustHandles="1" noChangeArrowheads="1" noChangeShapeType="1" noTextEdit="1"/>
              </p:cNvSpPr>
              <p:nvPr/>
            </p:nvSpPr>
            <p:spPr>
              <a:xfrm>
                <a:off x="80939" y="3103737"/>
                <a:ext cx="6142244" cy="289912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7C35EC-1834-8CCA-7703-6CDC8E8D8AB9}"/>
                  </a:ext>
                </a:extLst>
              </p:cNvPr>
              <p:cNvSpPr txBox="1"/>
              <p:nvPr/>
            </p:nvSpPr>
            <p:spPr>
              <a:xfrm>
                <a:off x="-1048" y="6045866"/>
                <a:ext cx="12021199" cy="80650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réécrire ce système sous forme matricielle tel que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Par inversion de la matrice </a:t>
                </a:r>
                <a14:m>
                  <m:oMath xmlns:m="http://schemas.openxmlformats.org/officeDocument/2006/math">
                    <m:bar>
                      <m:barPr>
                        <m:ctrlPr>
                          <a:rPr lang="fr-FR" i="1" noProof="0">
                            <a:latin typeface="Cambria Math" panose="02040503050406030204" pitchFamily="18" charset="0"/>
                            <a:cs typeface="Times New Roman" panose="02020603050405020304" pitchFamily="18" charset="0"/>
                          </a:rPr>
                        </m:ctrlPr>
                      </m:barPr>
                      <m:e>
                        <m:bar>
                          <m:barPr>
                            <m:ctrlPr>
                              <a:rPr lang="fr-FR" i="1" noProof="0">
                                <a:latin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cs typeface="Times New Roman" panose="02020603050405020304" pitchFamily="18" charset="0"/>
                              </a:rPr>
                              <m:t>𝐴</m:t>
                            </m:r>
                          </m:e>
                        </m:bar>
                      </m:e>
                    </m:bar>
                  </m:oMath>
                </a14:m>
                <a:r>
                  <a:rPr lang="fr-FR" noProof="0" dirty="0">
                    <a:latin typeface="Times New Roman" panose="02020603050405020304" pitchFamily="18" charset="0"/>
                    <a:cs typeface="Times New Roman" panose="02020603050405020304" pitchFamily="18" charset="0"/>
                  </a:rPr>
                  <a:t>, on obtient la solution comme suit : </a:t>
                </a:r>
                <a14:m>
                  <m:oMath xmlns:m="http://schemas.openxmlformats.org/officeDocument/2006/math">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ea typeface="Cambria Math" panose="02040503050406030204" pitchFamily="18" charset="0"/>
                            <a:cs typeface="Times New Roman" panose="02020603050405020304" pitchFamily="18" charset="0"/>
                          </a:rPr>
                          <m:t>𝐶</m:t>
                        </m:r>
                      </m:e>
                    </m:bar>
                    <m:r>
                      <a:rPr lang="fr-FR" i="1" noProof="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cs typeface="Times New Roman" panose="02020603050405020304" pitchFamily="18" charset="0"/>
                          </a:rPr>
                        </m:ctrlPr>
                      </m:sSupPr>
                      <m:e>
                        <m:bar>
                          <m:barPr>
                            <m:ctrlPr>
                              <a:rPr lang="fr-FR" i="1" noProof="0">
                                <a:latin typeface="Cambria Math" panose="02040503050406030204" pitchFamily="18" charset="0"/>
                                <a:cs typeface="Times New Roman" panose="02020603050405020304" pitchFamily="18" charset="0"/>
                              </a:rPr>
                            </m:ctrlPr>
                          </m:barPr>
                          <m:e>
                            <m:bar>
                              <m:barPr>
                                <m:ctrlPr>
                                  <a:rPr lang="fr-FR" i="1" noProof="0">
                                    <a:latin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cs typeface="Times New Roman" panose="02020603050405020304" pitchFamily="18" charset="0"/>
                                  </a:rPr>
                                  <m:t>𝐴</m:t>
                                </m:r>
                              </m:e>
                            </m:bar>
                          </m:e>
                        </m:bar>
                      </m:e>
                      <m:sup>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 </m:t>
                    </m:r>
                    <m:bar>
                      <m:bar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997C35EC-1834-8CCA-7703-6CDC8E8D8AB9}"/>
                  </a:ext>
                </a:extLst>
              </p:cNvPr>
              <p:cNvSpPr txBox="1">
                <a:spLocks noRot="1" noChangeAspect="1" noMove="1" noResize="1" noEditPoints="1" noAdjustHandles="1" noChangeArrowheads="1" noChangeShapeType="1" noTextEdit="1"/>
              </p:cNvSpPr>
              <p:nvPr/>
            </p:nvSpPr>
            <p:spPr>
              <a:xfrm>
                <a:off x="-1048" y="6045866"/>
                <a:ext cx="12021199" cy="806503"/>
              </a:xfrm>
              <a:prstGeom prst="rect">
                <a:avLst/>
              </a:prstGeom>
              <a:blipFill>
                <a:blip r:embed="rId7"/>
                <a:stretch>
                  <a:fillRect l="-456" t="-4545" r="-406" b="-15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D4259A-0C98-BAFE-3E33-AEBE5015294A}"/>
                  </a:ext>
                </a:extLst>
              </p:cNvPr>
              <p:cNvSpPr txBox="1"/>
              <p:nvPr/>
            </p:nvSpPr>
            <p:spPr>
              <a:xfrm>
                <a:off x="6804398" y="4199673"/>
                <a:ext cx="4143177" cy="14949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sz="1100" i="1" noProof="0" smtClean="0">
                              <a:latin typeface="Cambria Math" panose="02040503050406030204" pitchFamily="18" charset="0"/>
                            </a:rPr>
                          </m:ctrlPr>
                        </m:dPr>
                        <m:e>
                          <m:m>
                            <m:mPr>
                              <m:mcs>
                                <m:mc>
                                  <m:mcPr>
                                    <m:count m:val="5"/>
                                    <m:mcJc m:val="center"/>
                                  </m:mcPr>
                                </m:mc>
                              </m:mcs>
                              <m:ctrlPr>
                                <a:rPr lang="fr-FR" sz="1100" i="1" noProof="0" smtClean="0">
                                  <a:latin typeface="Cambria Math" panose="02040503050406030204" pitchFamily="18" charset="0"/>
                                </a:rPr>
                              </m:ctrlPr>
                            </m:mPr>
                            <m:mr>
                              <m:e>
                                <m:r>
                                  <m:rPr>
                                    <m:brk m:alnAt="7"/>
                                  </m:rPr>
                                  <a:rPr lang="fr-FR" sz="1100" i="1" noProof="0">
                                    <a:latin typeface="Cambria Math" panose="02040503050406030204" pitchFamily="18" charset="0"/>
                                  </a:rPr>
                                  <m:t>1</m:t>
                                </m:r>
                              </m:e>
                              <m:e>
                                <m:r>
                                  <a:rPr lang="fr-FR" sz="1100" i="1" noProof="0">
                                    <a:latin typeface="Cambria Math" panose="02040503050406030204" pitchFamily="18" charset="0"/>
                                  </a:rPr>
                                  <m:t>−1</m:t>
                                </m:r>
                              </m:e>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i="1" noProof="0">
                                    <a:latin typeface="Cambria Math" panose="02040503050406030204" pitchFamily="18" charset="0"/>
                                  </a:rPr>
                                  <m:t>0</m:t>
                                </m:r>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r>
                                  <a:rPr lang="fr-FR" sz="1100" i="1" noProof="0">
                                    <a:latin typeface="Cambria Math" panose="02040503050406030204" pitchFamily="18" charset="0"/>
                                  </a:rPr>
                                  <m:t>0</m:t>
                                </m:r>
                              </m:e>
                              <m:e>
                                <m:r>
                                  <a:rPr lang="fr-FR" sz="1100" i="1" noProof="0">
                                    <a:latin typeface="Cambria Math" panose="02040503050406030204" pitchFamily="18" charset="0"/>
                                  </a:rPr>
                                  <m:t>0</m:t>
                                </m:r>
                              </m:e>
                            </m:mr>
                            <m:mr>
                              <m:e>
                                <m:r>
                                  <a:rPr lang="fr-FR" sz="1100" i="1" noProof="0">
                                    <a:latin typeface="Cambria Math" panose="02040503050406030204" pitchFamily="18" charset="0"/>
                                  </a:rPr>
                                  <m:t>0</m:t>
                                </m:r>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r>
                                  <a:rPr lang="fr-FR" sz="1100" i="1" noProof="0">
                                    <a:latin typeface="Cambria Math" panose="02040503050406030204" pitchFamily="18" charset="0"/>
                                  </a:rPr>
                                  <m:t>0</m:t>
                                </m:r>
                              </m:e>
                            </m:mr>
                            <m:mr>
                              <m:e>
                                <m:r>
                                  <a:rPr lang="fr-FR" sz="1100" i="1" noProof="0">
                                    <a:latin typeface="Cambria Math" panose="02040503050406030204" pitchFamily="18" charset="0"/>
                                  </a:rPr>
                                  <m:t>0</m:t>
                                </m:r>
                              </m:e>
                              <m:e>
                                <m:r>
                                  <a:rPr lang="fr-FR" sz="1100" i="1" noProof="0">
                                    <a:latin typeface="Cambria Math" panose="02040503050406030204" pitchFamily="18" charset="0"/>
                                  </a:rPr>
                                  <m:t>0</m:t>
                                </m:r>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mr>
                            <m:mr>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b="0" i="1" noProof="0" smtClean="0">
                                    <a:latin typeface="Cambria Math" panose="02040503050406030204" pitchFamily="18" charset="0"/>
                                  </a:rPr>
                                  <m:t>0</m:t>
                                </m:r>
                              </m:e>
                              <m:e>
                                <m:r>
                                  <a:rPr lang="fr-FR" sz="1100" b="0" i="1" noProof="0" smtClean="0">
                                    <a:latin typeface="Cambria Math" panose="02040503050406030204" pitchFamily="18" charset="0"/>
                                  </a:rPr>
                                  <m:t>1</m:t>
                                </m:r>
                              </m:e>
                            </m:mr>
                          </m:m>
                          <m:r>
                            <m:rPr>
                              <m:nor/>
                            </m:rPr>
                            <a:rPr lang="fr-FR" sz="1100" noProof="0" smtClean="0"/>
                            <m:t> </m:t>
                          </m:r>
                        </m:e>
                      </m:d>
                      <m:d>
                        <m:dPr>
                          <m:begChr m:val="["/>
                          <m:endChr m:val="]"/>
                          <m:ctrlPr>
                            <a:rPr lang="fr-FR" sz="1100" i="1" noProof="0" smtClean="0">
                              <a:latin typeface="Cambria Math" panose="02040503050406030204" pitchFamily="18" charset="0"/>
                            </a:rPr>
                          </m:ctrlPr>
                        </m:dPr>
                        <m:e>
                          <m:m>
                            <m:mPr>
                              <m:mcs>
                                <m:mc>
                                  <m:mcPr>
                                    <m:count m:val="1"/>
                                    <m:mcJc m:val="center"/>
                                  </m:mcPr>
                                </m:mc>
                              </m:mcs>
                              <m:ctrlPr>
                                <a:rPr lang="fr-FR" sz="1100" i="1" noProof="0" smtClean="0">
                                  <a:latin typeface="Cambria Math" panose="02040503050406030204" pitchFamily="18" charset="0"/>
                                </a:rPr>
                              </m:ctrlPr>
                            </m:mPr>
                            <m:mr>
                              <m:e>
                                <m:sSub>
                                  <m:sSubPr>
                                    <m:ctrlPr>
                                      <a:rPr lang="fr-FR" sz="1100" b="0" i="1" noProof="0" smtClean="0">
                                        <a:latin typeface="Cambria Math" panose="02040503050406030204" pitchFamily="18" charset="0"/>
                                      </a:rPr>
                                    </m:ctrlPr>
                                  </m:sSubPr>
                                  <m:e>
                                    <m:r>
                                      <m:rPr>
                                        <m:brk m:alnAt="7"/>
                                      </m:rPr>
                                      <a:rPr lang="fr-FR" sz="1100" b="0" i="1" noProof="0" smtClean="0">
                                        <a:latin typeface="Cambria Math" panose="02040503050406030204" pitchFamily="18" charset="0"/>
                                      </a:rPr>
                                      <m:t>𝐶</m:t>
                                    </m:r>
                                  </m:e>
                                  <m:sub>
                                    <m:r>
                                      <m:rPr>
                                        <m:brk m:alnAt="7"/>
                                      </m:rPr>
                                      <a:rPr lang="fr-FR" sz="1100" b="0" i="1" noProof="0" smtClean="0">
                                        <a:latin typeface="Cambria Math" panose="02040503050406030204" pitchFamily="18" charset="0"/>
                                      </a:rPr>
                                      <m:t>1</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2</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3</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4</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5</m:t>
                                    </m:r>
                                  </m:sub>
                                </m:sSub>
                              </m:e>
                            </m:mr>
                          </m:m>
                        </m:e>
                      </m:d>
                      <m:r>
                        <a:rPr lang="fr-FR" sz="1100" b="0" i="1" noProof="0" smtClean="0">
                          <a:latin typeface="Cambria Math" panose="02040503050406030204" pitchFamily="18" charset="0"/>
                        </a:rPr>
                        <m:t>=</m:t>
                      </m:r>
                      <m:d>
                        <m:dPr>
                          <m:begChr m:val="["/>
                          <m:endChr m:val="]"/>
                          <m:ctrlPr>
                            <a:rPr lang="fr-FR" sz="1100" i="1" noProof="0" smtClean="0">
                              <a:latin typeface="Cambria Math" panose="02040503050406030204" pitchFamily="18" charset="0"/>
                            </a:rPr>
                          </m:ctrlPr>
                        </m:dPr>
                        <m:e>
                          <m:m>
                            <m:mPr>
                              <m:mcs>
                                <m:mc>
                                  <m:mcPr>
                                    <m:count m:val="1"/>
                                    <m:mcJc m:val="center"/>
                                  </m:mcPr>
                                </m:mc>
                              </m:mcs>
                              <m:ctrlPr>
                                <a:rPr lang="fr-FR" sz="1100" i="1" noProof="0" smtClean="0">
                                  <a:latin typeface="Cambria Math" panose="02040503050406030204" pitchFamily="18" charset="0"/>
                                </a:rPr>
                              </m:ctrlPr>
                            </m:mPr>
                            <m:mr>
                              <m:e>
                                <m:r>
                                  <a:rPr lang="fr-FR" sz="1100" b="0" i="1" noProof="0" smtClean="0">
                                    <a:latin typeface="Cambria Math" panose="02040503050406030204" pitchFamily="18" charset="0"/>
                                  </a:rPr>
                                  <m:t>0</m:t>
                                </m:r>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𝑆</m:t>
                                    </m:r>
                                  </m:num>
                                  <m:den>
                                    <m:sSub>
                                      <m:sSubPr>
                                        <m:ctrlPr>
                                          <a:rPr lang="fr-FR" sz="1100" i="1" noProof="0">
                                            <a:latin typeface="Cambria Math" panose="02040503050406030204" pitchFamily="18" charset="0"/>
                                          </a:rPr>
                                        </m:ctrlPr>
                                      </m:sSubPr>
                                      <m:e>
                                        <m:r>
                                          <a:rPr lang="fr-FR" sz="1100" i="1" noProof="0">
                                            <a:latin typeface="Cambria Math" panose="02040503050406030204" pitchFamily="18" charset="0"/>
                                          </a:rPr>
                                          <m:t>𝐷</m:t>
                                        </m:r>
                                      </m:e>
                                      <m:sub>
                                        <m:r>
                                          <a:rPr lang="fr-FR" sz="1100" i="1" noProof="0">
                                            <a:latin typeface="Cambria Math" panose="02040503050406030204" pitchFamily="18" charset="0"/>
                                          </a:rPr>
                                          <m:t>𝑒𝑓𝑓</m:t>
                                        </m:r>
                                      </m:sub>
                                    </m:sSub>
                                  </m:den>
                                </m:f>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𝑆</m:t>
                                    </m:r>
                                  </m:num>
                                  <m:den>
                                    <m:sSub>
                                      <m:sSubPr>
                                        <m:ctrlPr>
                                          <a:rPr lang="fr-FR" sz="1100" i="1" noProof="0">
                                            <a:latin typeface="Cambria Math" panose="02040503050406030204" pitchFamily="18" charset="0"/>
                                          </a:rPr>
                                        </m:ctrlPr>
                                      </m:sSubPr>
                                      <m:e>
                                        <m:r>
                                          <a:rPr lang="fr-FR" sz="1100" i="1" noProof="0">
                                            <a:latin typeface="Cambria Math" panose="02040503050406030204" pitchFamily="18" charset="0"/>
                                          </a:rPr>
                                          <m:t>𝐷</m:t>
                                        </m:r>
                                      </m:e>
                                      <m:sub>
                                        <m:r>
                                          <a:rPr lang="fr-FR" sz="1100" i="1" noProof="0">
                                            <a:latin typeface="Cambria Math" panose="02040503050406030204" pitchFamily="18" charset="0"/>
                                          </a:rPr>
                                          <m:t>𝑒𝑓𝑓</m:t>
                                        </m:r>
                                      </m:sub>
                                    </m:sSub>
                                  </m:den>
                                </m:f>
                              </m:e>
                            </m:mr>
                            <m:mr>
                              <m:e>
                                <m:f>
                                  <m:fPr>
                                    <m:ctrlPr>
                                      <a:rPr lang="fr-FR" sz="1100" b="0" i="1" noProof="0" smtClean="0">
                                        <a:latin typeface="Cambria Math" panose="02040503050406030204" pitchFamily="18" charset="0"/>
                                      </a:rPr>
                                    </m:ctrlPr>
                                  </m:fPr>
                                  <m:num>
                                    <m:r>
                                      <a:rPr lang="fr-FR" sz="1100" b="0" i="1" noProof="0" smtClean="0">
                                        <a:latin typeface="Cambria Math" panose="02040503050406030204" pitchFamily="18" charset="0"/>
                                      </a:rPr>
                                      <m:t>𝑆</m:t>
                                    </m:r>
                                  </m:num>
                                  <m:den>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𝐷</m:t>
                                        </m:r>
                                      </m:e>
                                      <m:sub>
                                        <m:r>
                                          <a:rPr lang="fr-FR" sz="1100" b="0" i="1" noProof="0" smtClean="0">
                                            <a:latin typeface="Cambria Math" panose="02040503050406030204" pitchFamily="18" charset="0"/>
                                          </a:rPr>
                                          <m:t>𝑒𝑓𝑓</m:t>
                                        </m:r>
                                      </m:sub>
                                    </m:sSub>
                                  </m:den>
                                </m:f>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𝑒</m:t>
                                    </m:r>
                                  </m:sub>
                                </m:sSub>
                              </m:e>
                            </m:mr>
                          </m:m>
                        </m:e>
                      </m:d>
                    </m:oMath>
                  </m:oMathPara>
                </a14:m>
                <a:endParaRPr lang="fr-FR" sz="1100" noProof="0" dirty="0"/>
              </a:p>
            </p:txBody>
          </p:sp>
        </mc:Choice>
        <mc:Fallback xmlns="">
          <p:sp>
            <p:nvSpPr>
              <p:cNvPr id="15" name="TextBox 14">
                <a:extLst>
                  <a:ext uri="{FF2B5EF4-FFF2-40B4-BE49-F238E27FC236}">
                    <a16:creationId xmlns:a16="http://schemas.microsoft.com/office/drawing/2014/main" id="{D0D4259A-0C98-BAFE-3E33-AEBE5015294A}"/>
                  </a:ext>
                </a:extLst>
              </p:cNvPr>
              <p:cNvSpPr txBox="1">
                <a:spLocks noRot="1" noChangeAspect="1" noMove="1" noResize="1" noEditPoints="1" noAdjustHandles="1" noChangeArrowheads="1" noChangeShapeType="1" noTextEdit="1"/>
              </p:cNvSpPr>
              <p:nvPr/>
            </p:nvSpPr>
            <p:spPr>
              <a:xfrm>
                <a:off x="6804398" y="4199673"/>
                <a:ext cx="4143177" cy="1494961"/>
              </a:xfrm>
              <a:prstGeom prst="rect">
                <a:avLst/>
              </a:prstGeom>
              <a:blipFill>
                <a:blip r:embed="rId8"/>
                <a:stretch>
                  <a:fillRect/>
                </a:stretch>
              </a:blipFill>
            </p:spPr>
            <p:txBody>
              <a:bodyPr/>
              <a:lstStyle/>
              <a:p>
                <a:r>
                  <a:rPr lang="en-GB">
                    <a:noFill/>
                  </a:rPr>
                  <a:t> </a:t>
                </a:r>
              </a:p>
            </p:txBody>
          </p:sp>
        </mc:Fallback>
      </mc:AlternateContent>
      <p:pic>
        <p:nvPicPr>
          <p:cNvPr id="17" name="Picture 16">
            <a:extLst>
              <a:ext uri="{FF2B5EF4-FFF2-40B4-BE49-F238E27FC236}">
                <a16:creationId xmlns:a16="http://schemas.microsoft.com/office/drawing/2014/main" id="{429771DA-C7D2-B11F-BF31-76F203BCE2D9}"/>
              </a:ext>
            </a:extLst>
          </p:cNvPr>
          <p:cNvPicPr>
            <a:picLocks noChangeAspect="1"/>
          </p:cNvPicPr>
          <p:nvPr/>
        </p:nvPicPr>
        <p:blipFill>
          <a:blip r:embed="rId9"/>
          <a:stretch>
            <a:fillRect/>
          </a:stretch>
        </p:blipFill>
        <p:spPr>
          <a:xfrm>
            <a:off x="6804397" y="3103737"/>
            <a:ext cx="3291839" cy="1048575"/>
          </a:xfrm>
          <a:prstGeom prst="rect">
            <a:avLst/>
          </a:prstGeom>
        </p:spPr>
      </p:pic>
      <p:pic>
        <p:nvPicPr>
          <p:cNvPr id="19" name="Picture 18">
            <a:extLst>
              <a:ext uri="{FF2B5EF4-FFF2-40B4-BE49-F238E27FC236}">
                <a16:creationId xmlns:a16="http://schemas.microsoft.com/office/drawing/2014/main" id="{922DDEA9-C091-1B9B-FC36-448765828197}"/>
              </a:ext>
            </a:extLst>
          </p:cNvPr>
          <p:cNvPicPr>
            <a:picLocks noChangeAspect="1"/>
          </p:cNvPicPr>
          <p:nvPr/>
        </p:nvPicPr>
        <p:blipFill>
          <a:blip r:embed="rId10"/>
          <a:stretch>
            <a:fillRect/>
          </a:stretch>
        </p:blipFill>
        <p:spPr>
          <a:xfrm>
            <a:off x="10288577" y="3103649"/>
            <a:ext cx="721172" cy="1048575"/>
          </a:xfrm>
          <a:prstGeom prst="rect">
            <a:avLst/>
          </a:prstGeom>
        </p:spPr>
      </p:pic>
      <p:sp>
        <p:nvSpPr>
          <p:cNvPr id="21" name="Right Brace 20">
            <a:extLst>
              <a:ext uri="{FF2B5EF4-FFF2-40B4-BE49-F238E27FC236}">
                <a16:creationId xmlns:a16="http://schemas.microsoft.com/office/drawing/2014/main" id="{19EAFEE6-6B99-E2E7-968A-B6336653D699}"/>
              </a:ext>
            </a:extLst>
          </p:cNvPr>
          <p:cNvSpPr/>
          <p:nvPr/>
        </p:nvSpPr>
        <p:spPr>
          <a:xfrm>
            <a:off x="6223183" y="3175626"/>
            <a:ext cx="180376" cy="251900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6" name="TextBox 15">
            <a:extLst>
              <a:ext uri="{FF2B5EF4-FFF2-40B4-BE49-F238E27FC236}">
                <a16:creationId xmlns:a16="http://schemas.microsoft.com/office/drawing/2014/main" id="{4F81872E-E651-294D-B348-E611465E5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5/10</a:t>
            </a:r>
          </a:p>
        </p:txBody>
      </p:sp>
    </p:spTree>
    <p:extLst>
      <p:ext uri="{BB962C8B-B14F-4D97-AF65-F5344CB8AC3E}">
        <p14:creationId xmlns:p14="http://schemas.microsoft.com/office/powerpoint/2010/main" val="41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pic>
        <p:nvPicPr>
          <p:cNvPr id="8" name="Picture 7" descr="A graph with a red line&#10;&#10;AI-generated content may be incorrect.">
            <a:extLst>
              <a:ext uri="{FF2B5EF4-FFF2-40B4-BE49-F238E27FC236}">
                <a16:creationId xmlns:a16="http://schemas.microsoft.com/office/drawing/2014/main" id="{F5478F9D-5ACE-798B-6D07-047046B54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1642397"/>
            <a:ext cx="5362229" cy="4021672"/>
          </a:xfrm>
          <a:prstGeom prst="rect">
            <a:avLst/>
          </a:prstGeom>
        </p:spPr>
      </p:pic>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 &amp; D</a:t>
            </a: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l’erreur de troncature formelle (et l’ordre de précision numérique si le code fonctionne), on attend l’ordre </a:t>
            </a:r>
            <a:r>
              <a:rPr lang="fr-FR" b="1" noProof="0" dirty="0">
                <a:latin typeface="Times New Roman" panose="02020603050405020304" pitchFamily="18" charset="0"/>
                <a:cs typeface="Times New Roman" panose="02020603050405020304" pitchFamily="18" charset="0"/>
              </a:rPr>
              <a:t>1</a:t>
            </a:r>
            <a:r>
              <a:rPr lang="fr-FR" noProof="0" dirty="0">
                <a:latin typeface="Times New Roman" panose="02020603050405020304" pitchFamily="18" charset="0"/>
                <a:cs typeface="Times New Roman" panose="02020603050405020304" pitchFamily="18" charset="0"/>
              </a:rPr>
              <a:t> étant donné que l’ordre le plus « mauvais » entre les deux </a:t>
            </a:r>
            <a:r>
              <a:rPr lang="fr-FR" dirty="0">
                <a:latin typeface="Times New Roman" panose="02020603050405020304" pitchFamily="18" charset="0"/>
                <a:cs typeface="Times New Roman" panose="02020603050405020304" pitchFamily="18" charset="0"/>
              </a:rPr>
              <a:t>utilisés </a:t>
            </a:r>
            <a:r>
              <a:rPr lang="fr-FR" noProof="0" dirty="0">
                <a:latin typeface="Times New Roman" panose="02020603050405020304" pitchFamily="18" charset="0"/>
                <a:cs typeface="Times New Roman" panose="02020603050405020304" pitchFamily="18" charset="0"/>
              </a:rPr>
              <a:t>est de 1 (pour la dérivée première). </a:t>
            </a:r>
          </a:p>
        </p:txBody>
      </p:sp>
      <p:sp>
        <p:nvSpPr>
          <p:cNvPr id="16" name="TextBox 15">
            <a:extLst>
              <a:ext uri="{FF2B5EF4-FFF2-40B4-BE49-F238E27FC236}">
                <a16:creationId xmlns:a16="http://schemas.microsoft.com/office/drawing/2014/main" id="{B39967A9-E27A-C14E-CB1A-C73498778C17}"/>
              </a:ext>
            </a:extLst>
          </p:cNvPr>
          <p:cNvSpPr txBox="1"/>
          <p:nvPr/>
        </p:nvSpPr>
        <p:spPr>
          <a:xfrm>
            <a:off x="-2" y="1273799"/>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Après simulation, on obtient les résultats suivants : </a:t>
            </a:r>
          </a:p>
        </p:txBody>
      </p:sp>
      <p:sp>
        <p:nvSpPr>
          <p:cNvPr id="22" name="TextBox 21">
            <a:extLst>
              <a:ext uri="{FF2B5EF4-FFF2-40B4-BE49-F238E27FC236}">
                <a16:creationId xmlns:a16="http://schemas.microsoft.com/office/drawing/2014/main" id="{6202A4EB-70C1-FC90-04FF-E6EC22746993}"/>
              </a:ext>
            </a:extLst>
          </p:cNvPr>
          <p:cNvSpPr txBox="1"/>
          <p:nvPr/>
        </p:nvSpPr>
        <p:spPr>
          <a:xfrm>
            <a:off x="5362228" y="1827797"/>
            <a:ext cx="505459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paramètres de simulation sont : </a:t>
            </a:r>
          </a:p>
        </p:txBody>
      </p:sp>
      <p:sp>
        <p:nvSpPr>
          <p:cNvPr id="24" name="TextBox 23">
            <a:extLst>
              <a:ext uri="{FF2B5EF4-FFF2-40B4-BE49-F238E27FC236}">
                <a16:creationId xmlns:a16="http://schemas.microsoft.com/office/drawing/2014/main" id="{76493576-D5CC-FFCD-A3CC-42A2E2B30ACE}"/>
              </a:ext>
            </a:extLst>
          </p:cNvPr>
          <p:cNvSpPr txBox="1"/>
          <p:nvPr/>
        </p:nvSpPr>
        <p:spPr>
          <a:xfrm>
            <a:off x="5362228" y="2210692"/>
            <a:ext cx="5362230" cy="1754326"/>
          </a:xfrm>
          <a:prstGeom prst="rect">
            <a:avLst/>
          </a:prstGeom>
          <a:noFill/>
        </p:spPr>
        <p:txBody>
          <a:bodyPr wrap="square">
            <a:spAutoFit/>
          </a:bodyPr>
          <a:lstStyle/>
          <a:p>
            <a:r>
              <a:rPr lang="fr-FR" i="1" noProof="0" dirty="0"/>
              <a:t>R = 0.5  # Rayon du pilier (m)</a:t>
            </a:r>
          </a:p>
          <a:p>
            <a:r>
              <a:rPr lang="fr-FR" i="1" noProof="0" dirty="0"/>
              <a:t>Ce = 20  # Concentration en surface (mol/m³)</a:t>
            </a:r>
          </a:p>
          <a:p>
            <a:r>
              <a:rPr lang="fr-FR" i="1" noProof="0" dirty="0"/>
              <a:t>Deff = 1e-10  # Coefficient de diffusion (m²/s)</a:t>
            </a:r>
          </a:p>
          <a:p>
            <a:r>
              <a:rPr lang="fr-FR" i="1" noProof="0" dirty="0"/>
              <a:t>S = 2e-8  # Terme source constant (mol/m³/s)</a:t>
            </a:r>
          </a:p>
          <a:p>
            <a:r>
              <a:rPr lang="fr-FR" i="1" noProof="0" dirty="0"/>
              <a:t>N = 5  # Nombre de nœuds</a:t>
            </a:r>
          </a:p>
          <a:p>
            <a:r>
              <a:rPr lang="fr-FR" i="1" noProof="0" dirty="0" err="1"/>
              <a:t>dr</a:t>
            </a:r>
            <a:r>
              <a:rPr lang="fr-FR" i="1" noProof="0" dirty="0"/>
              <a:t> = R / (N - 1)  # Pas spatial</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BF094A-0B6E-84CD-1409-00B3E540E17B}"/>
                  </a:ext>
                </a:extLst>
              </p:cNvPr>
              <p:cNvSpPr txBox="1"/>
              <p:nvPr/>
            </p:nvSpPr>
            <p:spPr>
              <a:xfrm>
                <a:off x="-3" y="5664803"/>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cherche maintenant à effectuer une vérification de code. Pour ce faire, nous allons calculer l’erreur de discrétisation pour plusieurs maillages (en prenant différentes normes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25" name="TextBox 24">
                <a:extLst>
                  <a:ext uri="{FF2B5EF4-FFF2-40B4-BE49-F238E27FC236}">
                    <a16:creationId xmlns:a16="http://schemas.microsoft.com/office/drawing/2014/main" id="{10BF094A-0B6E-84CD-1409-00B3E540E17B}"/>
                  </a:ext>
                </a:extLst>
              </p:cNvPr>
              <p:cNvSpPr txBox="1">
                <a:spLocks noRot="1" noChangeAspect="1" noMove="1" noResize="1" noEditPoints="1" noAdjustHandles="1" noChangeArrowheads="1" noChangeShapeType="1" noTextEdit="1"/>
              </p:cNvSpPr>
              <p:nvPr/>
            </p:nvSpPr>
            <p:spPr>
              <a:xfrm>
                <a:off x="-3" y="5664803"/>
                <a:ext cx="12192001" cy="646331"/>
              </a:xfrm>
              <a:prstGeom prst="rect">
                <a:avLst/>
              </a:prstGeom>
              <a:blipFill>
                <a:blip r:embed="rId3"/>
                <a:stretch>
                  <a:fillRect l="-400" t="-4717" r="-40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6/10</a:t>
            </a:r>
          </a:p>
        </p:txBody>
      </p:sp>
    </p:spTree>
    <p:extLst>
      <p:ext uri="{BB962C8B-B14F-4D97-AF65-F5344CB8AC3E}">
        <p14:creationId xmlns:p14="http://schemas.microsoft.com/office/powerpoint/2010/main" val="301373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a:t>
            </a: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courbes suivantes (seuls les points liés sont utilisés pour déterminer la convergence asymptotique)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C94210-BE15-F432-6F90-9C9CCCFEA72F}"/>
                  </a:ext>
                </a:extLst>
              </p:cNvPr>
              <p:cNvSpPr txBox="1"/>
              <p:nvPr/>
            </p:nvSpPr>
            <p:spPr>
              <a:xfrm>
                <a:off x="5435599" y="1320202"/>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=1.0</m:t>
                    </m:r>
                    <m:r>
                      <a:rPr lang="fr-FR" b="0" i="0" noProof="0" smtClean="0">
                        <a:latin typeface="Cambria Math" panose="02040503050406030204" pitchFamily="18" charset="0"/>
                        <a:cs typeface="Times New Roman" panose="02020603050405020304" pitchFamily="18" charset="0"/>
                      </a:rPr>
                      <m:t>145</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BCC94210-BE15-F432-6F90-9C9CCCFEA72F}"/>
                  </a:ext>
                </a:extLst>
              </p:cNvPr>
              <p:cNvSpPr txBox="1">
                <a:spLocks noRot="1" noChangeAspect="1" noMove="1" noResize="1" noEditPoints="1" noAdjustHandles="1" noChangeArrowheads="1" noChangeShapeType="1" noTextEdit="1"/>
              </p:cNvSpPr>
              <p:nvPr/>
            </p:nvSpPr>
            <p:spPr>
              <a:xfrm>
                <a:off x="5435599" y="1320202"/>
                <a:ext cx="3716867" cy="369332"/>
              </a:xfrm>
              <a:prstGeom prst="rect">
                <a:avLst/>
              </a:prstGeom>
              <a:blipFill>
                <a:blip r:embed="rId2"/>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E88CA0C-9480-BE62-2525-C882E004697A}"/>
                  </a:ext>
                </a:extLst>
              </p:cNvPr>
              <p:cNvSpPr txBox="1"/>
              <p:nvPr/>
            </p:nvSpPr>
            <p:spPr>
              <a:xfrm>
                <a:off x="5435599" y="1643368"/>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=1.0107</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EE88CA0C-9480-BE62-2525-C882E004697A}"/>
                  </a:ext>
                </a:extLst>
              </p:cNvPr>
              <p:cNvSpPr txBox="1">
                <a:spLocks noRot="1" noChangeAspect="1" noMove="1" noResize="1" noEditPoints="1" noAdjustHandles="1" noChangeArrowheads="1" noChangeShapeType="1" noTextEdit="1"/>
              </p:cNvSpPr>
              <p:nvPr/>
            </p:nvSpPr>
            <p:spPr>
              <a:xfrm>
                <a:off x="5435599" y="1643368"/>
                <a:ext cx="3716867" cy="369332"/>
              </a:xfrm>
              <a:prstGeom prst="rect">
                <a:avLst/>
              </a:prstGeom>
              <a:blipFill>
                <a:blip r:embed="rId3"/>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CD8751-5795-D6B9-2248-03D689648744}"/>
                  </a:ext>
                </a:extLst>
              </p:cNvPr>
              <p:cNvSpPr txBox="1"/>
              <p:nvPr/>
            </p:nvSpPr>
            <p:spPr>
              <a:xfrm>
                <a:off x="5435599" y="1966533"/>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C3CD8751-5795-D6B9-2248-03D689648744}"/>
                  </a:ext>
                </a:extLst>
              </p:cNvPr>
              <p:cNvSpPr txBox="1">
                <a:spLocks noRot="1" noChangeAspect="1" noMove="1" noResize="1" noEditPoints="1" noAdjustHandles="1" noChangeArrowheads="1" noChangeShapeType="1" noTextEdit="1"/>
              </p:cNvSpPr>
              <p:nvPr/>
            </p:nvSpPr>
            <p:spPr>
              <a:xfrm>
                <a:off x="5435599" y="1966533"/>
                <a:ext cx="3716867" cy="369332"/>
              </a:xfrm>
              <a:prstGeom prst="rect">
                <a:avLst/>
              </a:prstGeom>
              <a:blipFill>
                <a:blip r:embed="rId4"/>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A5226F6-F4A9-B138-C97F-881284C5A869}"/>
                  </a:ext>
                </a:extLst>
              </p:cNvPr>
              <p:cNvSpPr txBox="1"/>
              <p:nvPr/>
            </p:nvSpPr>
            <p:spPr>
              <a:xfrm>
                <a:off x="5435599" y="2336801"/>
                <a:ext cx="6620934" cy="258532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les trois cas, on retrouve bien un ordre de convergence très proche (intervalle de confiance</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&lt;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fr-FR" noProof="0" dirty="0">
                    <a:latin typeface="Times New Roman" panose="02020603050405020304" pitchFamily="18" charset="0"/>
                    <a:cs typeface="Times New Roman" panose="02020603050405020304" pitchFamily="18" charset="0"/>
                  </a:rPr>
                  <a:t>) de l’ordre formel attendu théoriquement. À partir de ce résultat, nous pouvons donc dire que le </a:t>
                </a:r>
                <a:r>
                  <a:rPr lang="fr-FR" b="1" noProof="0" dirty="0">
                    <a:latin typeface="Times New Roman" panose="02020603050405020304" pitchFamily="18" charset="0"/>
                    <a:cs typeface="Times New Roman" panose="02020603050405020304" pitchFamily="18" charset="0"/>
                  </a:rPr>
                  <a:t>code est vérifié</a:t>
                </a:r>
                <a:r>
                  <a:rPr lang="fr-FR" noProof="0"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Même pour un grand nombre de chiffre significatif, il semble que l’ordre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soit excellent. Avec des simulations pour 1000 et plus de nœuds, on arrive à montrer que </a:t>
                </a:r>
                <a14:m>
                  <m:oMath xmlns:m="http://schemas.openxmlformats.org/officeDocument/2006/math">
                    <m:sSub>
                      <m:sSub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noProof="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n’est pas parfaitement égale à 1. </a:t>
                </a:r>
              </a:p>
            </p:txBody>
          </p:sp>
        </mc:Choice>
        <mc:Fallback xmlns="">
          <p:sp>
            <p:nvSpPr>
              <p:cNvPr id="16" name="TextBox 15">
                <a:extLst>
                  <a:ext uri="{FF2B5EF4-FFF2-40B4-BE49-F238E27FC236}">
                    <a16:creationId xmlns:a16="http://schemas.microsoft.com/office/drawing/2014/main" id="{DA5226F6-F4A9-B138-C97F-881284C5A869}"/>
                  </a:ext>
                </a:extLst>
              </p:cNvPr>
              <p:cNvSpPr txBox="1">
                <a:spLocks noRot="1" noChangeAspect="1" noMove="1" noResize="1" noEditPoints="1" noAdjustHandles="1" noChangeArrowheads="1" noChangeShapeType="1" noTextEdit="1"/>
              </p:cNvSpPr>
              <p:nvPr/>
            </p:nvSpPr>
            <p:spPr>
              <a:xfrm>
                <a:off x="5435599" y="2336801"/>
                <a:ext cx="6620934" cy="2585323"/>
              </a:xfrm>
              <a:prstGeom prst="rect">
                <a:avLst/>
              </a:prstGeom>
              <a:blipFill>
                <a:blip r:embed="rId5"/>
                <a:stretch>
                  <a:fillRect l="-829" t="-1179" r="-737" b="-2830"/>
                </a:stretch>
              </a:blipFill>
            </p:spPr>
            <p:txBody>
              <a:bodyPr/>
              <a:lstStyle/>
              <a:p>
                <a:r>
                  <a:rPr lang="en-CA">
                    <a:noFill/>
                  </a:rPr>
                  <a:t> </a:t>
                </a:r>
              </a:p>
            </p:txBody>
          </p:sp>
        </mc:Fallback>
      </mc:AlternateContent>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p:pic>
        <p:nvPicPr>
          <p:cNvPr id="9" name="Picture 8" descr="A graph with different colored lines&#10;&#10;AI-generated content may be incorrect.">
            <a:extLst>
              <a:ext uri="{FF2B5EF4-FFF2-40B4-BE49-F238E27FC236}">
                <a16:creationId xmlns:a16="http://schemas.microsoft.com/office/drawing/2014/main" id="{637A6A04-BF56-1147-EEED-6205E7F09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96800"/>
            <a:ext cx="5435599" cy="4076699"/>
          </a:xfrm>
          <a:prstGeom prst="rect">
            <a:avLst/>
          </a:prstGeom>
        </p:spPr>
      </p:pic>
      <p:sp>
        <p:nvSpPr>
          <p:cNvPr id="10" name="TextBox 9">
            <a:extLst>
              <a:ext uri="{FF2B5EF4-FFF2-40B4-BE49-F238E27FC236}">
                <a16:creationId xmlns:a16="http://schemas.microsoft.com/office/drawing/2014/main" id="{26AB2202-18AC-F301-719D-754BE34A0087}"/>
              </a:ext>
            </a:extLst>
          </p:cNvPr>
          <p:cNvSpPr txBox="1"/>
          <p:nvPr/>
        </p:nvSpPr>
        <p:spPr>
          <a:xfrm>
            <a:off x="0" y="5107962"/>
            <a:ext cx="117232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Si l’on prend que les deux derniers points (i.e., ceux avec les maillages les plus fins), nous obtenons les résultats suivants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D71607F-6BF1-5FDA-D422-68E62421CCE4}"/>
                  </a:ext>
                </a:extLst>
              </p:cNvPr>
              <p:cNvSpPr txBox="1"/>
              <p:nvPr/>
            </p:nvSpPr>
            <p:spPr>
              <a:xfrm>
                <a:off x="0" y="5477294"/>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m:t>
                    </m:r>
                    <m:r>
                      <a:rPr lang="fr-FR" i="1" noProof="0">
                        <a:latin typeface="Cambria Math" panose="02040503050406030204" pitchFamily="18" charset="0"/>
                        <a:cs typeface="Times New Roman" panose="02020603050405020304" pitchFamily="18" charset="0"/>
                      </a:rPr>
                      <m:t>1.0026</m:t>
                    </m:r>
                    <m:r>
                      <a:rPr lang="fr-FR" b="0" i="0" noProof="0" smtClean="0">
                        <a:latin typeface="Cambria Math" panose="02040503050406030204" pitchFamily="18" charset="0"/>
                        <a:cs typeface="Times New Roman" panose="02020603050405020304" pitchFamily="18" charset="0"/>
                      </a:rPr>
                      <m:t>1</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FD71607F-6BF1-5FDA-D422-68E62421CCE4}"/>
                  </a:ext>
                </a:extLst>
              </p:cNvPr>
              <p:cNvSpPr txBox="1">
                <a:spLocks noRot="1" noChangeAspect="1" noMove="1" noResize="1" noEditPoints="1" noAdjustHandles="1" noChangeArrowheads="1" noChangeShapeType="1" noTextEdit="1"/>
              </p:cNvSpPr>
              <p:nvPr/>
            </p:nvSpPr>
            <p:spPr>
              <a:xfrm>
                <a:off x="0" y="5477294"/>
                <a:ext cx="3716867" cy="369332"/>
              </a:xfrm>
              <a:prstGeom prst="rect">
                <a:avLst/>
              </a:prstGeom>
              <a:blipFill>
                <a:blip r:embed="rId7"/>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3418CF3-9DE2-B2FD-E08F-1CB82508ACE1}"/>
                  </a:ext>
                </a:extLst>
              </p:cNvPr>
              <p:cNvSpPr txBox="1"/>
              <p:nvPr/>
            </p:nvSpPr>
            <p:spPr>
              <a:xfrm>
                <a:off x="0" y="5800460"/>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r>
                      <a:rPr lang="fr-FR" i="1" noProof="0">
                        <a:latin typeface="Cambria Math" panose="02040503050406030204" pitchFamily="18" charset="0"/>
                        <a:cs typeface="Times New Roman" panose="02020603050405020304" pitchFamily="18" charset="0"/>
                      </a:rPr>
                      <m:t>1.00195</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73418CF3-9DE2-B2FD-E08F-1CB82508ACE1}"/>
                  </a:ext>
                </a:extLst>
              </p:cNvPr>
              <p:cNvSpPr txBox="1">
                <a:spLocks noRot="1" noChangeAspect="1" noMove="1" noResize="1" noEditPoints="1" noAdjustHandles="1" noChangeArrowheads="1" noChangeShapeType="1" noTextEdit="1"/>
              </p:cNvSpPr>
              <p:nvPr/>
            </p:nvSpPr>
            <p:spPr>
              <a:xfrm>
                <a:off x="0" y="5800460"/>
                <a:ext cx="3716867" cy="369332"/>
              </a:xfrm>
              <a:prstGeom prst="rect">
                <a:avLst/>
              </a:prstGeom>
              <a:blipFill>
                <a:blip r:embed="rId8"/>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8967CF-1F4B-E249-C88C-988ADBD4981B}"/>
                  </a:ext>
                </a:extLst>
              </p:cNvPr>
              <p:cNvSpPr txBox="1"/>
              <p:nvPr/>
            </p:nvSpPr>
            <p:spPr>
              <a:xfrm>
                <a:off x="0" y="6123625"/>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418967CF-1F4B-E249-C88C-988ADBD4981B}"/>
                  </a:ext>
                </a:extLst>
              </p:cNvPr>
              <p:cNvSpPr txBox="1">
                <a:spLocks noRot="1" noChangeAspect="1" noMove="1" noResize="1" noEditPoints="1" noAdjustHandles="1" noChangeArrowheads="1" noChangeShapeType="1" noTextEdit="1"/>
              </p:cNvSpPr>
              <p:nvPr/>
            </p:nvSpPr>
            <p:spPr>
              <a:xfrm>
                <a:off x="0" y="6123625"/>
                <a:ext cx="3716867" cy="369332"/>
              </a:xfrm>
              <a:prstGeom prst="rect">
                <a:avLst/>
              </a:prstGeom>
              <a:blipFill>
                <a:blip r:embed="rId9"/>
                <a:stretch>
                  <a:fillRect l="-1311" t="-10000" b="-26667"/>
                </a:stretch>
              </a:blipFill>
            </p:spPr>
            <p:txBody>
              <a:bodyPr/>
              <a:lstStyle/>
              <a:p>
                <a:r>
                  <a:rPr lang="en-GB">
                    <a:noFill/>
                  </a:rPr>
                  <a:t> </a:t>
                </a:r>
              </a:p>
            </p:txBody>
          </p:sp>
        </mc:Fallback>
      </mc:AlternateContent>
    </p:spTree>
    <p:extLst>
      <p:ext uri="{BB962C8B-B14F-4D97-AF65-F5344CB8AC3E}">
        <p14:creationId xmlns:p14="http://schemas.microsoft.com/office/powerpoint/2010/main" val="106325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pic>
        <p:nvPicPr>
          <p:cNvPr id="16" name="Picture 15" descr="A graph with a line&#10;&#10;AI-generated content may be incorrect.">
            <a:extLst>
              <a:ext uri="{FF2B5EF4-FFF2-40B4-BE49-F238E27FC236}">
                <a16:creationId xmlns:a16="http://schemas.microsoft.com/office/drawing/2014/main" id="{C17D4E60-FB62-8A17-CC77-4C431C144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 y="3106705"/>
            <a:ext cx="4969226" cy="3726919"/>
          </a:xfrm>
          <a:prstGeom prst="rect">
            <a:avLst/>
          </a:prstGeom>
        </p:spPr>
      </p:pic>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D8E09B78-47CC-84BD-A259-AA9B0A6D0125}"/>
              </a:ext>
            </a:extLst>
          </p:cNvPr>
          <p:cNvSpPr txBox="1"/>
          <p:nvPr/>
        </p:nvSpPr>
        <p:spPr>
          <a:xfrm>
            <a:off x="-1" y="627468"/>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change les schémas de discrétisation spatiaux tel que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12E67D-0239-1317-5143-EADC4A6FD1E7}"/>
                  </a:ext>
                </a:extLst>
              </p:cNvPr>
              <p:cNvSpPr txBox="1"/>
              <p:nvPr/>
            </p:nvSpPr>
            <p:spPr>
              <a:xfrm>
                <a:off x="5435947" y="513956"/>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b="0" i="1" noProof="0" smtClean="0">
                              <a:latin typeface="Cambria Math" panose="02040503050406030204" pitchFamily="18" charset="0"/>
                            </a:rPr>
                            <m:t>2</m:t>
                          </m:r>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6" name="TextBox 5">
                <a:extLst>
                  <a:ext uri="{FF2B5EF4-FFF2-40B4-BE49-F238E27FC236}">
                    <a16:creationId xmlns:a16="http://schemas.microsoft.com/office/drawing/2014/main" id="{EE12E67D-0239-1317-5143-EADC4A6FD1E7}"/>
                  </a:ext>
                </a:extLst>
              </p:cNvPr>
              <p:cNvSpPr txBox="1">
                <a:spLocks noRot="1" noChangeAspect="1" noMove="1" noResize="1" noEditPoints="1" noAdjustHandles="1" noChangeArrowheads="1" noChangeShapeType="1" noTextEdit="1"/>
              </p:cNvSpPr>
              <p:nvPr/>
            </p:nvSpPr>
            <p:spPr>
              <a:xfrm>
                <a:off x="5435947" y="513956"/>
                <a:ext cx="2192520" cy="74623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320C37-86BC-1C54-FDB3-FB623D060A31}"/>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7" name="TextBox 6">
                <a:extLst>
                  <a:ext uri="{FF2B5EF4-FFF2-40B4-BE49-F238E27FC236}">
                    <a16:creationId xmlns:a16="http://schemas.microsoft.com/office/drawing/2014/main" id="{EA320C37-86BC-1C54-FDB3-FB623D060A31}"/>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4"/>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3F891217-F85C-D70C-2308-582197B55664}"/>
              </a:ext>
            </a:extLst>
          </p:cNvPr>
          <p:cNvSpPr txBox="1"/>
          <p:nvPr/>
        </p:nvSpPr>
        <p:spPr>
          <a:xfrm>
            <a:off x="7471513" y="500026"/>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9" name="TextBox 8">
            <a:extLst>
              <a:ext uri="{FF2B5EF4-FFF2-40B4-BE49-F238E27FC236}">
                <a16:creationId xmlns:a16="http://schemas.microsoft.com/office/drawing/2014/main" id="{15BED661-D5E8-5D5F-962C-7A789302F672}"/>
              </a:ext>
            </a:extLst>
          </p:cNvPr>
          <p:cNvSpPr txBox="1"/>
          <p:nvPr/>
        </p:nvSpPr>
        <p:spPr>
          <a:xfrm>
            <a:off x="11221367" y="500027"/>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0" name="TextBox 9">
            <a:extLst>
              <a:ext uri="{FF2B5EF4-FFF2-40B4-BE49-F238E27FC236}">
                <a16:creationId xmlns:a16="http://schemas.microsoft.com/office/drawing/2014/main" id="{4B5486D3-9894-C2BC-A87B-09DEDB4C8900}"/>
              </a:ext>
            </a:extLst>
          </p:cNvPr>
          <p:cNvSpPr txBox="1"/>
          <p:nvPr/>
        </p:nvSpPr>
        <p:spPr>
          <a:xfrm>
            <a:off x="-1047" y="1307910"/>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introduits ces schémas dans l’équation du problème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C5B5726-7BDA-16C2-725D-68E0A9FFBD27}"/>
                  </a:ext>
                </a:extLst>
              </p:cNvPr>
              <p:cNvSpPr txBox="1"/>
              <p:nvPr/>
            </p:nvSpPr>
            <p:spPr>
              <a:xfrm>
                <a:off x="1610941" y="1615686"/>
                <a:ext cx="897011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2</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r>
                            <a:rPr lang="fr-FR" b="0" i="0" noProof="0" smtClean="0">
                              <a:latin typeface="Cambria Math" panose="02040503050406030204" pitchFamily="18" charset="0"/>
                            </a:rPr>
                            <m:t>+</m:t>
                          </m:r>
                          <m:r>
                            <a:rPr lang="fr-FR" noProof="0">
                              <a:latin typeface="Cambria Math" panose="02040503050406030204" pitchFamily="18" charset="0"/>
                            </a:rPr>
                            <m:t>1</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2</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2C5B5726-7BDA-16C2-725D-68E0A9FFBD27}"/>
                  </a:ext>
                </a:extLst>
              </p:cNvPr>
              <p:cNvSpPr txBox="1">
                <a:spLocks noRot="1" noChangeAspect="1" noMove="1" noResize="1" noEditPoints="1" noAdjustHandles="1" noChangeArrowheads="1" noChangeShapeType="1" noTextEdit="1"/>
              </p:cNvSpPr>
              <p:nvPr/>
            </p:nvSpPr>
            <p:spPr>
              <a:xfrm>
                <a:off x="1610941" y="1615686"/>
                <a:ext cx="8970117" cy="724173"/>
              </a:xfrm>
              <a:prstGeom prst="rect">
                <a:avLst/>
              </a:prstGeom>
              <a:blipFill>
                <a:blip r:embed="rId5"/>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2443DA39-C273-D2B8-F9E1-87B2F44BDC42}"/>
              </a:ext>
            </a:extLst>
          </p:cNvPr>
          <p:cNvSpPr txBox="1"/>
          <p:nvPr/>
        </p:nvSpPr>
        <p:spPr>
          <a:xfrm>
            <a:off x="0" y="2462969"/>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deux schémas étant d’ordre 2, il est attendu que l’ordre de convergence soit également d’ordre 2. De manière similaire à précédemment, on peut vérifier ce code.  </a:t>
            </a:r>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8/10</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CF42690-7162-FF5D-0928-122CB4424C2F}"/>
                  </a:ext>
                </a:extLst>
              </p:cNvPr>
              <p:cNvSpPr txBox="1"/>
              <p:nvPr/>
            </p:nvSpPr>
            <p:spPr>
              <a:xfrm>
                <a:off x="4969291" y="3232410"/>
                <a:ext cx="7222709" cy="258532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comparaison aux résultats obtenues précédemment, simplement basé sur une comparaison visuelle, nous pouvons dire que ces derniers semblent converger plus rapidement vers la solution analytique. En effet, la solution de la question C/D, représentée par    , est bien plus éloignée de la solution analytique. Visuellement, nous pouvons même dire qu’il semblerait que cette nouvelle solution soit très bonne !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Afin de pouvoir appliquer la 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toujours d’ordre 2, nous avons opté pour un schéma décentré à droite  :</a:t>
                </a:r>
              </a:p>
            </p:txBody>
          </p:sp>
        </mc:Choice>
        <mc:Fallback xmlns="">
          <p:sp>
            <p:nvSpPr>
              <p:cNvPr id="17" name="TextBox 16">
                <a:extLst>
                  <a:ext uri="{FF2B5EF4-FFF2-40B4-BE49-F238E27FC236}">
                    <a16:creationId xmlns:a16="http://schemas.microsoft.com/office/drawing/2014/main" id="{3CF42690-7162-FF5D-0928-122CB4424C2F}"/>
                  </a:ext>
                </a:extLst>
              </p:cNvPr>
              <p:cNvSpPr txBox="1">
                <a:spLocks noRot="1" noChangeAspect="1" noMove="1" noResize="1" noEditPoints="1" noAdjustHandles="1" noChangeArrowheads="1" noChangeShapeType="1" noTextEdit="1"/>
              </p:cNvSpPr>
              <p:nvPr/>
            </p:nvSpPr>
            <p:spPr>
              <a:xfrm>
                <a:off x="4969291" y="3232410"/>
                <a:ext cx="7222709" cy="2585323"/>
              </a:xfrm>
              <a:prstGeom prst="rect">
                <a:avLst/>
              </a:prstGeom>
              <a:blipFill>
                <a:blip r:embed="rId6"/>
                <a:stretch>
                  <a:fillRect l="-675" t="-1179" r="-759" b="-2830"/>
                </a:stretch>
              </a:blipFill>
            </p:spPr>
            <p:txBody>
              <a:bodyPr/>
              <a:lstStyle/>
              <a:p>
                <a:r>
                  <a:rPr lang="en-CA">
                    <a:noFill/>
                  </a:rPr>
                  <a:t> </a:t>
                </a:r>
              </a:p>
            </p:txBody>
          </p:sp>
        </mc:Fallback>
      </mc:AlternateContent>
      <p:sp>
        <p:nvSpPr>
          <p:cNvPr id="19" name="TextBox 18">
            <a:extLst>
              <a:ext uri="{FF2B5EF4-FFF2-40B4-BE49-F238E27FC236}">
                <a16:creationId xmlns:a16="http://schemas.microsoft.com/office/drawing/2014/main" id="{464B3D4D-12EB-D238-43B4-6F57113E9E0A}"/>
              </a:ext>
            </a:extLst>
          </p:cNvPr>
          <p:cNvSpPr txBox="1"/>
          <p:nvPr/>
        </p:nvSpPr>
        <p:spPr>
          <a:xfrm>
            <a:off x="5615677" y="2976529"/>
            <a:ext cx="65" cy="276999"/>
          </a:xfrm>
          <a:prstGeom prst="rect">
            <a:avLst/>
          </a:prstGeom>
          <a:noFill/>
        </p:spPr>
        <p:txBody>
          <a:bodyPr wrap="none" lIns="0" tIns="0" rIns="0" bIns="0" rtlCol="0">
            <a:spAutoFit/>
          </a:bodyPr>
          <a:lstStyle/>
          <a:p>
            <a:endParaRPr lang="fr-FR" noProof="0" dirty="0"/>
          </a:p>
        </p:txBody>
      </p:sp>
      <p:sp>
        <p:nvSpPr>
          <p:cNvPr id="20" name="Isosceles Triangle 19">
            <a:extLst>
              <a:ext uri="{FF2B5EF4-FFF2-40B4-BE49-F238E27FC236}">
                <a16:creationId xmlns:a16="http://schemas.microsoft.com/office/drawing/2014/main" id="{F7B2648C-C01D-2FC8-0F3F-A810BEC0B6B3}"/>
              </a:ext>
            </a:extLst>
          </p:cNvPr>
          <p:cNvSpPr/>
          <p:nvPr/>
        </p:nvSpPr>
        <p:spPr>
          <a:xfrm>
            <a:off x="1635125" y="5603875"/>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1" name="Isosceles Triangle 20">
            <a:extLst>
              <a:ext uri="{FF2B5EF4-FFF2-40B4-BE49-F238E27FC236}">
                <a16:creationId xmlns:a16="http://schemas.microsoft.com/office/drawing/2014/main" id="{83D574B7-1395-2485-4E73-08C18756132D}"/>
              </a:ext>
            </a:extLst>
          </p:cNvPr>
          <p:cNvSpPr/>
          <p:nvPr/>
        </p:nvSpPr>
        <p:spPr>
          <a:xfrm>
            <a:off x="765175" y="56038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2" name="Isosceles Triangle 21">
            <a:extLst>
              <a:ext uri="{FF2B5EF4-FFF2-40B4-BE49-F238E27FC236}">
                <a16:creationId xmlns:a16="http://schemas.microsoft.com/office/drawing/2014/main" id="{7C293DC5-C800-0980-6F2B-BE6AD964B1B5}"/>
              </a:ext>
            </a:extLst>
          </p:cNvPr>
          <p:cNvSpPr/>
          <p:nvPr/>
        </p:nvSpPr>
        <p:spPr>
          <a:xfrm>
            <a:off x="2515916" y="5273260"/>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Isosceles Triangle 22">
            <a:extLst>
              <a:ext uri="{FF2B5EF4-FFF2-40B4-BE49-F238E27FC236}">
                <a16:creationId xmlns:a16="http://schemas.microsoft.com/office/drawing/2014/main" id="{3BF53B97-0F67-E339-0733-64B4CBED7BE3}"/>
              </a:ext>
            </a:extLst>
          </p:cNvPr>
          <p:cNvSpPr/>
          <p:nvPr/>
        </p:nvSpPr>
        <p:spPr>
          <a:xfrm>
            <a:off x="3387725" y="46259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Isosceles Triangle 23">
            <a:extLst>
              <a:ext uri="{FF2B5EF4-FFF2-40B4-BE49-F238E27FC236}">
                <a16:creationId xmlns:a16="http://schemas.microsoft.com/office/drawing/2014/main" id="{5348E2F8-935A-84B2-C999-9952A11CE7E6}"/>
              </a:ext>
            </a:extLst>
          </p:cNvPr>
          <p:cNvSpPr/>
          <p:nvPr/>
        </p:nvSpPr>
        <p:spPr>
          <a:xfrm>
            <a:off x="8423641" y="4191731"/>
            <a:ext cx="127693" cy="110080"/>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4DF8ABF-BD8B-C0FA-91D0-EDC9227E9B17}"/>
                  </a:ext>
                </a:extLst>
              </p:cNvPr>
              <p:cNvSpPr txBox="1"/>
              <p:nvPr/>
            </p:nvSpPr>
            <p:spPr>
              <a:xfrm>
                <a:off x="5048278" y="5896325"/>
                <a:ext cx="5929828" cy="653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i="1" noProof="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r>
                            <a:rPr lang="fr-FR" b="0" i="1" noProof="0" smtClean="0">
                              <a:latin typeface="Cambria Math" panose="02040503050406030204" pitchFamily="18" charset="0"/>
                            </a:rPr>
                            <m:t>−3</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+4</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+2</m:t>
                              </m:r>
                            </m:sub>
                          </m:sSub>
                        </m:num>
                        <m:den>
                          <m:r>
                            <a:rPr lang="fr-FR" b="0" i="1" noProof="0" smtClean="0">
                              <a:latin typeface="Cambria Math" panose="02040503050406030204" pitchFamily="18" charset="0"/>
                            </a:rPr>
                            <m:t>2</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r>
                        <a:rPr lang="fr-FR" noProof="0" smtClean="0">
                          <a:latin typeface="Cambria Math" panose="02040503050406030204" pitchFamily="18" charset="0"/>
                        </a:rPr>
                        <m:t>⇒</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=0 :−3</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0</m:t>
                          </m:r>
                        </m:sub>
                      </m:sSub>
                      <m:r>
                        <a:rPr lang="fr-FR" b="0" i="0" noProof="0" smtClean="0">
                          <a:latin typeface="Cambria Math" panose="02040503050406030204" pitchFamily="18" charset="0"/>
                        </a:rPr>
                        <m:t>+4</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r>
                        <a:rPr lang="fr-FR" b="0" i="0"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r>
                        <a:rPr lang="fr-FR" b="0" i="0" noProof="0" smtClean="0">
                          <a:latin typeface="Cambria Math" panose="02040503050406030204" pitchFamily="18" charset="0"/>
                        </a:rPr>
                        <m:t>=0</m:t>
                      </m:r>
                    </m:oMath>
                  </m:oMathPara>
                </a14:m>
                <a:endParaRPr lang="fr-FR" noProof="0" dirty="0"/>
              </a:p>
            </p:txBody>
          </p:sp>
        </mc:Choice>
        <mc:Fallback xmlns="">
          <p:sp>
            <p:nvSpPr>
              <p:cNvPr id="18" name="TextBox 17">
                <a:extLst>
                  <a:ext uri="{FF2B5EF4-FFF2-40B4-BE49-F238E27FC236}">
                    <a16:creationId xmlns:a16="http://schemas.microsoft.com/office/drawing/2014/main" id="{F4DF8ABF-BD8B-C0FA-91D0-EDC9227E9B17}"/>
                  </a:ext>
                </a:extLst>
              </p:cNvPr>
              <p:cNvSpPr txBox="1">
                <a:spLocks noRot="1" noChangeAspect="1" noMove="1" noResize="1" noEditPoints="1" noAdjustHandles="1" noChangeArrowheads="1" noChangeShapeType="1" noTextEdit="1"/>
              </p:cNvSpPr>
              <p:nvPr/>
            </p:nvSpPr>
            <p:spPr>
              <a:xfrm>
                <a:off x="5048278" y="5896325"/>
                <a:ext cx="5929828" cy="653897"/>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45294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pic>
        <p:nvPicPr>
          <p:cNvPr id="13" name="Picture 12" descr="A graph with different colored dots and numbers&#10;&#10;AI-generated content may be incorrect.">
            <a:extLst>
              <a:ext uri="{FF2B5EF4-FFF2-40B4-BE49-F238E27FC236}">
                <a16:creationId xmlns:a16="http://schemas.microsoft.com/office/drawing/2014/main" id="{EF2EFB49-ED70-4B27-2033-047136B68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6476"/>
            <a:ext cx="5435599" cy="4076699"/>
          </a:xfrm>
          <a:prstGeom prst="rect">
            <a:avLst/>
          </a:prstGeom>
        </p:spPr>
      </p:pic>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9/10</a:t>
            </a: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51B5442A-C3C4-1A8F-D37A-D5F1A379EC7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points suivants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3A11EAD-00C7-DE8C-6393-ABE7B1826CB4}"/>
                  </a:ext>
                </a:extLst>
              </p:cNvPr>
              <p:cNvSpPr txBox="1"/>
              <p:nvPr/>
            </p:nvSpPr>
            <p:spPr>
              <a:xfrm>
                <a:off x="5435599" y="1018963"/>
                <a:ext cx="6620934" cy="3696397"/>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Très clairement, et à la vue de ces résultats, on ne peut parler de convergence asymptotique. Aussi surprenant que cela puisse paraitre, ces résultats ne semblent pas provenir d’un bug dans le code Python. En effet, il semble seulement que les résultats soient « trop » bon – ce que nous avions pu souligner déjà avec le résultat pour 5 nœuds. </a:t>
                </a:r>
              </a:p>
              <a:p>
                <a:pPr algn="just"/>
                <a:endParaRPr lang="fr-FR" noProof="0"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Comme on peut le voir, l’erreur pour un faible nombre de nœuds est très faible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sup>
                    </m:sSup>
                  </m:oMath>
                </a14:m>
                <a:r>
                  <a:rPr lang="fr-FR" noProof="0" dirty="0">
                    <a:latin typeface="Times New Roman" panose="02020603050405020304" pitchFamily="18" charset="0"/>
                    <a:cs typeface="Times New Roman" panose="02020603050405020304" pitchFamily="18" charset="0"/>
                  </a:rPr>
                  <a:t>). Selon les sources internet, la précision machine de Python semble être proche de </a:t>
                </a:r>
                <a14:m>
                  <m:oMath xmlns:m="http://schemas.openxmlformats.org/officeDocument/2006/math">
                    <m:sSup>
                      <m:sSup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pPr>
                      <m:e>
                        <m:r>
                          <a:rPr lang="fr-FR" i="1" noProof="0">
                            <a:latin typeface="Cambria Math" panose="02040503050406030204" pitchFamily="18" charset="0"/>
                            <a:ea typeface="Cambria Math" panose="02040503050406030204" pitchFamily="18" charset="0"/>
                            <a:cs typeface="Times New Roman" panose="02020603050405020304" pitchFamily="18" charset="0"/>
                          </a:rPr>
                          <m:t>10</m:t>
                        </m:r>
                      </m:e>
                      <m:sup>
                        <m:r>
                          <a:rPr lang="fr-FR" i="1" noProof="0">
                            <a:latin typeface="Cambria Math" panose="02040503050406030204" pitchFamily="18" charset="0"/>
                            <a:ea typeface="Cambria Math" panose="02040503050406030204" pitchFamily="18" charset="0"/>
                            <a:cs typeface="Times New Roman" panose="02020603050405020304" pitchFamily="18" charset="0"/>
                          </a:rPr>
                          <m:t>−1</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6</m:t>
                        </m:r>
                      </m:sup>
                    </m:sSup>
                  </m:oMath>
                </a14:m>
                <a:r>
                  <a:rPr lang="fr-FR" noProof="0" dirty="0">
                    <a:latin typeface="Times New Roman" panose="02020603050405020304" pitchFamily="18" charset="0"/>
                    <a:cs typeface="Times New Roman" panose="02020603050405020304" pitchFamily="18" charset="0"/>
                  </a:rPr>
                  <a:t>, signifiant que la réponse numérique est très bonne. En raison de tel résultat, il nous semble alors incohérent de réaliser une étude de convergence asymptotique – sans souligner qu’il manquerait cruellement de points comme en témoigne l’image.  </a:t>
                </a:r>
              </a:p>
            </p:txBody>
          </p:sp>
        </mc:Choice>
        <mc:Fallback xmlns="">
          <p:sp>
            <p:nvSpPr>
              <p:cNvPr id="10" name="TextBox 9">
                <a:extLst>
                  <a:ext uri="{FF2B5EF4-FFF2-40B4-BE49-F238E27FC236}">
                    <a16:creationId xmlns:a16="http://schemas.microsoft.com/office/drawing/2014/main" id="{13A11EAD-00C7-DE8C-6393-ABE7B1826CB4}"/>
                  </a:ext>
                </a:extLst>
              </p:cNvPr>
              <p:cNvSpPr txBox="1">
                <a:spLocks noRot="1" noChangeAspect="1" noMove="1" noResize="1" noEditPoints="1" noAdjustHandles="1" noChangeArrowheads="1" noChangeShapeType="1" noTextEdit="1"/>
              </p:cNvSpPr>
              <p:nvPr/>
            </p:nvSpPr>
            <p:spPr>
              <a:xfrm>
                <a:off x="5435599" y="1018963"/>
                <a:ext cx="6620934" cy="3696397"/>
              </a:xfrm>
              <a:prstGeom prst="rect">
                <a:avLst/>
              </a:prstGeom>
              <a:blipFill>
                <a:blip r:embed="rId4"/>
                <a:stretch>
                  <a:fillRect l="-829" t="-824" r="-737" b="-1647"/>
                </a:stretch>
              </a:blipFill>
            </p:spPr>
            <p:txBody>
              <a:bodyPr/>
              <a:lstStyle/>
              <a:p>
                <a:r>
                  <a:rPr lang="en-CA">
                    <a:noFill/>
                  </a:rPr>
                  <a:t> </a:t>
                </a:r>
              </a:p>
            </p:txBody>
          </p:sp>
        </mc:Fallback>
      </mc:AlternateContent>
      <p:sp>
        <p:nvSpPr>
          <p:cNvPr id="11" name="TextBox 10">
            <a:extLst>
              <a:ext uri="{FF2B5EF4-FFF2-40B4-BE49-F238E27FC236}">
                <a16:creationId xmlns:a16="http://schemas.microsoft.com/office/drawing/2014/main" id="{35DD8227-809D-06CE-9270-2CC91121E055}"/>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DA4E76-F589-4B48-9CFA-A285AB337AE0}"/>
                  </a:ext>
                </a:extLst>
              </p:cNvPr>
              <p:cNvSpPr txBox="1"/>
              <p:nvPr/>
            </p:nvSpPr>
            <p:spPr>
              <a:xfrm>
                <a:off x="-1" y="5067417"/>
                <a:ext cx="12191999"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mentionné en cours, on peut remarquer qu’à mesure que le nombre de points augmente, l’erreur se met à réaugmenter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&lt;100</m:t>
                    </m:r>
                  </m:oMath>
                </a14:m>
                <a:r>
                  <a:rPr lang="fr-FR" noProof="0" dirty="0">
                    <a:latin typeface="Times New Roman" panose="02020603050405020304" pitchFamily="18" charset="0"/>
                    <a:cs typeface="Times New Roman" panose="02020603050405020304" pitchFamily="18" charset="0"/>
                  </a:rPr>
                  <a:t> ou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𝑑𝑟</m:t>
                    </m:r>
                    <m:r>
                      <a:rPr lang="fr-FR" b="0" i="1" noProof="0" smtClean="0">
                        <a:latin typeface="Cambria Math" panose="02040503050406030204" pitchFamily="18" charset="0"/>
                        <a:cs typeface="Times New Roman" panose="02020603050405020304" pitchFamily="18" charset="0"/>
                      </a:rPr>
                      <m:t>&gt;</m:t>
                    </m:r>
                    <m:sSup>
                      <m:sSupPr>
                        <m:ctrlPr>
                          <a:rPr lang="fr-FR" b="0" i="1" noProof="0" smtClean="0">
                            <a:latin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cs typeface="Times New Roman" panose="02020603050405020304" pitchFamily="18" charset="0"/>
                          </a:rPr>
                          <m:t>−2</m:t>
                        </m:r>
                      </m:sup>
                    </m:sSup>
                  </m:oMath>
                </a14:m>
                <a:r>
                  <a:rPr lang="fr-FR" noProof="0" dirty="0">
                    <a:latin typeface="Times New Roman" panose="02020603050405020304" pitchFamily="18" charset="0"/>
                    <a:cs typeface="Times New Roman" panose="02020603050405020304" pitchFamily="18" charset="0"/>
                  </a:rPr>
                  <a:t>). Il semble donc que les autres erreurs ne soient plus négligeables devant l’erreur de discrétisation, qui était dominante jusqu’à présent. On suppose qu’il s’agit plus précisément de </a:t>
                </a:r>
                <a:r>
                  <a:rPr lang="fr-FR" b="1" noProof="0" dirty="0">
                    <a:latin typeface="Times New Roman" panose="02020603050405020304" pitchFamily="18" charset="0"/>
                    <a:cs typeface="Times New Roman" panose="02020603050405020304" pitchFamily="18" charset="0"/>
                  </a:rPr>
                  <a:t>l’erreur de précision machine</a:t>
                </a:r>
                <a:r>
                  <a:rPr lang="fr-FR" noProof="0" dirty="0">
                    <a:latin typeface="Times New Roman" panose="02020603050405020304" pitchFamily="18" charset="0"/>
                    <a:cs typeface="Times New Roman" panose="02020603050405020304" pitchFamily="18" charset="0"/>
                  </a:rPr>
                  <a:t> qui intervient ici. En effet, plus il y a de points et plus il y a propagation d’erreurs lors des calculs, impliquant donc une croissance de ces dernières à mesure que le maillage se raffine. </a:t>
                </a:r>
              </a:p>
            </p:txBody>
          </p:sp>
        </mc:Choice>
        <mc:Fallback xmlns="">
          <p:sp>
            <p:nvSpPr>
              <p:cNvPr id="15" name="TextBox 14">
                <a:extLst>
                  <a:ext uri="{FF2B5EF4-FFF2-40B4-BE49-F238E27FC236}">
                    <a16:creationId xmlns:a16="http://schemas.microsoft.com/office/drawing/2014/main" id="{7BDA4E76-F589-4B48-9CFA-A285AB337AE0}"/>
                  </a:ext>
                </a:extLst>
              </p:cNvPr>
              <p:cNvSpPr txBox="1">
                <a:spLocks noRot="1" noChangeAspect="1" noMove="1" noResize="1" noEditPoints="1" noAdjustHandles="1" noChangeArrowheads="1" noChangeShapeType="1" noTextEdit="1"/>
              </p:cNvSpPr>
              <p:nvPr/>
            </p:nvSpPr>
            <p:spPr>
              <a:xfrm>
                <a:off x="-1" y="5067417"/>
                <a:ext cx="12191999" cy="1477328"/>
              </a:xfrm>
              <a:prstGeom prst="rect">
                <a:avLst/>
              </a:prstGeom>
              <a:blipFill>
                <a:blip r:embed="rId5"/>
                <a:stretch>
                  <a:fillRect l="-400" t="-2058" r="-400" b="-5350"/>
                </a:stretch>
              </a:blipFill>
            </p:spPr>
            <p:txBody>
              <a:bodyPr/>
              <a:lstStyle/>
              <a:p>
                <a:r>
                  <a:rPr lang="en-CA">
                    <a:noFill/>
                  </a:rPr>
                  <a:t> </a:t>
                </a:r>
              </a:p>
            </p:txBody>
          </p:sp>
        </mc:Fallback>
      </mc:AlternateContent>
    </p:spTree>
    <p:extLst>
      <p:ext uri="{BB962C8B-B14F-4D97-AF65-F5344CB8AC3E}">
        <p14:creationId xmlns:p14="http://schemas.microsoft.com/office/powerpoint/2010/main" val="2174773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1770</Words>
  <Application>Microsoft Office PowerPoint</Application>
  <PresentationFormat>Widescreen</PresentationFormat>
  <Paragraphs>143</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5</cp:revision>
  <dcterms:created xsi:type="dcterms:W3CDTF">2025-02-04T13:03:07Z</dcterms:created>
  <dcterms:modified xsi:type="dcterms:W3CDTF">2025-02-15T18:58:43Z</dcterms:modified>
</cp:coreProperties>
</file>