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7" r:id="rId5"/>
    <p:sldId id="268" r:id="rId6"/>
    <p:sldId id="266" r:id="rId7"/>
    <p:sldId id="260" r:id="rId8"/>
    <p:sldId id="269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634776-3F5D-66A1-B941-80BAC13BF817}" name="Gauthier BRUNEL" initials="GB" userId="4b289aabded0a1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ECECEC"/>
    <a:srgbClr val="F2F2F2"/>
    <a:srgbClr val="BAE2F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34A9C-22E0-43CD-8D54-3191A7902E4E}" v="1462" dt="2025-02-28T01:46:18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15T18:58:39.562" v="10910" actId="108"/>
      <pc:docMkLst>
        <pc:docMk/>
      </pc:docMkLst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2801290844" sldId="256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2" creationId="{1C671FC3-1B2C-746A-F6A8-77FA9A8DC743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3" creationId="{568554F7-B174-79F4-DC46-68D2FF64134D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4" creationId="{95E7F9AA-F423-8939-0562-C60D980C1651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5" creationId="{CCB64622-7D99-EF9C-E64A-6B7A68B130E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6" creationId="{57048EEB-143A-0EB0-AB6E-49FD65A632CE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7" creationId="{230C37D5-1433-52B7-0A78-180B08205F1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8" creationId="{C9F42401-7236-E1BF-C86A-2AA6084B3FAA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9" creationId="{D5471492-F85C-788A-940F-DC5DE2D8F51E}"/>
          </ac:spMkLst>
        </pc:spChg>
        <pc:spChg chg="add mod">
          <ac:chgData name="François GLEYZON" userId="a2d04f23f7faf3ef" providerId="LiveId" clId="{8625411A-B743-4065-8137-36E899DC5753}" dt="2025-02-06T23:30:43.077" v="5361" actId="1076"/>
          <ac:spMkLst>
            <pc:docMk/>
            <pc:sldMk cId="2801290844" sldId="256"/>
            <ac:spMk id="10" creationId="{8C55F6B5-A972-7032-5631-C5F15CB2F398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11" creationId="{ADA3B4ED-F9F9-8357-018A-C931A9829ED9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13" creationId="{2A150A6C-B8B3-44CE-8884-B81C5AD95D13}"/>
          </ac:spMkLst>
        </pc:sp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2" creationId="{0DD9D8E2-6A02-3C17-6B4A-972E3FEF8B78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4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6T23:31:11.565" v="5377" actId="20577"/>
          <ac:spMkLst>
            <pc:docMk/>
            <pc:sldMk cId="2487955664" sldId="257"/>
            <ac:spMk id="5" creationId="{23191802-DDDD-42A4-5146-C9137EA1E7FC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11" creationId="{C368F3E9-43F6-9985-334E-21C88E71758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2" creationId="{CD555B3B-1273-B030-5A00-48B9923A6D1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6" creationId="{2DC757D9-32CE-64B4-6E3D-3D217D7E5F46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22" creationId="{076029C1-43EB-D64D-D844-7C346AFBB080}"/>
          </ac:spMkLst>
        </pc:spChg>
        <pc:spChg chg="mod">
          <ac:chgData name="François GLEYZON" userId="a2d04f23f7faf3ef" providerId="LiveId" clId="{8625411A-B743-4065-8137-36E899DC5753}" dt="2025-02-06T23:27:42.206" v="5242" actId="1036"/>
          <ac:spMkLst>
            <pc:docMk/>
            <pc:sldMk cId="2487955664" sldId="257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0" creationId="{B95AA804-9E2B-DDFF-2C53-F06543210144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1" creationId="{B702B995-55B0-6F3A-DB50-C2AAA6DF1383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4" creationId="{FFB0AD25-EAC1-F45C-A5E3-3E651AE94BA5}"/>
          </ac:spMkLst>
        </pc:sp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26" creationId="{8913117D-71DC-16F9-2BD3-DA9D3BA1721B}"/>
          </ac:cxnSpMkLst>
        </pc:cxn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32" creationId="{E7582D37-C97C-B041-C9D4-64A63AD497FB}"/>
          </ac:cxnSpMkLst>
        </pc:cxn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3497435959" sldId="258"/>
        </pc:sldMkLst>
      </pc:sldChg>
      <pc:sldChg chg="addSp modSp mod">
        <pc:chgData name="François GLEYZON" userId="a2d04f23f7faf3ef" providerId="LiveId" clId="{8625411A-B743-4065-8137-36E899DC5753}" dt="2025-02-14T00:29:59.019" v="10862" actId="790"/>
        <pc:sldMkLst>
          <pc:docMk/>
          <pc:sldMk cId="415248" sldId="259"/>
        </pc:sldMkLst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1063259523" sldId="260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2" creationId="{D4D11120-046A-B879-F48F-AA4B97B885CE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3" creationId="{DA380A89-ACCE-21D7-8570-DC0B7DBD979C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4" creationId="{FC70D617-18DE-E581-E946-0A074FF29DC2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5" creationId="{5E5B943B-90A9-465F-97D4-8F6E6FF0617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6" creationId="{A00EC9BE-9081-B130-BAED-D85EE92F344B}"/>
          </ac:spMkLst>
        </pc:sp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1452944335" sldId="261"/>
        </pc:sldMkLst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2" creationId="{0ED4C262-ADCF-AE6F-3CBC-6A388E77DD6D}"/>
          </ac:spMkLst>
        </pc:spChg>
        <pc:spChg chg="add mod">
          <ac:chgData name="François GLEYZON" userId="a2d04f23f7faf3ef" providerId="LiveId" clId="{8625411A-B743-4065-8137-36E899DC5753}" dt="2025-02-05T21:03:10.680" v="4149" actId="20577"/>
          <ac:spMkLst>
            <pc:docMk/>
            <pc:sldMk cId="1452944335" sldId="261"/>
            <ac:spMk id="3" creationId="{CECDEB89-FD89-A4AD-837C-99F0CAD8BC0E}"/>
          </ac:spMkLst>
        </pc:spChg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4" creationId="{F7C7A1CB-DE34-AD40-E16D-6AA4F785CAE1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452944335" sldId="261"/>
            <ac:spMk id="13" creationId="{B7F086DE-1FC4-C625-C46F-7162AFC5DB60}"/>
          </ac:spMkLst>
        </pc:spChg>
      </pc:sldChg>
      <pc:sldChg chg="del">
        <pc:chgData name="François GLEYZON" userId="a2d04f23f7faf3ef" providerId="LiveId" clId="{8625411A-B743-4065-8137-36E899DC5753}" dt="2025-02-05T20:27:22.032" v="3304" actId="2696"/>
        <pc:sldMkLst>
          <pc:docMk/>
          <pc:sldMk cId="3272513737" sldId="262"/>
        </pc:sldMkLst>
      </pc:sldChg>
      <pc:sldChg chg="addSp delSp modSp mod">
        <pc:chgData name="François GLEYZON" userId="a2d04f23f7faf3ef" providerId="LiveId" clId="{8625411A-B743-4065-8137-36E899DC5753}" dt="2025-02-14T00:36:09.326" v="10909" actId="20577"/>
        <pc:sldMkLst>
          <pc:docMk/>
          <pc:sldMk cId="2174773392" sldId="263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2" creationId="{925022B4-230C-8FA2-0518-C2E8AFFB6489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3" creationId="{D915C169-08CC-8E5B-81AB-578EC8D11F35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4" creationId="{8FE9FC21-9C8A-1D90-E870-039EFD96A39D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5" creationId="{A1169C53-176F-E0EA-C65C-D36F96EBBFEE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11" creationId="{35DD8227-809D-06CE-9270-2CC91121E055}"/>
          </ac:spMkLst>
        </pc:spChg>
      </pc:sldChg>
      <pc:sldChg chg="addSp modSp mod">
        <pc:chgData name="François GLEYZON" userId="a2d04f23f7faf3ef" providerId="LiveId" clId="{8625411A-B743-4065-8137-36E899DC5753}" dt="2025-02-15T18:58:39.562" v="10910" actId="108"/>
        <pc:sldMkLst>
          <pc:docMk/>
          <pc:sldMk cId="508563345" sldId="264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2" creationId="{B899300B-16B9-2AA1-42EF-D7A03458C2E6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3" creationId="{EAF0A628-343C-FBA6-4F88-4768C17AB39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4" creationId="{F6CA68CB-DA07-9D19-19A7-568713D60BFC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5" creationId="{D2E50873-3ABD-E877-EB14-EB6279F4EA4F}"/>
          </ac:spMkLst>
        </pc:sp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8" creationId="{1E18C6D8-2662-6CC5-2BE7-F1DDE9107D03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9" creationId="{6E9846D3-47A3-2AE6-6383-AB77CC5B517E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5" creationId="{7A3EA391-AC61-60F2-E3E1-534BD1D887A1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7" creationId="{D14B89D1-D1AC-EE60-CD8F-B42A57D5E4D0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8" creationId="{64B8CA2B-34B6-E843-AB8E-12298B99EA0F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20" creationId="{0A9073FB-1A65-43D2-A613-9EB3B1169DC4}"/>
          </ac:spMkLst>
        </pc:spChg>
        <pc:spChg chg="add mod">
          <ac:chgData name="François GLEYZON" userId="a2d04f23f7faf3ef" providerId="LiveId" clId="{8625411A-B743-4065-8137-36E899DC5753}" dt="2025-02-06T23:23:51.567" v="5001"/>
          <ac:spMkLst>
            <pc:docMk/>
            <pc:sldMk cId="1966793551" sldId="265"/>
            <ac:spMk id="23" creationId="{96F8C1F7-33DA-2A88-BE56-2E0648A83928}"/>
          </ac:spMkLst>
        </pc:spChg>
        <pc:spChg chg="add mod">
          <ac:chgData name="François GLEYZON" userId="a2d04f23f7faf3ef" providerId="LiveId" clId="{8625411A-B743-4065-8137-36E899DC5753}" dt="2025-02-06T23:24:12.862" v="5059" actId="1076"/>
          <ac:spMkLst>
            <pc:docMk/>
            <pc:sldMk cId="1966793551" sldId="265"/>
            <ac:spMk id="25" creationId="{B0251520-F500-2B22-A0CF-416CA59E6ED4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36" creationId="{2C2B60A1-0B89-3546-D8C8-0D44097F35C2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7" creationId="{B52B966E-57FC-DB50-66D6-EB4B26CB7279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8" creationId="{EE437401-84E7-8168-5921-CAAC38C4A143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0" creationId="{1BFACD9C-A7F3-00B4-67DE-6EAEFD967F1D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1" creationId="{FEF0EBDF-EEDF-576E-EF80-6F6D90BCBCC6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47" creationId="{287A1C12-99B6-721C-C413-14666A5B4D36}"/>
          </ac:spMkLst>
        </pc:spChg>
        <pc:grpChg chg="add mod">
          <ac:chgData name="François GLEYZON" userId="a2d04f23f7faf3ef" providerId="LiveId" clId="{8625411A-B743-4065-8137-36E899DC5753}" dt="2025-02-06T23:23:56.859" v="5019" actId="1035"/>
          <ac:grpSpMkLst>
            <pc:docMk/>
            <pc:sldMk cId="1966793551" sldId="265"/>
            <ac:grpSpMk id="33" creationId="{B0B3F136-5CA0-E7B9-BDC9-436116304C59}"/>
          </ac:grpSpMkLst>
        </pc:grp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2" creationId="{6FDB5A4C-13F3-0375-7990-F0AD11248568}"/>
          </ac:cxnSpMkLst>
        </pc:cxn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3" creationId="{D98DEB6E-57BC-7702-41B5-01A457912C65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  <pc:sldChg chg="addSp delSp modSp add mod">
        <pc:chgData name="François GLEYZON" userId="a2d04f23f7faf3ef" providerId="LiveId" clId="{8625411A-B743-4065-8137-36E899DC5753}" dt="2025-02-14T00:33:54.989" v="10892" actId="20577"/>
        <pc:sldMkLst>
          <pc:docMk/>
          <pc:sldMk cId="3013734229" sldId="266"/>
        </pc:sldMkLst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2" creationId="{C9E00D78-DC6F-B3E5-4EE1-57B17573A042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4" creationId="{1852E0AB-15C7-963A-94A1-AF3CA0D6A0A8}"/>
          </ac:spMkLst>
        </pc:spChg>
        <pc:spChg chg="mod">
          <ac:chgData name="François GLEYZON" userId="a2d04f23f7faf3ef" providerId="LiveId" clId="{8625411A-B743-4065-8137-36E899DC5753}" dt="2025-02-14T00:33:54.989" v="10892" actId="20577"/>
          <ac:spMkLst>
            <pc:docMk/>
            <pc:sldMk cId="3013734229" sldId="266"/>
            <ac:spMk id="5" creationId="{12FC6A74-40DA-DC90-686B-24F2DCFDC298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6" creationId="{EFF7D163-40AD-E242-C15E-A6E9259FCFCF}"/>
          </ac:spMkLst>
        </pc:spChg>
      </pc:sldChg>
      <pc:sldChg chg="addSp modSp add del mod">
        <pc:chgData name="François GLEYZON" userId="a2d04f23f7faf3ef" providerId="LiveId" clId="{8625411A-B743-4065-8137-36E899DC5753}" dt="2025-02-06T23:27:25.798" v="5234" actId="2696"/>
        <pc:sldMkLst>
          <pc:docMk/>
          <pc:sldMk cId="2780066755" sldId="267"/>
        </pc:sldMkLst>
      </pc:sldChg>
    </pc:docChg>
  </pc:docChgLst>
  <pc:docChgLst>
    <pc:chgData name="François GLEYZON" userId="a2d04f23f7faf3ef" providerId="LiveId" clId="{1D234A9C-22E0-43CD-8D54-3191A7902E4E}"/>
    <pc:docChg chg="undo redo custSel addSld delSld modSld">
      <pc:chgData name="François GLEYZON" userId="a2d04f23f7faf3ef" providerId="LiveId" clId="{1D234A9C-22E0-43CD-8D54-3191A7902E4E}" dt="2025-02-28T01:46:25.131" v="3723" actId="1038"/>
      <pc:docMkLst>
        <pc:docMk/>
      </pc:docMkLst>
      <pc:sldChg chg="modSp mod">
        <pc:chgData name="François GLEYZON" userId="a2d04f23f7faf3ef" providerId="LiveId" clId="{1D234A9C-22E0-43CD-8D54-3191A7902E4E}" dt="2025-02-22T17:37:26.565" v="3" actId="20577"/>
        <pc:sldMkLst>
          <pc:docMk/>
          <pc:sldMk cId="2801290844" sldId="256"/>
        </pc:sldMkLst>
        <pc:spChg chg="mod">
          <ac:chgData name="François GLEYZON" userId="a2d04f23f7faf3ef" providerId="LiveId" clId="{1D234A9C-22E0-43CD-8D54-3191A7902E4E}" dt="2025-02-22T17:37:24.022" v="1" actId="20577"/>
          <ac:spMkLst>
            <pc:docMk/>
            <pc:sldMk cId="2801290844" sldId="256"/>
            <ac:spMk id="5" creationId="{CCB64622-7D99-EF9C-E64A-6B7A68B130E7}"/>
          </ac:spMkLst>
        </pc:spChg>
        <pc:spChg chg="mod">
          <ac:chgData name="François GLEYZON" userId="a2d04f23f7faf3ef" providerId="LiveId" clId="{1D234A9C-22E0-43CD-8D54-3191A7902E4E}" dt="2025-02-22T17:37:26.565" v="3" actId="20577"/>
          <ac:spMkLst>
            <pc:docMk/>
            <pc:sldMk cId="2801290844" sldId="256"/>
            <ac:spMk id="13" creationId="{2A150A6C-B8B3-44CE-8884-B81C5AD95D13}"/>
          </ac:spMkLst>
        </pc:spChg>
      </pc:sldChg>
      <pc:sldChg chg="addSp delSp modSp mod">
        <pc:chgData name="François GLEYZON" userId="a2d04f23f7faf3ef" providerId="LiveId" clId="{1D234A9C-22E0-43CD-8D54-3191A7902E4E}" dt="2025-02-22T17:59:20.348" v="1197" actId="1076"/>
        <pc:sldMkLst>
          <pc:docMk/>
          <pc:sldMk cId="2487955664" sldId="257"/>
        </pc:sldMkLst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2" creationId="{0DD9D8E2-6A02-3C17-6B4A-972E3FEF8B78}"/>
          </ac:spMkLst>
        </pc:spChg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6" creationId="{5BBDB4D0-9A92-6089-6661-C0A341FDEA0B}"/>
          </ac:spMkLst>
        </pc:spChg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7" creationId="{6B2A08AA-F960-DA16-2E29-6E16E7EF6D86}"/>
          </ac:spMkLst>
        </pc:spChg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3" creationId="{98EA529C-E744-4BAF-8E47-BD0975789A0B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4" creationId="{40DB695B-2F30-2E12-BD8A-E89A0F654758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5" creationId="{CCF23DCD-A481-894A-771C-84260225CB02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7" creationId="{DB511BFB-E97C-E434-8F6C-EAEA1ABCE60D}"/>
          </ac:spMkLst>
        </pc:spChg>
        <pc:spChg chg="add mod">
          <ac:chgData name="François GLEYZON" userId="a2d04f23f7faf3ef" providerId="LiveId" clId="{1D234A9C-22E0-43CD-8D54-3191A7902E4E}" dt="2025-02-22T17:41:54.387" v="368" actId="1038"/>
          <ac:spMkLst>
            <pc:docMk/>
            <pc:sldMk cId="2487955664" sldId="257"/>
            <ac:spMk id="18" creationId="{084AB1FD-7605-A391-EC23-98B73DCD8FD2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23" creationId="{F78D0179-8290-FC15-59F6-EF431C557003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25" creationId="{6B677DCA-3107-4B03-731F-A5CA43DC76BD}"/>
          </ac:spMkLst>
        </pc:spChg>
        <pc:spChg chg="add mod">
          <ac:chgData name="François GLEYZON" userId="a2d04f23f7faf3ef" providerId="LiveId" clId="{1D234A9C-22E0-43CD-8D54-3191A7902E4E}" dt="2025-02-22T17:50:28.282" v="945" actId="113"/>
          <ac:spMkLst>
            <pc:docMk/>
            <pc:sldMk cId="2487955664" sldId="257"/>
            <ac:spMk id="33" creationId="{306278AB-779B-27FE-3AB8-3F82CA3AB0DB}"/>
          </ac:spMkLst>
        </pc:spChg>
        <pc:spChg chg="add mod">
          <ac:chgData name="François GLEYZON" userId="a2d04f23f7faf3ef" providerId="LiveId" clId="{1D234A9C-22E0-43CD-8D54-3191A7902E4E}" dt="2025-02-22T17:56:24.384" v="1094" actId="1035"/>
          <ac:spMkLst>
            <pc:docMk/>
            <pc:sldMk cId="2487955664" sldId="257"/>
            <ac:spMk id="37" creationId="{2C9564CE-F341-B781-0CE9-DB7D830EB775}"/>
          </ac:spMkLst>
        </pc:spChg>
        <pc:spChg chg="add mod">
          <ac:chgData name="François GLEYZON" userId="a2d04f23f7faf3ef" providerId="LiveId" clId="{1D234A9C-22E0-43CD-8D54-3191A7902E4E}" dt="2025-02-22T17:58:00.307" v="1140" actId="20577"/>
          <ac:spMkLst>
            <pc:docMk/>
            <pc:sldMk cId="2487955664" sldId="257"/>
            <ac:spMk id="38" creationId="{DFEB765A-EAC9-F3DA-8926-28A8F4479072}"/>
          </ac:spMkLst>
        </pc:spChg>
        <pc:spChg chg="add mod">
          <ac:chgData name="François GLEYZON" userId="a2d04f23f7faf3ef" providerId="LiveId" clId="{1D234A9C-22E0-43CD-8D54-3191A7902E4E}" dt="2025-02-22T17:55:33.161" v="1039" actId="113"/>
          <ac:spMkLst>
            <pc:docMk/>
            <pc:sldMk cId="2487955664" sldId="257"/>
            <ac:spMk id="39" creationId="{F60055F9-A3CD-6CAA-01CF-ABB1AB329D0F}"/>
          </ac:spMkLst>
        </pc:spChg>
        <pc:spChg chg="add mod">
          <ac:chgData name="François GLEYZON" userId="a2d04f23f7faf3ef" providerId="LiveId" clId="{1D234A9C-22E0-43CD-8D54-3191A7902E4E}" dt="2025-02-22T17:55:59.886" v="1074" actId="20577"/>
          <ac:spMkLst>
            <pc:docMk/>
            <pc:sldMk cId="2487955664" sldId="257"/>
            <ac:spMk id="40" creationId="{D7E3EACB-E1FE-064C-EE58-B264BA9FBDDD}"/>
          </ac:spMkLst>
        </pc:spChg>
        <pc:spChg chg="add mod">
          <ac:chgData name="François GLEYZON" userId="a2d04f23f7faf3ef" providerId="LiveId" clId="{1D234A9C-22E0-43CD-8D54-3191A7902E4E}" dt="2025-02-22T17:59:20.348" v="1197" actId="1076"/>
          <ac:spMkLst>
            <pc:docMk/>
            <pc:sldMk cId="2487955664" sldId="257"/>
            <ac:spMk id="42" creationId="{3BFB7DBA-05F3-17B0-D65B-3A74FED17DD4}"/>
          </ac:spMkLst>
        </pc:spChg>
        <pc:spChg chg="add mod">
          <ac:chgData name="François GLEYZON" userId="a2d04f23f7faf3ef" providerId="LiveId" clId="{1D234A9C-22E0-43CD-8D54-3191A7902E4E}" dt="2025-02-22T17:59:17.706" v="1196" actId="1076"/>
          <ac:spMkLst>
            <pc:docMk/>
            <pc:sldMk cId="2487955664" sldId="257"/>
            <ac:spMk id="44" creationId="{D28DF491-181B-9391-5F73-7A51F79E0E05}"/>
          </ac:spMkLst>
        </pc:spChg>
        <pc:cxnChg chg="add mod">
          <ac:chgData name="François GLEYZON" userId="a2d04f23f7faf3ef" providerId="LiveId" clId="{1D234A9C-22E0-43CD-8D54-3191A7902E4E}" dt="2025-02-22T17:59:13.954" v="1195" actId="14100"/>
          <ac:cxnSpMkLst>
            <pc:docMk/>
            <pc:sldMk cId="2487955664" sldId="257"/>
            <ac:cxnSpMk id="36" creationId="{F6037464-CF49-C20E-DBB9-EAAA9EA384F2}"/>
          </ac:cxnSpMkLst>
        </pc:cxnChg>
      </pc:sldChg>
      <pc:sldChg chg="addSp delSp modSp del mod">
        <pc:chgData name="François GLEYZON" userId="a2d04f23f7faf3ef" providerId="LiveId" clId="{1D234A9C-22E0-43CD-8D54-3191A7902E4E}" dt="2025-02-22T19:11:41.209" v="1811" actId="2696"/>
        <pc:sldMkLst>
          <pc:docMk/>
          <pc:sldMk cId="3497435959" sldId="258"/>
        </pc:sldMkLst>
      </pc:sldChg>
      <pc:sldChg chg="del">
        <pc:chgData name="François GLEYZON" userId="a2d04f23f7faf3ef" providerId="LiveId" clId="{1D234A9C-22E0-43CD-8D54-3191A7902E4E}" dt="2025-02-22T19:24:02.594" v="2023" actId="2696"/>
        <pc:sldMkLst>
          <pc:docMk/>
          <pc:sldMk cId="415248" sldId="259"/>
        </pc:sldMkLst>
      </pc:sldChg>
      <pc:sldChg chg="addSp delSp modSp mod">
        <pc:chgData name="François GLEYZON" userId="a2d04f23f7faf3ef" providerId="LiveId" clId="{1D234A9C-22E0-43CD-8D54-3191A7902E4E}" dt="2025-02-27T01:03:08.166" v="3623" actId="478"/>
        <pc:sldMkLst>
          <pc:docMk/>
          <pc:sldMk cId="1063259523" sldId="260"/>
        </pc:sldMkLst>
        <pc:spChg chg="mod">
          <ac:chgData name="François GLEYZON" userId="a2d04f23f7faf3ef" providerId="LiveId" clId="{1D234A9C-22E0-43CD-8D54-3191A7902E4E}" dt="2025-02-22T19:48:58.234" v="2562"/>
          <ac:spMkLst>
            <pc:docMk/>
            <pc:sldMk cId="1063259523" sldId="260"/>
            <ac:spMk id="3" creationId="{DA380A89-ACCE-21D7-8570-DC0B7DBD979C}"/>
          </ac:spMkLst>
        </pc:spChg>
        <pc:spChg chg="mod">
          <ac:chgData name="François GLEYZON" userId="a2d04f23f7faf3ef" providerId="LiveId" clId="{1D234A9C-22E0-43CD-8D54-3191A7902E4E}" dt="2025-02-23T01:42:45.890" v="3219" actId="20577"/>
          <ac:spMkLst>
            <pc:docMk/>
            <pc:sldMk cId="1063259523" sldId="260"/>
            <ac:spMk id="6" creationId="{A00EC9BE-9081-B130-BAED-D85EE92F344B}"/>
          </ac:spMkLst>
        </pc:spChg>
        <pc:spChg chg="add mod">
          <ac:chgData name="François GLEYZON" userId="a2d04f23f7faf3ef" providerId="LiveId" clId="{1D234A9C-22E0-43CD-8D54-3191A7902E4E}" dt="2025-02-23T02:44:53.424" v="3334" actId="1035"/>
          <ac:spMkLst>
            <pc:docMk/>
            <pc:sldMk cId="1063259523" sldId="260"/>
            <ac:spMk id="7" creationId="{1862FEC3-64A1-C191-A286-CA41950E3380}"/>
          </ac:spMkLst>
        </pc:spChg>
        <pc:spChg chg="add mod">
          <ac:chgData name="François GLEYZON" userId="a2d04f23f7faf3ef" providerId="LiveId" clId="{1D234A9C-22E0-43CD-8D54-3191A7902E4E}" dt="2025-02-27T00:51:49.624" v="3604" actId="20577"/>
          <ac:spMkLst>
            <pc:docMk/>
            <pc:sldMk cId="1063259523" sldId="260"/>
            <ac:spMk id="11" creationId="{CEE01445-5110-B067-DED9-8FFB49916167}"/>
          </ac:spMkLst>
        </pc:spChg>
        <pc:picChg chg="add del mod">
          <ac:chgData name="François GLEYZON" userId="a2d04f23f7faf3ef" providerId="LiveId" clId="{1D234A9C-22E0-43CD-8D54-3191A7902E4E}" dt="2025-02-27T01:03:07.903" v="3622" actId="478"/>
          <ac:picMkLst>
            <pc:docMk/>
            <pc:sldMk cId="1063259523" sldId="260"/>
            <ac:picMk id="13" creationId="{419696E6-B824-48E8-3557-8146E42E4256}"/>
          </ac:picMkLst>
        </pc:picChg>
        <pc:picChg chg="add del mod">
          <ac:chgData name="François GLEYZON" userId="a2d04f23f7faf3ef" providerId="LiveId" clId="{1D234A9C-22E0-43CD-8D54-3191A7902E4E}" dt="2025-02-27T01:03:08.166" v="3623" actId="478"/>
          <ac:picMkLst>
            <pc:docMk/>
            <pc:sldMk cId="1063259523" sldId="260"/>
            <ac:picMk id="15" creationId="{56AA2CCE-2CE0-7B0A-AC79-BE4AD48986CA}"/>
          </ac:picMkLst>
        </pc:picChg>
      </pc:sldChg>
      <pc:sldChg chg="delSp modSp mod">
        <pc:chgData name="François GLEYZON" userId="a2d04f23f7faf3ef" providerId="LiveId" clId="{1D234A9C-22E0-43CD-8D54-3191A7902E4E}" dt="2025-02-22T19:53:29.969" v="2713" actId="20577"/>
        <pc:sldMkLst>
          <pc:docMk/>
          <pc:sldMk cId="1452944335" sldId="261"/>
        </pc:sldMkLst>
        <pc:spChg chg="mod">
          <ac:chgData name="François GLEYZON" userId="a2d04f23f7faf3ef" providerId="LiveId" clId="{1D234A9C-22E0-43CD-8D54-3191A7902E4E}" dt="2025-02-22T19:53:29.969" v="2713" actId="20577"/>
          <ac:spMkLst>
            <pc:docMk/>
            <pc:sldMk cId="1452944335" sldId="261"/>
            <ac:spMk id="3" creationId="{CECDEB89-FD89-A4AD-837C-99F0CAD8BC0E}"/>
          </ac:spMkLst>
        </pc:spChg>
      </pc:sldChg>
      <pc:sldChg chg="delSp mod">
        <pc:chgData name="François GLEYZON" userId="a2d04f23f7faf3ef" providerId="LiveId" clId="{1D234A9C-22E0-43CD-8D54-3191A7902E4E}" dt="2025-02-26T20:54:17.844" v="3522" actId="478"/>
        <pc:sldMkLst>
          <pc:docMk/>
          <pc:sldMk cId="2174773392" sldId="263"/>
        </pc:sldMkLst>
      </pc:sldChg>
      <pc:sldChg chg="delSp mod">
        <pc:chgData name="François GLEYZON" userId="a2d04f23f7faf3ef" providerId="LiveId" clId="{1D234A9C-22E0-43CD-8D54-3191A7902E4E}" dt="2025-02-26T20:54:26.404" v="3526" actId="478"/>
        <pc:sldMkLst>
          <pc:docMk/>
          <pc:sldMk cId="508563345" sldId="264"/>
        </pc:sldMkLst>
      </pc:sldChg>
      <pc:sldChg chg="addSp delSp modSp mod">
        <pc:chgData name="François GLEYZON" userId="a2d04f23f7faf3ef" providerId="LiveId" clId="{1D234A9C-22E0-43CD-8D54-3191A7902E4E}" dt="2025-02-22T17:48:46.668" v="682" actId="1076"/>
        <pc:sldMkLst>
          <pc:docMk/>
          <pc:sldMk cId="1966793551" sldId="265"/>
        </pc:sldMkLst>
        <pc:spChg chg="mod">
          <ac:chgData name="François GLEYZON" userId="a2d04f23f7faf3ef" providerId="LiveId" clId="{1D234A9C-22E0-43CD-8D54-3191A7902E4E}" dt="2025-02-22T17:44:51.723" v="467" actId="1038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1D234A9C-22E0-43CD-8D54-3191A7902E4E}" dt="2025-02-22T17:45:53.189" v="539" actId="20577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1D234A9C-22E0-43CD-8D54-3191A7902E4E}" dt="2025-02-22T17:45:36.581" v="536" actId="14100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8" creationId="{1E18C6D8-2662-6CC5-2BE7-F1DDE9107D03}"/>
          </ac:spMkLst>
        </pc:spChg>
        <pc:spChg chg="add mod">
          <ac:chgData name="François GLEYZON" userId="a2d04f23f7faf3ef" providerId="LiveId" clId="{1D234A9C-22E0-43CD-8D54-3191A7902E4E}" dt="2025-02-22T17:47:08.137" v="605"/>
          <ac:spMkLst>
            <pc:docMk/>
            <pc:sldMk cId="1966793551" sldId="265"/>
            <ac:spMk id="11" creationId="{CFBB9004-C0F4-2D25-260E-6A323590B0FE}"/>
          </ac:spMkLst>
        </pc:spChg>
        <pc:spChg chg="add mod">
          <ac:chgData name="François GLEYZON" userId="a2d04f23f7faf3ef" providerId="LiveId" clId="{1D234A9C-22E0-43CD-8D54-3191A7902E4E}" dt="2025-02-22T17:48:01.523" v="655" actId="1076"/>
          <ac:spMkLst>
            <pc:docMk/>
            <pc:sldMk cId="1966793551" sldId="265"/>
            <ac:spMk id="12" creationId="{80D26D4B-0DA4-BDB2-1E29-08FF8B68B040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15" creationId="{7A3EA391-AC61-60F2-E3E1-534BD1D887A1}"/>
          </ac:spMkLst>
        </pc:spChg>
        <pc:spChg chg="add mod">
          <ac:chgData name="François GLEYZON" userId="a2d04f23f7faf3ef" providerId="LiveId" clId="{1D234A9C-22E0-43CD-8D54-3191A7902E4E}" dt="2025-02-22T17:48:46.668" v="682" actId="1076"/>
          <ac:spMkLst>
            <pc:docMk/>
            <pc:sldMk cId="1966793551" sldId="265"/>
            <ac:spMk id="16" creationId="{ED1F1C2A-6201-7D98-71C7-E6837F08E008}"/>
          </ac:spMkLst>
        </pc:spChg>
        <pc:spChg chg="mod">
          <ac:chgData name="François GLEYZON" userId="a2d04f23f7faf3ef" providerId="LiveId" clId="{1D234A9C-22E0-43CD-8D54-3191A7902E4E}" dt="2025-02-22T17:47:24.658" v="608"/>
          <ac:spMkLst>
            <pc:docMk/>
            <pc:sldMk cId="1966793551" sldId="265"/>
            <ac:spMk id="17" creationId="{D14B89D1-D1AC-EE60-CD8F-B42A57D5E4D0}"/>
          </ac:spMkLst>
        </pc:spChg>
        <pc:spChg chg="mod">
          <ac:chgData name="François GLEYZON" userId="a2d04f23f7faf3ef" providerId="LiveId" clId="{1D234A9C-22E0-43CD-8D54-3191A7902E4E}" dt="2025-02-22T17:47:35.463" v="612" actId="6549"/>
          <ac:spMkLst>
            <pc:docMk/>
            <pc:sldMk cId="1966793551" sldId="265"/>
            <ac:spMk id="18" creationId="{64B8CA2B-34B6-E843-AB8E-12298B99EA0F}"/>
          </ac:spMkLst>
        </pc:spChg>
        <pc:spChg chg="mod">
          <ac:chgData name="François GLEYZON" userId="a2d04f23f7faf3ef" providerId="LiveId" clId="{1D234A9C-22E0-43CD-8D54-3191A7902E4E}" dt="2025-02-22T17:47:17.675" v="607" actId="14100"/>
          <ac:spMkLst>
            <pc:docMk/>
            <pc:sldMk cId="1966793551" sldId="265"/>
            <ac:spMk id="20" creationId="{0A9073FB-1A65-43D2-A613-9EB3B1169DC4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35" creationId="{7A5412B6-0B42-D404-C987-4E69804FE7EA}"/>
          </ac:spMkLst>
        </pc:spChg>
        <pc:grpChg chg="mod">
          <ac:chgData name="François GLEYZON" userId="a2d04f23f7faf3ef" providerId="LiveId" clId="{1D234A9C-22E0-43CD-8D54-3191A7902E4E}" dt="2025-02-22T17:45:32.767" v="535" actId="1038"/>
          <ac:grpSpMkLst>
            <pc:docMk/>
            <pc:sldMk cId="1966793551" sldId="265"/>
            <ac:grpSpMk id="33" creationId="{B0B3F136-5CA0-E7B9-BDC9-436116304C59}"/>
          </ac:grpSpMkLst>
        </pc:grpChg>
      </pc:sldChg>
      <pc:sldChg chg="addSp delSp modSp mod">
        <pc:chgData name="François GLEYZON" userId="a2d04f23f7faf3ef" providerId="LiveId" clId="{1D234A9C-22E0-43CD-8D54-3191A7902E4E}" dt="2025-02-27T00:51:25.513" v="3593" actId="20577"/>
        <pc:sldMkLst>
          <pc:docMk/>
          <pc:sldMk cId="3013734229" sldId="266"/>
        </pc:sldMkLst>
        <pc:spChg chg="mod">
          <ac:chgData name="François GLEYZON" userId="a2d04f23f7faf3ef" providerId="LiveId" clId="{1D234A9C-22E0-43CD-8D54-3191A7902E4E}" dt="2025-02-22T19:48:54.047" v="2561" actId="20577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1D234A9C-22E0-43CD-8D54-3191A7902E4E}" dt="2025-02-22T19:24:20.929" v="2121" actId="20577"/>
          <ac:spMkLst>
            <pc:docMk/>
            <pc:sldMk cId="3013734229" sldId="266"/>
            <ac:spMk id="5" creationId="{12FC6A74-40DA-DC90-686B-24F2DCFDC298}"/>
          </ac:spMkLst>
        </pc:spChg>
        <pc:spChg chg="add mod">
          <ac:chgData name="François GLEYZON" userId="a2d04f23f7faf3ef" providerId="LiveId" clId="{1D234A9C-22E0-43CD-8D54-3191A7902E4E}" dt="2025-02-27T00:49:48.483" v="3580" actId="20577"/>
          <ac:spMkLst>
            <pc:docMk/>
            <pc:sldMk cId="3013734229" sldId="266"/>
            <ac:spMk id="10" creationId="{87F2A118-10E1-86BB-BB17-40A968E84E21}"/>
          </ac:spMkLst>
        </pc:spChg>
        <pc:spChg chg="add mod">
          <ac:chgData name="François GLEYZON" userId="a2d04f23f7faf3ef" providerId="LiveId" clId="{1D234A9C-22E0-43CD-8D54-3191A7902E4E}" dt="2025-02-22T19:29:33.453" v="2255" actId="1076"/>
          <ac:spMkLst>
            <pc:docMk/>
            <pc:sldMk cId="3013734229" sldId="266"/>
            <ac:spMk id="11" creationId="{8411718F-83A7-FC79-AD4D-3B5DC8E1789F}"/>
          </ac:spMkLst>
        </pc:spChg>
        <pc:spChg chg="add mod">
          <ac:chgData name="François GLEYZON" userId="a2d04f23f7faf3ef" providerId="LiveId" clId="{1D234A9C-22E0-43CD-8D54-3191A7902E4E}" dt="2025-02-27T00:49:52.070" v="3581" actId="20577"/>
          <ac:spMkLst>
            <pc:docMk/>
            <pc:sldMk cId="3013734229" sldId="266"/>
            <ac:spMk id="13" creationId="{F4AD90AC-48EE-AC1C-5D15-15AC694D49AF}"/>
          </ac:spMkLst>
        </pc:spChg>
        <pc:spChg chg="add mod">
          <ac:chgData name="François GLEYZON" userId="a2d04f23f7faf3ef" providerId="LiveId" clId="{1D234A9C-22E0-43CD-8D54-3191A7902E4E}" dt="2025-02-22T19:32:11.750" v="2313" actId="20577"/>
          <ac:spMkLst>
            <pc:docMk/>
            <pc:sldMk cId="3013734229" sldId="266"/>
            <ac:spMk id="14" creationId="{31C70A5E-D228-D529-8164-AB3E54EF024F}"/>
          </ac:spMkLst>
        </pc:spChg>
        <pc:spChg chg="add mod">
          <ac:chgData name="François GLEYZON" userId="a2d04f23f7faf3ef" providerId="LiveId" clId="{1D234A9C-22E0-43CD-8D54-3191A7902E4E}" dt="2025-02-27T00:50:13.185" v="3587" actId="20577"/>
          <ac:spMkLst>
            <pc:docMk/>
            <pc:sldMk cId="3013734229" sldId="266"/>
            <ac:spMk id="15" creationId="{B9C64A7C-BB38-5709-95B2-0514927091DE}"/>
          </ac:spMkLst>
        </pc:spChg>
        <pc:spChg chg="add mod">
          <ac:chgData name="François GLEYZON" userId="a2d04f23f7faf3ef" providerId="LiveId" clId="{1D234A9C-22E0-43CD-8D54-3191A7902E4E}" dt="2025-02-22T19:33:31.445" v="2391" actId="1076"/>
          <ac:spMkLst>
            <pc:docMk/>
            <pc:sldMk cId="3013734229" sldId="266"/>
            <ac:spMk id="19" creationId="{3CCF0735-D454-D992-38F2-B2E5A65308FC}"/>
          </ac:spMkLst>
        </pc:spChg>
        <pc:spChg chg="add mod">
          <ac:chgData name="François GLEYZON" userId="a2d04f23f7faf3ef" providerId="LiveId" clId="{1D234A9C-22E0-43CD-8D54-3191A7902E4E}" dt="2025-02-27T00:51:25.513" v="3593" actId="20577"/>
          <ac:spMkLst>
            <pc:docMk/>
            <pc:sldMk cId="3013734229" sldId="266"/>
            <ac:spMk id="20" creationId="{A159A099-FC06-3D2C-7ED0-7565EA80450F}"/>
          </ac:spMkLst>
        </pc:spChg>
        <pc:spChg chg="add mod">
          <ac:chgData name="François GLEYZON" userId="a2d04f23f7faf3ef" providerId="LiveId" clId="{1D234A9C-22E0-43CD-8D54-3191A7902E4E}" dt="2025-02-27T00:49:58.683" v="3584" actId="20577"/>
          <ac:spMkLst>
            <pc:docMk/>
            <pc:sldMk cId="3013734229" sldId="266"/>
            <ac:spMk id="21" creationId="{707B09DD-EF6A-F7E4-1C11-C79B3298769C}"/>
          </ac:spMkLst>
        </pc:spChg>
        <pc:spChg chg="add mod">
          <ac:chgData name="François GLEYZON" userId="a2d04f23f7faf3ef" providerId="LiveId" clId="{1D234A9C-22E0-43CD-8D54-3191A7902E4E}" dt="2025-02-23T22:21:03.026" v="3512" actId="20577"/>
          <ac:spMkLst>
            <pc:docMk/>
            <pc:sldMk cId="3013734229" sldId="266"/>
            <ac:spMk id="23" creationId="{574942A2-DB77-D65C-916E-EF0C28A3765E}"/>
          </ac:spMkLst>
        </pc:spChg>
        <pc:spChg chg="add mod">
          <ac:chgData name="François GLEYZON" userId="a2d04f23f7faf3ef" providerId="LiveId" clId="{1D234A9C-22E0-43CD-8D54-3191A7902E4E}" dt="2025-02-23T22:21:04.285" v="3514" actId="20577"/>
          <ac:spMkLst>
            <pc:docMk/>
            <pc:sldMk cId="3013734229" sldId="266"/>
            <ac:spMk id="26" creationId="{B2EA4FDC-1D8F-584E-E8E5-396019B0F5D1}"/>
          </ac:spMkLst>
        </pc:spChg>
        <pc:spChg chg="add mod">
          <ac:chgData name="François GLEYZON" userId="a2d04f23f7faf3ef" providerId="LiveId" clId="{1D234A9C-22E0-43CD-8D54-3191A7902E4E}" dt="2025-02-22T19:40:40.329" v="2555"/>
          <ac:spMkLst>
            <pc:docMk/>
            <pc:sldMk cId="3013734229" sldId="266"/>
            <ac:spMk id="27" creationId="{1FBC4ABF-D7F7-E2A0-E432-21E77D25FEB5}"/>
          </ac:spMkLst>
        </pc:spChg>
        <pc:spChg chg="add mod">
          <ac:chgData name="François GLEYZON" userId="a2d04f23f7faf3ef" providerId="LiveId" clId="{1D234A9C-22E0-43CD-8D54-3191A7902E4E}" dt="2025-02-22T19:52:52.339" v="2662" actId="14100"/>
          <ac:spMkLst>
            <pc:docMk/>
            <pc:sldMk cId="3013734229" sldId="266"/>
            <ac:spMk id="28" creationId="{B8351343-8599-5922-442A-220E37FCB5F7}"/>
          </ac:spMkLst>
        </pc:spChg>
        <pc:spChg chg="add mod">
          <ac:chgData name="François GLEYZON" userId="a2d04f23f7faf3ef" providerId="LiveId" clId="{1D234A9C-22E0-43CD-8D54-3191A7902E4E}" dt="2025-02-22T19:53:17.359" v="2710" actId="1076"/>
          <ac:spMkLst>
            <pc:docMk/>
            <pc:sldMk cId="3013734229" sldId="266"/>
            <ac:spMk id="29" creationId="{908B9A92-A373-1073-0BC1-C1328FD3B935}"/>
          </ac:spMkLst>
        </pc:spChg>
        <pc:cxnChg chg="add mod">
          <ac:chgData name="François GLEYZON" userId="a2d04f23f7faf3ef" providerId="LiveId" clId="{1D234A9C-22E0-43CD-8D54-3191A7902E4E}" dt="2025-02-22T19:33:07.646" v="2335" actId="13822"/>
          <ac:cxnSpMkLst>
            <pc:docMk/>
            <pc:sldMk cId="3013734229" sldId="266"/>
            <ac:cxnSpMk id="18" creationId="{19C5FC14-86D9-D182-FAA9-03B9ADA00502}"/>
          </ac:cxnSpMkLst>
        </pc:cxnChg>
      </pc:sldChg>
      <pc:sldChg chg="addSp delSp modSp add mod">
        <pc:chgData name="François GLEYZON" userId="a2d04f23f7faf3ef" providerId="LiveId" clId="{1D234A9C-22E0-43CD-8D54-3191A7902E4E}" dt="2025-02-28T01:46:25.131" v="3723" actId="1038"/>
        <pc:sldMkLst>
          <pc:docMk/>
          <pc:sldMk cId="3012370290" sldId="267"/>
        </pc:sldMkLst>
        <pc:spChg chg="mod">
          <ac:chgData name="François GLEYZON" userId="a2d04f23f7faf3ef" providerId="LiveId" clId="{1D234A9C-22E0-43CD-8D54-3191A7902E4E}" dt="2025-02-22T19:15:29.829" v="1932" actId="113"/>
          <ac:spMkLst>
            <pc:docMk/>
            <pc:sldMk cId="3012370290" sldId="267"/>
            <ac:spMk id="3" creationId="{05CC19FB-93A6-7B7E-030C-93869ED24504}"/>
          </ac:spMkLst>
        </pc:spChg>
        <pc:spChg chg="add mod">
          <ac:chgData name="François GLEYZON" userId="a2d04f23f7faf3ef" providerId="LiveId" clId="{1D234A9C-22E0-43CD-8D54-3191A7902E4E}" dt="2025-02-23T01:32:26.389" v="3149" actId="33524"/>
          <ac:spMkLst>
            <pc:docMk/>
            <pc:sldMk cId="3012370290" sldId="267"/>
            <ac:spMk id="4" creationId="{6D8734A9-8F30-9BA7-B84D-78C647197FF0}"/>
          </ac:spMkLst>
        </pc:spChg>
        <pc:spChg chg="add mod">
          <ac:chgData name="François GLEYZON" userId="a2d04f23f7faf3ef" providerId="LiveId" clId="{1D234A9C-22E0-43CD-8D54-3191A7902E4E}" dt="2025-02-28T01:42:04.694" v="3668" actId="1038"/>
          <ac:spMkLst>
            <pc:docMk/>
            <pc:sldMk cId="3012370290" sldId="267"/>
            <ac:spMk id="6" creationId="{56A53E3E-571F-8013-C3A7-A8E20BBB0B46}"/>
          </ac:spMkLst>
        </pc:spChg>
        <pc:spChg chg="add mod">
          <ac:chgData name="François GLEYZON" userId="a2d04f23f7faf3ef" providerId="LiveId" clId="{1D234A9C-22E0-43CD-8D54-3191A7902E4E}" dt="2025-02-28T00:48:34.960" v="3627" actId="20577"/>
          <ac:spMkLst>
            <pc:docMk/>
            <pc:sldMk cId="3012370290" sldId="267"/>
            <ac:spMk id="7" creationId="{90BB579E-0FD2-DC2E-16BF-7F27225CF288}"/>
          </ac:spMkLst>
        </pc:spChg>
        <pc:spChg chg="mod">
          <ac:chgData name="François GLEYZON" userId="a2d04f23f7faf3ef" providerId="LiveId" clId="{1D234A9C-22E0-43CD-8D54-3191A7902E4E}" dt="2025-02-22T19:07:59.194" v="1621" actId="14100"/>
          <ac:spMkLst>
            <pc:docMk/>
            <pc:sldMk cId="3012370290" sldId="267"/>
            <ac:spMk id="27" creationId="{A57D4E70-5F66-2847-4FB7-AFA893BB109A}"/>
          </ac:spMkLst>
        </pc:spChg>
        <pc:spChg chg="mod">
          <ac:chgData name="François GLEYZON" userId="a2d04f23f7faf3ef" providerId="LiveId" clId="{1D234A9C-22E0-43CD-8D54-3191A7902E4E}" dt="2025-02-28T01:41:17.295" v="3629" actId="14100"/>
          <ac:spMkLst>
            <pc:docMk/>
            <pc:sldMk cId="3012370290" sldId="267"/>
            <ac:spMk id="30" creationId="{0A911727-5506-3DA4-DF10-5F641C407277}"/>
          </ac:spMkLst>
        </pc:spChg>
        <pc:spChg chg="mod">
          <ac:chgData name="François GLEYZON" userId="a2d04f23f7faf3ef" providerId="LiveId" clId="{1D234A9C-22E0-43CD-8D54-3191A7902E4E}" dt="2025-02-28T01:41:57.699" v="3651" actId="1038"/>
          <ac:spMkLst>
            <pc:docMk/>
            <pc:sldMk cId="3012370290" sldId="267"/>
            <ac:spMk id="31" creationId="{7078B181-A733-3D4F-B20C-0CC0E9220D91}"/>
          </ac:spMkLst>
        </pc:spChg>
        <pc:spChg chg="mod">
          <ac:chgData name="François GLEYZON" userId="a2d04f23f7faf3ef" providerId="LiveId" clId="{1D234A9C-22E0-43CD-8D54-3191A7902E4E}" dt="2025-02-28T01:41:48.618" v="3633" actId="14100"/>
          <ac:spMkLst>
            <pc:docMk/>
            <pc:sldMk cId="3012370290" sldId="267"/>
            <ac:spMk id="32" creationId="{8B41DDE2-A1FB-66DB-91EE-88672A3F4B87}"/>
          </ac:spMkLst>
        </pc:spChg>
        <pc:spChg chg="mod">
          <ac:chgData name="François GLEYZON" userId="a2d04f23f7faf3ef" providerId="LiveId" clId="{1D234A9C-22E0-43CD-8D54-3191A7902E4E}" dt="2025-02-28T01:46:25.131" v="3723" actId="1038"/>
          <ac:spMkLst>
            <pc:docMk/>
            <pc:sldMk cId="3012370290" sldId="267"/>
            <ac:spMk id="33" creationId="{F198ED22-56AE-6778-0AD2-869E09F6F164}"/>
          </ac:spMkLst>
        </pc:spChg>
        <pc:spChg chg="mod">
          <ac:chgData name="François GLEYZON" userId="a2d04f23f7faf3ef" providerId="LiveId" clId="{1D234A9C-22E0-43CD-8D54-3191A7902E4E}" dt="2025-02-28T01:46:25.131" v="3723" actId="1038"/>
          <ac:spMkLst>
            <pc:docMk/>
            <pc:sldMk cId="3012370290" sldId="267"/>
            <ac:spMk id="34" creationId="{75D58394-1CB9-7AF5-EB35-479E7717CC27}"/>
          </ac:spMkLst>
        </pc:spChg>
      </pc:sldChg>
      <pc:sldChg chg="addSp delSp modSp add mod">
        <pc:chgData name="François GLEYZON" userId="a2d04f23f7faf3ef" providerId="LiveId" clId="{1D234A9C-22E0-43CD-8D54-3191A7902E4E}" dt="2025-02-23T19:11:05.672" v="3383" actId="14100"/>
        <pc:sldMkLst>
          <pc:docMk/>
          <pc:sldMk cId="3862334454" sldId="268"/>
        </pc:sldMkLst>
        <pc:spChg chg="mod">
          <ac:chgData name="François GLEYZON" userId="a2d04f23f7faf3ef" providerId="LiveId" clId="{1D234A9C-22E0-43CD-8D54-3191A7902E4E}" dt="2025-02-22T19:15:36.893" v="1934" actId="20577"/>
          <ac:spMkLst>
            <pc:docMk/>
            <pc:sldMk cId="3862334454" sldId="268"/>
            <ac:spMk id="2" creationId="{246AFAAB-D8DE-A0C1-14A8-F1256E153AE7}"/>
          </ac:spMkLst>
        </pc:spChg>
        <pc:spChg chg="mod">
          <ac:chgData name="François GLEYZON" userId="a2d04f23f7faf3ef" providerId="LiveId" clId="{1D234A9C-22E0-43CD-8D54-3191A7902E4E}" dt="2025-02-22T19:19:37.159" v="2022" actId="20577"/>
          <ac:spMkLst>
            <pc:docMk/>
            <pc:sldMk cId="3862334454" sldId="268"/>
            <ac:spMk id="3" creationId="{447BB2D3-552F-E6A2-63BC-67798678A29A}"/>
          </ac:spMkLst>
        </pc:spChg>
        <pc:spChg chg="add mod">
          <ac:chgData name="François GLEYZON" userId="a2d04f23f7faf3ef" providerId="LiveId" clId="{1D234A9C-22E0-43CD-8D54-3191A7902E4E}" dt="2025-02-22T23:51:18.073" v="2752" actId="20577"/>
          <ac:spMkLst>
            <pc:docMk/>
            <pc:sldMk cId="3862334454" sldId="268"/>
            <ac:spMk id="4" creationId="{EADB7A49-C3D6-2E36-AA84-D62056BEB820}"/>
          </ac:spMkLst>
        </pc:spChg>
        <pc:spChg chg="add mod">
          <ac:chgData name="François GLEYZON" userId="a2d04f23f7faf3ef" providerId="LiveId" clId="{1D234A9C-22E0-43CD-8D54-3191A7902E4E}" dt="2025-02-23T19:11:05.672" v="3383" actId="14100"/>
          <ac:spMkLst>
            <pc:docMk/>
            <pc:sldMk cId="3862334454" sldId="268"/>
            <ac:spMk id="11" creationId="{A240AD1D-BF7B-D076-54CC-20292B1DCFD1}"/>
          </ac:spMkLst>
        </pc:spChg>
        <pc:spChg chg="mod">
          <ac:chgData name="François GLEYZON" userId="a2d04f23f7faf3ef" providerId="LiveId" clId="{1D234A9C-22E0-43CD-8D54-3191A7902E4E}" dt="2025-02-22T19:16:34.339" v="1954" actId="14100"/>
          <ac:spMkLst>
            <pc:docMk/>
            <pc:sldMk cId="3862334454" sldId="268"/>
            <ac:spMk id="27" creationId="{A4F3DA51-EB31-5897-45B4-C3555D48479F}"/>
          </ac:spMkLst>
        </pc:spChg>
        <pc:spChg chg="mod">
          <ac:chgData name="François GLEYZON" userId="a2d04f23f7faf3ef" providerId="LiveId" clId="{1D234A9C-22E0-43CD-8D54-3191A7902E4E}" dt="2025-02-22T21:52:50.474" v="2715" actId="20577"/>
          <ac:spMkLst>
            <pc:docMk/>
            <pc:sldMk cId="3862334454" sldId="268"/>
            <ac:spMk id="30" creationId="{B2250A9E-C5B1-BC30-4976-296632C2CB72}"/>
          </ac:spMkLst>
        </pc:spChg>
        <pc:picChg chg="add mod ord">
          <ac:chgData name="François GLEYZON" userId="a2d04f23f7faf3ef" providerId="LiveId" clId="{1D234A9C-22E0-43CD-8D54-3191A7902E4E}" dt="2025-02-23T02:00:44.916" v="3244" actId="1076"/>
          <ac:picMkLst>
            <pc:docMk/>
            <pc:sldMk cId="3862334454" sldId="268"/>
            <ac:picMk id="10" creationId="{AC6DD530-0AF9-B1D0-451B-C9E0F108AD0B}"/>
          </ac:picMkLst>
        </pc:picChg>
        <pc:picChg chg="add mod ord">
          <ac:chgData name="François GLEYZON" userId="a2d04f23f7faf3ef" providerId="LiveId" clId="{1D234A9C-22E0-43CD-8D54-3191A7902E4E}" dt="2025-02-23T02:01:04.281" v="3247" actId="1076"/>
          <ac:picMkLst>
            <pc:docMk/>
            <pc:sldMk cId="3862334454" sldId="268"/>
            <ac:picMk id="13" creationId="{B9EE5A72-7A0D-A32F-F541-ED53CCCE41F1}"/>
          </ac:picMkLst>
        </pc:picChg>
        <pc:picChg chg="add mod ord">
          <ac:chgData name="François GLEYZON" userId="a2d04f23f7faf3ef" providerId="LiveId" clId="{1D234A9C-22E0-43CD-8D54-3191A7902E4E}" dt="2025-02-23T02:00:50.457" v="3246" actId="1076"/>
          <ac:picMkLst>
            <pc:docMk/>
            <pc:sldMk cId="3862334454" sldId="268"/>
            <ac:picMk id="16" creationId="{20D04E8D-8DE9-D92B-D7E6-F573568C7C29}"/>
          </ac:picMkLst>
        </pc:picChg>
      </pc:sldChg>
      <pc:sldChg chg="new del">
        <pc:chgData name="François GLEYZON" userId="a2d04f23f7faf3ef" providerId="LiveId" clId="{1D234A9C-22E0-43CD-8D54-3191A7902E4E}" dt="2025-02-22T19:38:26.169" v="2519" actId="680"/>
        <pc:sldMkLst>
          <pc:docMk/>
          <pc:sldMk cId="2581293795" sldId="269"/>
        </pc:sldMkLst>
      </pc:sldChg>
      <pc:sldChg chg="delSp modSp add mod">
        <pc:chgData name="François GLEYZON" userId="a2d04f23f7faf3ef" providerId="LiveId" clId="{1D234A9C-22E0-43CD-8D54-3191A7902E4E}" dt="2025-02-27T00:52:20.113" v="3621" actId="14100"/>
        <pc:sldMkLst>
          <pc:docMk/>
          <pc:sldMk cId="3239519359" sldId="269"/>
        </pc:sldMkLst>
        <pc:spChg chg="mod">
          <ac:chgData name="François GLEYZON" userId="a2d04f23f7faf3ef" providerId="LiveId" clId="{1D234A9C-22E0-43CD-8D54-3191A7902E4E}" dt="2025-02-26T22:29:49.804" v="3561" actId="14100"/>
          <ac:spMkLst>
            <pc:docMk/>
            <pc:sldMk cId="3239519359" sldId="269"/>
            <ac:spMk id="6" creationId="{B6E4E89F-DA3D-DBA4-75DD-7E2E4F270619}"/>
          </ac:spMkLst>
        </pc:spChg>
        <pc:spChg chg="mod">
          <ac:chgData name="François GLEYZON" userId="a2d04f23f7faf3ef" providerId="LiveId" clId="{1D234A9C-22E0-43CD-8D54-3191A7902E4E}" dt="2025-02-27T00:51:58.693" v="3610" actId="20577"/>
          <ac:spMkLst>
            <pc:docMk/>
            <pc:sldMk cId="3239519359" sldId="269"/>
            <ac:spMk id="27" creationId="{EFBC5B56-3566-1B71-CCA9-E2600B9CF6F9}"/>
          </ac:spMkLst>
        </pc:spChg>
        <pc:spChg chg="mod">
          <ac:chgData name="François GLEYZON" userId="a2d04f23f7faf3ef" providerId="LiveId" clId="{1D234A9C-22E0-43CD-8D54-3191A7902E4E}" dt="2025-02-27T00:52:07.334" v="3616" actId="20577"/>
          <ac:spMkLst>
            <pc:docMk/>
            <pc:sldMk cId="3239519359" sldId="269"/>
            <ac:spMk id="30" creationId="{EAE37C8C-9C34-4B7F-6E42-BA21ABC7F469}"/>
          </ac:spMkLst>
        </pc:spChg>
        <pc:spChg chg="mod">
          <ac:chgData name="François GLEYZON" userId="a2d04f23f7faf3ef" providerId="LiveId" clId="{1D234A9C-22E0-43CD-8D54-3191A7902E4E}" dt="2025-02-23T22:20:25.327" v="3492" actId="1037"/>
          <ac:spMkLst>
            <pc:docMk/>
            <pc:sldMk cId="3239519359" sldId="269"/>
            <ac:spMk id="31" creationId="{B3E8F8B3-248A-1B4E-5A69-4783E18E9EFE}"/>
          </ac:spMkLst>
        </pc:spChg>
        <pc:spChg chg="mod">
          <ac:chgData name="François GLEYZON" userId="a2d04f23f7faf3ef" providerId="LiveId" clId="{1D234A9C-22E0-43CD-8D54-3191A7902E4E}" dt="2025-02-27T00:52:12.453" v="3617"/>
          <ac:spMkLst>
            <pc:docMk/>
            <pc:sldMk cId="3239519359" sldId="269"/>
            <ac:spMk id="32" creationId="{2E2B2C9C-82E3-C206-A6B0-990D9A0F7051}"/>
          </ac:spMkLst>
        </pc:spChg>
        <pc:spChg chg="mod">
          <ac:chgData name="François GLEYZON" userId="a2d04f23f7faf3ef" providerId="LiveId" clId="{1D234A9C-22E0-43CD-8D54-3191A7902E4E}" dt="2025-02-27T00:52:20.113" v="3621" actId="14100"/>
          <ac:spMkLst>
            <pc:docMk/>
            <pc:sldMk cId="3239519359" sldId="269"/>
            <ac:spMk id="33" creationId="{AB58D180-8CFC-C76D-51E9-E77F20DF9CA6}"/>
          </ac:spMkLst>
        </pc:spChg>
        <pc:spChg chg="mod">
          <ac:chgData name="François GLEYZON" userId="a2d04f23f7faf3ef" providerId="LiveId" clId="{1D234A9C-22E0-43CD-8D54-3191A7902E4E}" dt="2025-02-27T00:52:18.303" v="3620" actId="14100"/>
          <ac:spMkLst>
            <pc:docMk/>
            <pc:sldMk cId="3239519359" sldId="269"/>
            <ac:spMk id="34" creationId="{9FDDEC99-834C-DB72-A1C8-C14CF4B416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1BE0-9163-4941-8556-7FE0B29195A4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F5A3-1210-481E-B98C-38D1ADA5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8F5A3-1210-481E-B98C-38D1ADA5BA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0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50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Relationship Id="rId9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71FC3-1B2C-746A-F6A8-77FA9A8DC743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554F7-B174-79F4-DC46-68D2FF64134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C37D5-1433-52B7-0A78-180B08205F17}"/>
              </a:ext>
            </a:extLst>
          </p:cNvPr>
          <p:cNvSpPr/>
          <p:nvPr/>
        </p:nvSpPr>
        <p:spPr>
          <a:xfrm>
            <a:off x="0" y="6593305"/>
            <a:ext cx="4064400" cy="264695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42401-7236-E1BF-C86A-2AA6084B3FAA}"/>
              </a:ext>
            </a:extLst>
          </p:cNvPr>
          <p:cNvSpPr/>
          <p:nvPr/>
        </p:nvSpPr>
        <p:spPr>
          <a:xfrm>
            <a:off x="4064400" y="6593305"/>
            <a:ext cx="4064400" cy="2646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71492-F85C-788A-940F-DC5DE2D8F51E}"/>
              </a:ext>
            </a:extLst>
          </p:cNvPr>
          <p:cNvSpPr/>
          <p:nvPr/>
        </p:nvSpPr>
        <p:spPr>
          <a:xfrm>
            <a:off x="8127602" y="6593304"/>
            <a:ext cx="4064400" cy="2646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5F6B5-A972-7032-5631-C5F15CB2F398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7F9AA-F423-8939-0562-C60D980C1651}"/>
              </a:ext>
            </a:extLst>
          </p:cNvPr>
          <p:cNvSpPr txBox="1"/>
          <p:nvPr/>
        </p:nvSpPr>
        <p:spPr>
          <a:xfrm>
            <a:off x="1231701" y="2016002"/>
            <a:ext cx="972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MEC8211 - Vérif. et </a:t>
            </a:r>
            <a:r>
              <a:rPr lang="fr-FR" sz="3200" b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fr-FR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 modélisation numérique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64622-7D99-EF9C-E64A-6B7A68B130E7}"/>
              </a:ext>
            </a:extLst>
          </p:cNvPr>
          <p:cNvSpPr txBox="1"/>
          <p:nvPr/>
        </p:nvSpPr>
        <p:spPr>
          <a:xfrm>
            <a:off x="1231701" y="2939854"/>
            <a:ext cx="972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Devoir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48EEB-143A-0EB0-AB6E-49FD65A632CE}"/>
              </a:ext>
            </a:extLst>
          </p:cNvPr>
          <p:cNvSpPr/>
          <p:nvPr/>
        </p:nvSpPr>
        <p:spPr>
          <a:xfrm flipV="1">
            <a:off x="2849033" y="2643859"/>
            <a:ext cx="6493934" cy="71813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3B4ED-F9F9-8357-018A-C931A9829ED9}"/>
              </a:ext>
            </a:extLst>
          </p:cNvPr>
          <p:cNvSpPr txBox="1"/>
          <p:nvPr/>
        </p:nvSpPr>
        <p:spPr>
          <a:xfrm>
            <a:off x="1231701" y="3863706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/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Cédric Fiorello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Gauthier Brunel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François Gleyzon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0A6C-B8B3-44CE-8884-B81C5AD95D13}"/>
              </a:ext>
            </a:extLst>
          </p:cNvPr>
          <p:cNvSpPr txBox="1"/>
          <p:nvPr/>
        </p:nvSpPr>
        <p:spPr>
          <a:xfrm>
            <a:off x="6096000" y="3863705"/>
            <a:ext cx="6104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Lien vers le GitHub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https://github.com/GauthierBRUNEL/MEC8211_devoir_2</a:t>
            </a:r>
          </a:p>
        </p:txBody>
      </p:sp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022B4-230C-8FA2-0518-C2E8AFFB6489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5C169-08CC-8E5B-81AB-578EC8D11F35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9FC21-9C8A-1D90-E870-039EFD96A39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69C53-176F-E0EA-C65C-D36F96EBBFEE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D8227-809D-06CE-9270-2CC91121E055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9300B-16B9-2AA1-42EF-D7A03458C2E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0A628-343C-FBA6-4F88-4768C17AB397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68CB-DA07-9D19-19A7-568713D60BF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50873-3ABD-E877-EB14-EB6279F4EA4F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655601" y="1855135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1" y="1855135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655601" y="3019199"/>
                <a:ext cx="246131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1" y="3019199"/>
                <a:ext cx="246131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1855135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2434737"/>
                <a:ext cx="8561202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instationnaire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et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ce qui implique que 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4737"/>
                <a:ext cx="8561202" cy="499560"/>
              </a:xfrm>
              <a:prstGeom prst="rect">
                <a:avLst/>
              </a:prstGeom>
              <a:blipFill>
                <a:blip r:embed="rId4"/>
                <a:stretch>
                  <a:fillRect l="-570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4079581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9581"/>
                <a:ext cx="4281914" cy="1200329"/>
              </a:xfrm>
              <a:prstGeom prst="rect">
                <a:avLst/>
              </a:prstGeom>
              <a:blipFill>
                <a:blip r:embed="rId5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4679745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noProof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679745"/>
                <a:ext cx="1876283" cy="276999"/>
              </a:xfrm>
              <a:prstGeom prst="rect">
                <a:avLst/>
              </a:prstGeom>
              <a:blipFill>
                <a:blip r:embed="rId6"/>
                <a:stretch>
                  <a:fillRect l="-2922" t="-4444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4956744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noProof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956744"/>
                <a:ext cx="1450397" cy="276999"/>
              </a:xfrm>
              <a:prstGeom prst="rect">
                <a:avLst/>
              </a:prstGeom>
              <a:blipFill>
                <a:blip r:embed="rId7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413658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4136581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136581"/>
                <a:ext cx="1943096" cy="628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4781118"/>
                <a:ext cx="1830501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781118"/>
                <a:ext cx="1830501" cy="559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4649250" y="5523170"/>
            <a:ext cx="3447000" cy="766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3535116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8C1F7-33DA-2A88-BE56-2E0648A83928}"/>
              </a:ext>
            </a:extLst>
          </p:cNvPr>
          <p:cNvSpPr txBox="1"/>
          <p:nvPr/>
        </p:nvSpPr>
        <p:spPr>
          <a:xfrm>
            <a:off x="0" y="6274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étudié est un pilier 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circulaire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béton d’un pont.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/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pilier à un rayon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la hauteur / profondeur est supposée infinie.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blipFill>
                <a:blip r:embed="rId11"/>
                <a:stretch>
                  <a:fillRect l="-800" t="-66038" r="-800" b="-594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0B3F136-5CA0-E7B9-BDC9-436116304C59}"/>
              </a:ext>
            </a:extLst>
          </p:cNvPr>
          <p:cNvGrpSpPr/>
          <p:nvPr/>
        </p:nvGrpSpPr>
        <p:grpSpPr>
          <a:xfrm>
            <a:off x="8561202" y="797726"/>
            <a:ext cx="3615265" cy="2160000"/>
            <a:chOff x="7951602" y="1161794"/>
            <a:chExt cx="3615265" cy="21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2B966E-57FC-DB50-66D6-EB4B26CB7279}"/>
                </a:ext>
              </a:extLst>
            </p:cNvPr>
            <p:cNvSpPr/>
            <p:nvPr/>
          </p:nvSpPr>
          <p:spPr>
            <a:xfrm>
              <a:off x="7951602" y="1161794"/>
              <a:ext cx="2160000" cy="2160000"/>
            </a:xfrm>
            <a:prstGeom prst="rect">
              <a:avLst/>
            </a:prstGeom>
            <a:solidFill>
              <a:srgbClr val="BAE2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noProof="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437401-84E7-8168-5921-CAAC38C4A143}"/>
                </a:ext>
              </a:extLst>
            </p:cNvPr>
            <p:cNvSpPr/>
            <p:nvPr/>
          </p:nvSpPr>
          <p:spPr>
            <a:xfrm>
              <a:off x="8358501" y="1568694"/>
              <a:ext cx="1354166" cy="13541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noProof="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FACD9C-A7F3-00B4-67DE-6EAEFD967F1D}"/>
                </a:ext>
              </a:extLst>
            </p:cNvPr>
            <p:cNvSpPr txBox="1"/>
            <p:nvPr/>
          </p:nvSpPr>
          <p:spPr>
            <a:xfrm>
              <a:off x="10466201" y="1161794"/>
              <a:ext cx="956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Pilier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F0EBDF-EEDF-576E-EF80-6F6D90BCBCC6}"/>
                </a:ext>
              </a:extLst>
            </p:cNvPr>
            <p:cNvSpPr txBox="1"/>
            <p:nvPr/>
          </p:nvSpPr>
          <p:spPr>
            <a:xfrm>
              <a:off x="10466200" y="1531126"/>
              <a:ext cx="110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Eau salée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DB5A4C-13F3-0375-7990-F0AD11248568}"/>
                </a:ext>
              </a:extLst>
            </p:cNvPr>
            <p:cNvCxnSpPr>
              <a:stCxn id="40" idx="1"/>
              <a:endCxn id="38" idx="7"/>
            </p:cNvCxnSpPr>
            <p:nvPr/>
          </p:nvCxnSpPr>
          <p:spPr>
            <a:xfrm flipH="1">
              <a:off x="9514354" y="1346460"/>
              <a:ext cx="951847" cy="42054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8DEB6E-57BC-7702-41B5-01A457912C65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9862907" y="1715792"/>
              <a:ext cx="603293" cy="2643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87A1C12-99B6-721C-C413-14666A5B4D3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BB9004-C0F4-2D25-260E-6A323590B0FE}"/>
                  </a:ext>
                </a:extLst>
              </p:cNvPr>
              <p:cNvSpPr txBox="1"/>
              <p:nvPr/>
            </p:nvSpPr>
            <p:spPr>
              <a:xfrm>
                <a:off x="4655600" y="5583729"/>
                <a:ext cx="3373296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BB9004-C0F4-2D25-260E-6A323590B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0" y="5583729"/>
                <a:ext cx="3373296" cy="622927"/>
              </a:xfrm>
              <a:prstGeom prst="rect">
                <a:avLst/>
              </a:prstGeom>
              <a:blipFill>
                <a:blip r:embed="rId1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D26D4B-0DA4-BDB2-1E29-08FF8B68B040}"/>
              </a:ext>
            </a:extLst>
          </p:cNvPr>
          <p:cNvSpPr txBox="1"/>
          <p:nvPr/>
        </p:nvSpPr>
        <p:spPr>
          <a:xfrm>
            <a:off x="0" y="5583729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obtient l’équation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1F1C2A-6201-7D98-71C7-E6837F08E008}"/>
                  </a:ext>
                </a:extLst>
              </p:cNvPr>
              <p:cNvSpPr txBox="1"/>
              <p:nvPr/>
            </p:nvSpPr>
            <p:spPr>
              <a:xfrm>
                <a:off x="8498549" y="5753549"/>
                <a:ext cx="228530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1F1C2A-6201-7D98-71C7-E6837F08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49" y="5753549"/>
                <a:ext cx="2285306" cy="299249"/>
              </a:xfrm>
              <a:prstGeom prst="rect">
                <a:avLst/>
              </a:prstGeom>
              <a:blipFill>
                <a:blip r:embed="rId13"/>
                <a:stretch>
                  <a:fillRect l="-1600" t="-2041" r="-3733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1370511"/>
                <a:ext cx="71098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 et initiale, nous avons choisi :</a:t>
                </a:r>
              </a:p>
              <a:p>
                <a:pPr algn="just"/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l’axisymétrie du problème, le flux au centre du pilier est nul.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initiale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Concentration initiale nulle dans le pilier.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0511"/>
                <a:ext cx="7109864" cy="2308324"/>
              </a:xfrm>
              <a:prstGeom prst="rect">
                <a:avLst/>
              </a:prstGeom>
              <a:blipFill>
                <a:blip r:embed="rId2"/>
                <a:stretch>
                  <a:fillRect l="-686" t="-1587" r="-686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7195905" y="2025917"/>
            <a:ext cx="180376" cy="422006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7538988" y="2079482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8" y="2079482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7538988" y="2469172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8" y="2469172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blipFill>
                <a:blip r:embed="rId5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6929051" y="887191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1297520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blipFill>
                <a:blip r:embed="rId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blipFill>
                <a:blip r:embed="rId7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blipFill>
                <a:blip r:embed="rId8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blipFill>
                <a:blip r:embed="rId9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noProof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blipFill>
                <a:blip r:embed="rId10"/>
                <a:stretch>
                  <a:fillRect l="-10989" r="-1098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1618169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191802-DDDD-42A4-5146-C9137EA1E7FC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A529C-E744-4BAF-8E47-BD0975789A0B}"/>
              </a:ext>
            </a:extLst>
          </p:cNvPr>
          <p:cNvSpPr txBox="1"/>
          <p:nvPr/>
        </p:nvSpPr>
        <p:spPr>
          <a:xfrm>
            <a:off x="-1" y="3662847"/>
            <a:ext cx="551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reprend le meilleur schéma de discrétisation spatiale du devoir précédent, càd 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DB695B-2F30-2E12-BD8A-E89A0F654758}"/>
                  </a:ext>
                </a:extLst>
              </p:cNvPr>
              <p:cNvSpPr txBox="1"/>
              <p:nvPr/>
            </p:nvSpPr>
            <p:spPr>
              <a:xfrm>
                <a:off x="5607133" y="3675194"/>
                <a:ext cx="2192520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DB695B-2F30-2E12-BD8A-E89A0F654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133" y="3675194"/>
                <a:ext cx="2192520" cy="7462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F23DCD-A481-894A-771C-84260225CB02}"/>
                  </a:ext>
                </a:extLst>
              </p:cNvPr>
              <p:cNvSpPr txBox="1"/>
              <p:nvPr/>
            </p:nvSpPr>
            <p:spPr>
              <a:xfrm>
                <a:off x="8622546" y="3675194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noProof="0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noProof="0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F23DCD-A481-894A-771C-84260225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546" y="3675194"/>
                <a:ext cx="2817827" cy="8483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511BFB-E97C-E434-8F6C-EAEA1ABCE60D}"/>
              </a:ext>
            </a:extLst>
          </p:cNvPr>
          <p:cNvSpPr txBox="1"/>
          <p:nvPr/>
        </p:nvSpPr>
        <p:spPr>
          <a:xfrm>
            <a:off x="7642699" y="3661264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AB1FD-7605-A391-EC23-98B73DCD8FD2}"/>
              </a:ext>
            </a:extLst>
          </p:cNvPr>
          <p:cNvSpPr txBox="1"/>
          <p:nvPr/>
        </p:nvSpPr>
        <p:spPr>
          <a:xfrm>
            <a:off x="11392553" y="3661265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78D0179-8290-FC15-59F6-EF431C557003}"/>
              </a:ext>
            </a:extLst>
          </p:cNvPr>
          <p:cNvSpPr/>
          <p:nvPr/>
        </p:nvSpPr>
        <p:spPr>
          <a:xfrm>
            <a:off x="5498924" y="3705380"/>
            <a:ext cx="180376" cy="600158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B677DCA-3107-4B03-731F-A5CA43DC76BD}"/>
              </a:ext>
            </a:extLst>
          </p:cNvPr>
          <p:cNvSpPr/>
          <p:nvPr/>
        </p:nvSpPr>
        <p:spPr>
          <a:xfrm>
            <a:off x="7195905" y="2494009"/>
            <a:ext cx="180376" cy="604787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278AB-779B-27FE-3AB8-3F82CA3AB0DB}"/>
              </a:ext>
            </a:extLst>
          </p:cNvPr>
          <p:cNvSpPr txBox="1"/>
          <p:nvPr/>
        </p:nvSpPr>
        <p:spPr>
          <a:xfrm>
            <a:off x="-12701" y="4523568"/>
            <a:ext cx="1220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 schéma temporel, nous souhaitons utiliser deux méthodes afin de pouvoir comparer la précision de ses dernières. En effet, nous utiliserons la méthode 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d’Euler implicite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 que la méthode de </a:t>
            </a:r>
            <a:r>
              <a:rPr lang="fr-FR" b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Cranck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-Nicholson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037464-CF49-C20E-DBB9-EAAA9EA384F2}"/>
              </a:ext>
            </a:extLst>
          </p:cNvPr>
          <p:cNvCxnSpPr>
            <a:cxnSpLocks/>
          </p:cNvCxnSpPr>
          <p:nvPr/>
        </p:nvCxnSpPr>
        <p:spPr>
          <a:xfrm>
            <a:off x="6096000" y="5410200"/>
            <a:ext cx="0" cy="572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9564CE-F341-B781-0CE9-DB7D830EB775}"/>
                  </a:ext>
                </a:extLst>
              </p:cNvPr>
              <p:cNvSpPr txBox="1"/>
              <p:nvPr/>
            </p:nvSpPr>
            <p:spPr>
              <a:xfrm>
                <a:off x="7306937" y="5584725"/>
                <a:ext cx="359200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9564CE-F341-B781-0CE9-DB7D830E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937" y="5584725"/>
                <a:ext cx="3592009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EB765A-EAC9-F3DA-8926-28A8F4479072}"/>
                  </a:ext>
                </a:extLst>
              </p:cNvPr>
              <p:cNvSpPr txBox="1"/>
              <p:nvPr/>
            </p:nvSpPr>
            <p:spPr>
              <a:xfrm>
                <a:off x="1988141" y="5705527"/>
                <a:ext cx="2480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EB765A-EAC9-F3DA-8926-28A8F447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41" y="5705527"/>
                <a:ext cx="2480166" cy="276999"/>
              </a:xfrm>
              <a:prstGeom prst="rect">
                <a:avLst/>
              </a:prstGeom>
              <a:blipFill>
                <a:blip r:embed="rId15"/>
                <a:stretch>
                  <a:fillRect l="-1720" t="-4444" r="-294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60055F9-A3CD-6CAA-01CF-ABB1AB329D0F}"/>
              </a:ext>
            </a:extLst>
          </p:cNvPr>
          <p:cNvSpPr txBox="1"/>
          <p:nvPr/>
        </p:nvSpPr>
        <p:spPr>
          <a:xfrm>
            <a:off x="1590424" y="5262496"/>
            <a:ext cx="30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implicite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(ordre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E3EACB-E1FE-064C-EE58-B264BA9FBDDD}"/>
              </a:ext>
            </a:extLst>
          </p:cNvPr>
          <p:cNvSpPr txBox="1"/>
          <p:nvPr/>
        </p:nvSpPr>
        <p:spPr>
          <a:xfrm>
            <a:off x="7762679" y="5262496"/>
            <a:ext cx="30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Cranck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-Nicholson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(ordre 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FB7DBA-05F3-17B0-D65B-3A74FED17DD4}"/>
              </a:ext>
            </a:extLst>
          </p:cNvPr>
          <p:cNvSpPr txBox="1"/>
          <p:nvPr/>
        </p:nvSpPr>
        <p:spPr>
          <a:xfrm>
            <a:off x="0" y="6310439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DF491-181B-9391-5F73-7A51F79E0E05}"/>
                  </a:ext>
                </a:extLst>
              </p:cNvPr>
              <p:cNvSpPr txBox="1"/>
              <p:nvPr/>
            </p:nvSpPr>
            <p:spPr>
              <a:xfrm>
                <a:off x="523869" y="6084784"/>
                <a:ext cx="8722389" cy="80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DF491-181B-9391-5F73-7A51F79E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9" y="6084784"/>
                <a:ext cx="8722389" cy="8004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2EF3-0E7F-1E58-C085-8FAA0A86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C19FB-93A6-7B7E-030C-93869ED24504}"/>
              </a:ext>
            </a:extLst>
          </p:cNvPr>
          <p:cNvSpPr txBox="1"/>
          <p:nvPr/>
        </p:nvSpPr>
        <p:spPr>
          <a:xfrm>
            <a:off x="-1" y="627468"/>
            <a:ext cx="110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exprime les équations à résoudre pour les deux méthodes proposée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Pour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implicite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avons : </a:t>
            </a:r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9A86C-FF9A-C128-4EB8-D274AE3E8BF7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0C840-A352-80B4-7942-931AE92B24C5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0E72EF-D39D-0127-7E14-9CF42BC472E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79B38-D3AB-4505-1979-87518BA4F11D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55FE0-E6C7-4B1B-8EF9-5645E35FC04C}"/>
              </a:ext>
            </a:extLst>
          </p:cNvPr>
          <p:cNvSpPr txBox="1"/>
          <p:nvPr/>
        </p:nvSpPr>
        <p:spPr>
          <a:xfrm>
            <a:off x="0" y="1009071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D4E70-5F66-2847-4FB7-AFA893BB109A}"/>
                  </a:ext>
                </a:extLst>
              </p:cNvPr>
              <p:cNvSpPr txBox="1"/>
              <p:nvPr/>
            </p:nvSpPr>
            <p:spPr>
              <a:xfrm>
                <a:off x="101599" y="1378403"/>
                <a:ext cx="10101844" cy="56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D4E70-5F66-2847-4FB7-AFA893BB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378403"/>
                <a:ext cx="10101844" cy="563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39ECED-0550-6942-0A97-71191155A357}"/>
              </a:ext>
            </a:extLst>
          </p:cNvPr>
          <p:cNvSpPr txBox="1"/>
          <p:nvPr/>
        </p:nvSpPr>
        <p:spPr>
          <a:xfrm>
            <a:off x="0" y="1871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réorganisant les termes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911727-5506-3DA4-DF10-5F641C407277}"/>
                  </a:ext>
                </a:extLst>
              </p:cNvPr>
              <p:cNvSpPr txBox="1"/>
              <p:nvPr/>
            </p:nvSpPr>
            <p:spPr>
              <a:xfrm>
                <a:off x="101599" y="2253346"/>
                <a:ext cx="9300955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911727-5506-3DA4-DF10-5F641C40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2253346"/>
                <a:ext cx="9300955" cy="553228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78B181-A733-3D4F-B20C-0CC0E9220D91}"/>
                  </a:ext>
                </a:extLst>
              </p:cNvPr>
              <p:cNvSpPr txBox="1"/>
              <p:nvPr/>
            </p:nvSpPr>
            <p:spPr>
              <a:xfrm>
                <a:off x="378367" y="2841620"/>
                <a:ext cx="9522303" cy="6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=1 : 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+4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sz="160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>
                          <a:latin typeface="Cambria Math" panose="02040503050406030204" pitchFamily="18" charset="0"/>
                        </a:rPr>
                        <m:t>3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78B181-A733-3D4F-B20C-0CC0E9220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67" y="2841620"/>
                <a:ext cx="9522303" cy="6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41DDE2-A1FB-66DB-91EE-88672A3F4B87}"/>
                  </a:ext>
                </a:extLst>
              </p:cNvPr>
              <p:cNvSpPr txBox="1"/>
              <p:nvPr/>
            </p:nvSpPr>
            <p:spPr>
              <a:xfrm>
                <a:off x="101598" y="3380916"/>
                <a:ext cx="10322562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=2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41DDE2-A1FB-66DB-91EE-88672A3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3380916"/>
                <a:ext cx="10322562" cy="553228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98ED22-56AE-6778-0AD2-869E09F6F164}"/>
                  </a:ext>
                </a:extLst>
              </p:cNvPr>
              <p:cNvSpPr txBox="1"/>
              <p:nvPr/>
            </p:nvSpPr>
            <p:spPr>
              <a:xfrm>
                <a:off x="95289" y="3931352"/>
                <a:ext cx="10322562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=3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98ED22-56AE-6778-0AD2-869E09F6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" y="3931352"/>
                <a:ext cx="10322562" cy="553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D58394-1CB9-7AF5-EB35-479E7717CC27}"/>
                  </a:ext>
                </a:extLst>
              </p:cNvPr>
              <p:cNvSpPr txBox="1"/>
              <p:nvPr/>
            </p:nvSpPr>
            <p:spPr>
              <a:xfrm>
                <a:off x="95288" y="4470652"/>
                <a:ext cx="10322562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=4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D58394-1CB9-7AF5-EB35-479E7717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" y="4470652"/>
                <a:ext cx="10322562" cy="553228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53E3E-571F-8013-C3A7-A8E20BBB0B46}"/>
                  </a:ext>
                </a:extLst>
              </p:cNvPr>
              <p:cNvSpPr txBox="1"/>
              <p:nvPr/>
            </p:nvSpPr>
            <p:spPr>
              <a:xfrm>
                <a:off x="252944" y="5035016"/>
                <a:ext cx="1821795" cy="255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=5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53E3E-571F-8013-C3A7-A8E20BBB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4" y="5035016"/>
                <a:ext cx="1821795" cy="255391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B579E-0FD2-DC2E-16BF-7F27225CF288}"/>
                  </a:ext>
                </a:extLst>
              </p:cNvPr>
              <p:cNvSpPr txBox="1"/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obtient finalement un système matricielle définis par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B579E-0FD2-DC2E-16BF-7F27225C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blipFill>
                <a:blip r:embed="rId9"/>
                <a:stretch>
                  <a:fillRect l="-529" t="-6667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734A9-8F30-9BA7-B84D-78C647197FF0}"/>
                  </a:ext>
                </a:extLst>
              </p:cNvPr>
              <p:cNvSpPr txBox="1"/>
              <p:nvPr/>
            </p:nvSpPr>
            <p:spPr>
              <a:xfrm>
                <a:off x="-61138" y="5857821"/>
                <a:ext cx="12253138" cy="102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 pour la méthode de </a:t>
                </a:r>
                <a:r>
                  <a:rPr lang="fr-FR" b="1" noProof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Cranck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fr-F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Nickolson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(présenté à la page suivante), on résout à chaque itération de pas de temps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inversant la matrice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C’est une spécificité des schémas implicite : plus couteux en termes de calcul (inversion de matrice) mais inconditionnellement stable.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734A9-8F30-9BA7-B84D-78C64719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138" y="5857821"/>
                <a:ext cx="12253138" cy="1021370"/>
              </a:xfrm>
              <a:prstGeom prst="rect">
                <a:avLst/>
              </a:prstGeom>
              <a:blipFill>
                <a:blip r:embed="rId10"/>
                <a:stretch>
                  <a:fillRect l="-448" t="-3593" r="-398" b="-8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7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811A6-AC67-3F3A-022D-CC646E62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a line graph&#10;&#10;AI-generated content may be incorrect.">
            <a:extLst>
              <a:ext uri="{FF2B5EF4-FFF2-40B4-BE49-F238E27FC236}">
                <a16:creationId xmlns:a16="http://schemas.microsoft.com/office/drawing/2014/main" id="{AC6DD530-0AF9-B1D0-451B-C9E0F10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00045"/>
            <a:ext cx="4077273" cy="3057955"/>
          </a:xfrm>
          <a:prstGeom prst="rect">
            <a:avLst/>
          </a:prstGeom>
        </p:spPr>
      </p:pic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B9EE5A72-7A0D-A32F-F541-ED53CCCE4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96" y="3800042"/>
            <a:ext cx="4077273" cy="3057955"/>
          </a:xfrm>
          <a:prstGeom prst="rect">
            <a:avLst/>
          </a:prstGeom>
        </p:spPr>
      </p:pic>
      <p:pic>
        <p:nvPicPr>
          <p:cNvPr id="16" name="Picture 1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0D04E8D-8DE9-D92B-D7E6-F573568C7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93" y="3800042"/>
            <a:ext cx="4077273" cy="3057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BB2D3-552F-E6A2-63BC-67798678A29A}"/>
              </a:ext>
            </a:extLst>
          </p:cNvPr>
          <p:cNvSpPr txBox="1"/>
          <p:nvPr/>
        </p:nvSpPr>
        <p:spPr>
          <a:xfrm>
            <a:off x="-1" y="627468"/>
            <a:ext cx="110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exprime les équations à résoudre pour les deux méthodes proposée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Pour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Cranck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-Nicholson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: </a:t>
            </a:r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338761-ECB1-ACF0-ED2A-358DA34F9404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70CD2-7CC2-29DE-A5D5-3BF70F142853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2CB38C-C26D-6BA9-676D-A30E606D0707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AFAAB-D8DE-A0C1-14A8-F1256E153AE7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18B16-278D-2AE9-2B2D-3480A31924D9}"/>
              </a:ext>
            </a:extLst>
          </p:cNvPr>
          <p:cNvSpPr txBox="1"/>
          <p:nvPr/>
        </p:nvSpPr>
        <p:spPr>
          <a:xfrm>
            <a:off x="0" y="1009071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F3DA51-EB31-5897-45B4-C3555D48479F}"/>
                  </a:ext>
                </a:extLst>
              </p:cNvPr>
              <p:cNvSpPr txBox="1"/>
              <p:nvPr/>
            </p:nvSpPr>
            <p:spPr>
              <a:xfrm>
                <a:off x="101599" y="1378403"/>
                <a:ext cx="11236962" cy="56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F3DA51-EB31-5897-45B4-C3555D48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378403"/>
                <a:ext cx="11236962" cy="563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596CBB6-151C-9D20-002E-E07ADECD0C23}"/>
              </a:ext>
            </a:extLst>
          </p:cNvPr>
          <p:cNvSpPr txBox="1"/>
          <p:nvPr/>
        </p:nvSpPr>
        <p:spPr>
          <a:xfrm>
            <a:off x="0" y="1871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réorganisant les termes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250A9E-C5B1-BC30-4976-296632C2CB72}"/>
                  </a:ext>
                </a:extLst>
              </p:cNvPr>
              <p:cNvSpPr txBox="1"/>
              <p:nvPr/>
            </p:nvSpPr>
            <p:spPr>
              <a:xfrm>
                <a:off x="101598" y="2302320"/>
                <a:ext cx="12000012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250A9E-C5B1-BC30-4976-296632C2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2302320"/>
                <a:ext cx="12000012" cy="380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0AD1D-BF7B-D076-54CC-20292B1DCFD1}"/>
                  </a:ext>
                </a:extLst>
              </p:cNvPr>
              <p:cNvSpPr txBox="1"/>
              <p:nvPr/>
            </p:nvSpPr>
            <p:spPr>
              <a:xfrm>
                <a:off x="-1" y="3258100"/>
                <a:ext cx="12000011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obtient finalement un système matricielle définis par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bar>
                          </m:e>
                        </m:ba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voici les résultats pour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0AD1D-BF7B-D076-54CC-20292B1D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58100"/>
                <a:ext cx="12000011" cy="454355"/>
              </a:xfrm>
              <a:prstGeom prst="rect">
                <a:avLst/>
              </a:prstGeom>
              <a:blipFill>
                <a:blip r:embed="rId7"/>
                <a:stretch>
                  <a:fillRect l="-406" t="-6667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B7A49-C3D6-2E36-AA84-D62056BEB820}"/>
                  </a:ext>
                </a:extLst>
              </p:cNvPr>
              <p:cNvSpPr txBox="1"/>
              <p:nvPr/>
            </p:nvSpPr>
            <p:spPr>
              <a:xfrm>
                <a:off x="95994" y="2762031"/>
                <a:ext cx="12000012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B7A49-C3D6-2E36-AA84-D62056BE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4" y="2762031"/>
                <a:ext cx="12000012" cy="380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8B6E-7A9D-C133-9F9A-3846313A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0D78-DC6F-B3E5-4EE1-57B17573A04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04C9D-C124-A4B2-CA14-D7E07F23E83A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 &amp;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AB-15C7-963A-94A1-AF3CA0D6A0A8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6A74-40DA-DC90-686B-24F2DCFDC298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méthode de solution manufacturée, nous utilisons la formule suivante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7D163-40AD-E242-C15E-A6E9259FCFCF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2A118-10E1-86BB-BB17-40A968E84E21}"/>
                  </a:ext>
                </a:extLst>
              </p:cNvPr>
              <p:cNvSpPr txBox="1"/>
              <p:nvPr/>
            </p:nvSpPr>
            <p:spPr>
              <a:xfrm>
                <a:off x="4235992" y="1157660"/>
                <a:ext cx="323915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2A118-10E1-86BB-BB17-40A968E8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992" y="1157660"/>
                <a:ext cx="3239156" cy="633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11718F-83A7-FC79-AD4D-3B5DC8E1789F}"/>
              </a:ext>
            </a:extLst>
          </p:cNvPr>
          <p:cNvSpPr txBox="1"/>
          <p:nvPr/>
        </p:nvSpPr>
        <p:spPr>
          <a:xfrm>
            <a:off x="-3" y="1952411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Regardons l’effet de cette solution sur nos CL et CI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AD90AC-48EE-AC1C-5D15-15AC694D49AF}"/>
                  </a:ext>
                </a:extLst>
              </p:cNvPr>
              <p:cNvSpPr txBox="1"/>
              <p:nvPr/>
            </p:nvSpPr>
            <p:spPr>
              <a:xfrm>
                <a:off x="177419" y="2449184"/>
                <a:ext cx="4933274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AD90AC-48EE-AC1C-5D15-15AC694D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9" y="2449184"/>
                <a:ext cx="4933274" cy="628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70A5E-D228-D529-8164-AB3E54EF024F}"/>
                  </a:ext>
                </a:extLst>
              </p:cNvPr>
              <p:cNvSpPr txBox="1"/>
              <p:nvPr/>
            </p:nvSpPr>
            <p:spPr>
              <a:xfrm>
                <a:off x="177418" y="3200014"/>
                <a:ext cx="4274632" cy="566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70A5E-D228-D529-8164-AB3E54EF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" y="3200014"/>
                <a:ext cx="4274632" cy="566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C64A7C-BB38-5709-95B2-0514927091DE}"/>
                  </a:ext>
                </a:extLst>
              </p:cNvPr>
              <p:cNvSpPr txBox="1"/>
              <p:nvPr/>
            </p:nvSpPr>
            <p:spPr>
              <a:xfrm>
                <a:off x="177418" y="3828597"/>
                <a:ext cx="47388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=0)=0 ⇒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C64A7C-BB38-5709-95B2-05149270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" y="3828597"/>
                <a:ext cx="473886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5FC14-86D9-D182-FAA9-03B9ADA00502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7" y="2321743"/>
            <a:ext cx="1" cy="2206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CF0735-D454-D992-38F2-B2E5A65308FC}"/>
              </a:ext>
            </a:extLst>
          </p:cNvPr>
          <p:cNvSpPr txBox="1"/>
          <p:nvPr/>
        </p:nvSpPr>
        <p:spPr>
          <a:xfrm>
            <a:off x="6095997" y="1952411"/>
            <a:ext cx="4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 la solution dans le problème tel que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9A099-FC06-3D2C-7ED0-7565EA80450F}"/>
                  </a:ext>
                </a:extLst>
              </p:cNvPr>
              <p:cNvSpPr txBox="1"/>
              <p:nvPr/>
            </p:nvSpPr>
            <p:spPr>
              <a:xfrm>
                <a:off x="177418" y="5204010"/>
                <a:ext cx="10582128" cy="1402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9A099-FC06-3D2C-7ED0-7565EA80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" y="5204010"/>
                <a:ext cx="10582128" cy="1402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B09DD-EF6A-F7E4-1C11-C79B3298769C}"/>
                  </a:ext>
                </a:extLst>
              </p:cNvPr>
              <p:cNvSpPr txBox="1"/>
              <p:nvPr/>
            </p:nvSpPr>
            <p:spPr>
              <a:xfrm>
                <a:off x="6318620" y="2431019"/>
                <a:ext cx="2900666" cy="644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B09DD-EF6A-F7E4-1C11-C79B3298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0" y="2431019"/>
                <a:ext cx="2900666" cy="644151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4942A2-DB77-D65C-916E-EF0C28A3765E}"/>
                  </a:ext>
                </a:extLst>
              </p:cNvPr>
              <p:cNvSpPr txBox="1"/>
              <p:nvPr/>
            </p:nvSpPr>
            <p:spPr>
              <a:xfrm>
                <a:off x="6318620" y="3184446"/>
                <a:ext cx="2366481" cy="644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4942A2-DB77-D65C-916E-EF0C28A3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0" y="3184446"/>
                <a:ext cx="2366481" cy="644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A4FDC-1D8F-584E-E8E5-396019B0F5D1}"/>
                  </a:ext>
                </a:extLst>
              </p:cNvPr>
              <p:cNvSpPr txBox="1"/>
              <p:nvPr/>
            </p:nvSpPr>
            <p:spPr>
              <a:xfrm>
                <a:off x="6318620" y="3941667"/>
                <a:ext cx="2455224" cy="644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A4FDC-1D8F-584E-E8E5-396019B0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0" y="3941667"/>
                <a:ext cx="2455224" cy="644151"/>
              </a:xfrm>
              <a:prstGeom prst="rect">
                <a:avLst/>
              </a:prstGeom>
              <a:blipFill>
                <a:blip r:embed="rId9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C4ABF-D7F7-E2A0-E432-21E77D25FEB5}"/>
                  </a:ext>
                </a:extLst>
              </p:cNvPr>
              <p:cNvSpPr txBox="1"/>
              <p:nvPr/>
            </p:nvSpPr>
            <p:spPr>
              <a:xfrm>
                <a:off x="0" y="4756514"/>
                <a:ext cx="4906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Finalement, on obtient le terme source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suivant :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C4ABF-D7F7-E2A0-E432-21E77D25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6514"/>
                <a:ext cx="4906073" cy="369332"/>
              </a:xfrm>
              <a:prstGeom prst="rect">
                <a:avLst/>
              </a:prstGeom>
              <a:blipFill>
                <a:blip r:embed="rId10"/>
                <a:stretch>
                  <a:fillRect l="-99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B8351343-8599-5922-442A-220E37FCB5F7}"/>
              </a:ext>
            </a:extLst>
          </p:cNvPr>
          <p:cNvSpPr/>
          <p:nvPr/>
        </p:nvSpPr>
        <p:spPr>
          <a:xfrm>
            <a:off x="7454636" y="749958"/>
            <a:ext cx="180376" cy="112647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8B9A92-A373-1073-0BC1-C1328FD3B935}"/>
              </a:ext>
            </a:extLst>
          </p:cNvPr>
          <p:cNvSpPr txBox="1"/>
          <p:nvPr/>
        </p:nvSpPr>
        <p:spPr>
          <a:xfrm>
            <a:off x="7821102" y="1119209"/>
            <a:ext cx="32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continue et dérivable</a:t>
            </a:r>
          </a:p>
        </p:txBody>
      </p:sp>
    </p:spTree>
    <p:extLst>
      <p:ext uri="{BB962C8B-B14F-4D97-AF65-F5344CB8AC3E}">
        <p14:creationId xmlns:p14="http://schemas.microsoft.com/office/powerpoint/2010/main" val="30137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D11120-046A-B879-F48F-AA4B97B885CE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80A89-ACCE-21D7-8570-DC0B7DBD97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 &amp;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0D617-18DE-E581-E946-0A074FF29DC2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C9BE-9081-B130-BAED-D85EE92F344B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Maintenant, il faut donc que nous résolvions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943B-90A9-465F-97D4-8F6E6FF06177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2FEC3-64A1-C191-A286-CA41950E3380}"/>
              </a:ext>
            </a:extLst>
          </p:cNvPr>
          <p:cNvSpPr txBox="1"/>
          <p:nvPr/>
        </p:nvSpPr>
        <p:spPr>
          <a:xfrm>
            <a:off x="0" y="1929913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représenter la fonction MMS et le terme source S dans des graphiques tel que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E01445-5110-B067-DED9-8FFB49916167}"/>
                  </a:ext>
                </a:extLst>
              </p:cNvPr>
              <p:cNvSpPr txBox="1"/>
              <p:nvPr/>
            </p:nvSpPr>
            <p:spPr>
              <a:xfrm>
                <a:off x="1996478" y="991510"/>
                <a:ext cx="7473007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E01445-5110-B067-DED9-8FFB49916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78" y="991510"/>
                <a:ext cx="7473007" cy="633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52CD8-F9A9-BA0B-51FD-3202AE1C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09865-2353-513F-9DC0-C9F074D6CE33}"/>
              </a:ext>
            </a:extLst>
          </p:cNvPr>
          <p:cNvSpPr txBox="1"/>
          <p:nvPr/>
        </p:nvSpPr>
        <p:spPr>
          <a:xfrm>
            <a:off x="-1" y="627468"/>
            <a:ext cx="110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exprime les équations à résoudre pour les deux méthodes proposée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Pour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implicite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avons : </a:t>
            </a:r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251D14-2633-20E2-564E-1512F5DC053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EB853-637D-D23D-BA09-F503A011AEFB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211AD-15AF-66EB-D513-F04FE5BAC296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F90DA-2034-1DEE-06D0-9A1454FEA349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02A96-2F1B-2ED5-D8E2-5C499FD9F1F5}"/>
              </a:ext>
            </a:extLst>
          </p:cNvPr>
          <p:cNvSpPr txBox="1"/>
          <p:nvPr/>
        </p:nvSpPr>
        <p:spPr>
          <a:xfrm>
            <a:off x="0" y="1009071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BC5B56-3566-1B71-CCA9-E2600B9CF6F9}"/>
                  </a:ext>
                </a:extLst>
              </p:cNvPr>
              <p:cNvSpPr txBox="1"/>
              <p:nvPr/>
            </p:nvSpPr>
            <p:spPr>
              <a:xfrm>
                <a:off x="101599" y="1378403"/>
                <a:ext cx="10467604" cy="638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F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BC5B56-3566-1B71-CCA9-E2600B9C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378403"/>
                <a:ext cx="10467604" cy="638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AF9BD0-EF22-4C88-47C6-542B7CF8DFF9}"/>
              </a:ext>
            </a:extLst>
          </p:cNvPr>
          <p:cNvSpPr txBox="1"/>
          <p:nvPr/>
        </p:nvSpPr>
        <p:spPr>
          <a:xfrm>
            <a:off x="0" y="1871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réorganisant les termes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E37C8C-9C34-4B7F-6E42-BA21ABC7F469}"/>
                  </a:ext>
                </a:extLst>
              </p:cNvPr>
              <p:cNvSpPr txBox="1"/>
              <p:nvPr/>
            </p:nvSpPr>
            <p:spPr>
              <a:xfrm>
                <a:off x="245764" y="2253346"/>
                <a:ext cx="122531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E37C8C-9C34-4B7F-6E42-BA21ABC7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64" y="2253346"/>
                <a:ext cx="1225313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8F8B3-248A-1B4E-5A69-4783E18E9EFE}"/>
                  </a:ext>
                </a:extLst>
              </p:cNvPr>
              <p:cNvSpPr txBox="1"/>
              <p:nvPr/>
            </p:nvSpPr>
            <p:spPr>
              <a:xfrm>
                <a:off x="233329" y="2841620"/>
                <a:ext cx="9522303" cy="550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 : 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+4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sz="1400">
                          <a:latin typeface="Cambria Math" panose="02040503050406030204" pitchFamily="18" charset="0"/>
                        </a:rPr>
                        <m:t>⇒3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8F8B3-248A-1B4E-5A69-4783E18E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9" y="2841620"/>
                <a:ext cx="9522303" cy="550664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2B2C9C-82E3-C206-A6B0-990D9A0F7051}"/>
                  </a:ext>
                </a:extLst>
              </p:cNvPr>
              <p:cNvSpPr txBox="1"/>
              <p:nvPr/>
            </p:nvSpPr>
            <p:spPr>
              <a:xfrm>
                <a:off x="233328" y="3380916"/>
                <a:ext cx="118241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=2 :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2B2C9C-82E3-C206-A6B0-990D9A0F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" y="3380916"/>
                <a:ext cx="1182414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58D180-8CFC-C76D-51E9-E77F20DF9CA6}"/>
                  </a:ext>
                </a:extLst>
              </p:cNvPr>
              <p:cNvSpPr txBox="1"/>
              <p:nvPr/>
            </p:nvSpPr>
            <p:spPr>
              <a:xfrm>
                <a:off x="245762" y="3931352"/>
                <a:ext cx="11874767" cy="492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=3 :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58D180-8CFC-C76D-51E9-E77F20DF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62" y="3931352"/>
                <a:ext cx="11874767" cy="492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DDEC99-834C-DB72-A1C8-C14CF4B41635}"/>
                  </a:ext>
                </a:extLst>
              </p:cNvPr>
              <p:cNvSpPr txBox="1"/>
              <p:nvPr/>
            </p:nvSpPr>
            <p:spPr>
              <a:xfrm>
                <a:off x="233328" y="4470652"/>
                <a:ext cx="11958672" cy="492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=4 :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DDEC99-834C-DB72-A1C8-C14CF4B4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" y="4470652"/>
                <a:ext cx="11958672" cy="492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4E89F-DA3D-DBA4-75DD-7E2E4F270619}"/>
                  </a:ext>
                </a:extLst>
              </p:cNvPr>
              <p:cNvSpPr txBox="1"/>
              <p:nvPr/>
            </p:nvSpPr>
            <p:spPr>
              <a:xfrm>
                <a:off x="233328" y="5035016"/>
                <a:ext cx="2928970" cy="276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=5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type m:val="lin"/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4E89F-DA3D-DBA4-75DD-7E2E4F27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" y="5035016"/>
                <a:ext cx="2928970" cy="276679"/>
              </a:xfrm>
              <a:prstGeom prst="rect">
                <a:avLst/>
              </a:prstGeom>
              <a:blipFill>
                <a:blip r:embed="rId8"/>
                <a:stretch>
                  <a:fillRect l="-2287" t="-140000" r="-624" b="-2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A58AA-8779-EE05-5DFD-6B44D02D2C22}"/>
                  </a:ext>
                </a:extLst>
              </p:cNvPr>
              <p:cNvSpPr txBox="1"/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obtient finalement un système matricielle définis par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B579E-0FD2-DC2E-16BF-7F27225C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blipFill>
                <a:blip r:embed="rId9"/>
                <a:stretch>
                  <a:fillRect l="-529" t="-6667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4C262-ADCF-AE6F-3CBC-6A388E77DD6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DEB89-FD89-A4AD-837C-99F0CAD8BC0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7A1CB-DE34-AD40-E16D-6AA4F785CAE1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086DE-1FC4-C625-C46F-7162AFC5DB60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Widescreen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5</cp:revision>
  <dcterms:created xsi:type="dcterms:W3CDTF">2025-02-04T13:03:07Z</dcterms:created>
  <dcterms:modified xsi:type="dcterms:W3CDTF">2025-02-28T01:46:32Z</dcterms:modified>
</cp:coreProperties>
</file>