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67" r:id="rId5"/>
    <p:sldId id="268" r:id="rId6"/>
    <p:sldId id="266" r:id="rId7"/>
    <p:sldId id="260" r:id="rId8"/>
    <p:sldId id="269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634776-3F5D-66A1-B941-80BAC13BF817}" name="Gauthier BRUNEL" initials="GB" userId="4b289aabded0a19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00"/>
    <a:srgbClr val="ECECEC"/>
    <a:srgbClr val="F2F2F2"/>
    <a:srgbClr val="BAE2F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34A9C-22E0-43CD-8D54-3191A7902E4E}" v="1444" dt="2025-02-27T00:52:17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GLEYZON" userId="a2d04f23f7faf3ef" providerId="LiveId" clId="{8625411A-B743-4065-8137-36E899DC5753}"/>
    <pc:docChg chg="undo custSel addSld delSld modSld">
      <pc:chgData name="François GLEYZON" userId="a2d04f23f7faf3ef" providerId="LiveId" clId="{8625411A-B743-4065-8137-36E899DC5753}" dt="2025-02-15T18:58:39.562" v="10910" actId="108"/>
      <pc:docMkLst>
        <pc:docMk/>
      </pc:docMkLst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2801290844" sldId="256"/>
        </pc:sldMkLst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2" creationId="{1C671FC3-1B2C-746A-F6A8-77FA9A8DC743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3" creationId="{568554F7-B174-79F4-DC46-68D2FF64134D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4" creationId="{95E7F9AA-F423-8939-0562-C60D980C1651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5" creationId="{CCB64622-7D99-EF9C-E64A-6B7A68B130E7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6" creationId="{57048EEB-143A-0EB0-AB6E-49FD65A632CE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7" creationId="{230C37D5-1433-52B7-0A78-180B08205F17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8" creationId="{C9F42401-7236-E1BF-C86A-2AA6084B3FAA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9" creationId="{D5471492-F85C-788A-940F-DC5DE2D8F51E}"/>
          </ac:spMkLst>
        </pc:spChg>
        <pc:spChg chg="add mod">
          <ac:chgData name="François GLEYZON" userId="a2d04f23f7faf3ef" providerId="LiveId" clId="{8625411A-B743-4065-8137-36E899DC5753}" dt="2025-02-06T23:30:43.077" v="5361" actId="1076"/>
          <ac:spMkLst>
            <pc:docMk/>
            <pc:sldMk cId="2801290844" sldId="256"/>
            <ac:spMk id="10" creationId="{8C55F6B5-A972-7032-5631-C5F15CB2F398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11" creationId="{ADA3B4ED-F9F9-8357-018A-C931A9829ED9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801290844" sldId="256"/>
            <ac:spMk id="13" creationId="{2A150A6C-B8B3-44CE-8884-B81C5AD95D13}"/>
          </ac:spMkLst>
        </pc:spChg>
      </pc:sldChg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2487955664" sldId="257"/>
        </pc:sldMkLst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2" creationId="{0DD9D8E2-6A02-3C17-6B4A-972E3FEF8B78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3" creationId="{C6304A20-79B7-2C12-19AC-070605972BB4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4" creationId="{6C8DEBA5-DA61-1066-6DD5-9ED99B65BDE2}"/>
          </ac:spMkLst>
        </pc:spChg>
        <pc:spChg chg="add mod">
          <ac:chgData name="François GLEYZON" userId="a2d04f23f7faf3ef" providerId="LiveId" clId="{8625411A-B743-4065-8137-36E899DC5753}" dt="2025-02-06T23:31:11.565" v="5377" actId="20577"/>
          <ac:spMkLst>
            <pc:docMk/>
            <pc:sldMk cId="2487955664" sldId="257"/>
            <ac:spMk id="5" creationId="{23191802-DDDD-42A4-5146-C9137EA1E7FC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6" creationId="{5BBDB4D0-9A92-6089-6661-C0A341FDEA0B}"/>
          </ac:spMkLst>
        </pc:spChg>
        <pc:spChg chg="add mod">
          <ac:chgData name="François GLEYZON" userId="a2d04f23f7faf3ef" providerId="LiveId" clId="{8625411A-B743-4065-8137-36E899DC5753}" dt="2025-02-06T23:28:25.372" v="5329" actId="1035"/>
          <ac:spMkLst>
            <pc:docMk/>
            <pc:sldMk cId="2487955664" sldId="257"/>
            <ac:spMk id="7" creationId="{6B2A08AA-F960-DA16-2E29-6E16E7EF6D86}"/>
          </ac:spMkLst>
        </pc:spChg>
        <pc:spChg chg="add mod">
          <ac:chgData name="François GLEYZON" userId="a2d04f23f7faf3ef" providerId="LiveId" clId="{8625411A-B743-4065-8137-36E899DC5753}" dt="2025-02-06T23:28:25.372" v="5329" actId="1035"/>
          <ac:spMkLst>
            <pc:docMk/>
            <pc:sldMk cId="2487955664" sldId="257"/>
            <ac:spMk id="8" creationId="{CDBBDA96-548C-5311-ADC2-47F677ACF600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9" creationId="{12F42263-6065-A83C-E411-4ED7173E4338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0" creationId="{FE65A178-E024-8E58-B6D0-9640B4670699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11" creationId="{C368F3E9-43F6-9985-334E-21C88E71758D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12" creationId="{CD555B3B-1273-B030-5A00-48B9923A6D1D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16" creationId="{2DC757D9-32CE-64B4-6E3D-3D217D7E5F46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1" creationId="{3EC77938-36F5-9BEC-0F4B-506822FDA0D7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22" creationId="{076029C1-43EB-D64D-D844-7C346AFBB080}"/>
          </ac:spMkLst>
        </pc:spChg>
        <pc:spChg chg="mod">
          <ac:chgData name="François GLEYZON" userId="a2d04f23f7faf3ef" providerId="LiveId" clId="{8625411A-B743-4065-8137-36E899DC5753}" dt="2025-02-06T23:27:42.206" v="5242" actId="1036"/>
          <ac:spMkLst>
            <pc:docMk/>
            <pc:sldMk cId="2487955664" sldId="257"/>
            <ac:spMk id="27" creationId="{07EBCD55-934E-A1D6-843D-1695B2FD8ECB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8" creationId="{80F08257-A450-5C04-241D-1002B4DA1E8B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29" creationId="{CF2D0C7F-4528-1D12-5632-7B96F6D67486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30" creationId="{B95AA804-9E2B-DDFF-2C53-F06543210144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31" creationId="{B702B995-55B0-6F3A-DB50-C2AAA6DF1383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487955664" sldId="257"/>
            <ac:spMk id="34" creationId="{FFB0AD25-EAC1-F45C-A5E3-3E651AE94BA5}"/>
          </ac:spMkLst>
        </pc:spChg>
        <pc:cxnChg chg="mod">
          <ac:chgData name="François GLEYZON" userId="a2d04f23f7faf3ef" providerId="LiveId" clId="{8625411A-B743-4065-8137-36E899DC5753}" dt="2025-02-06T23:27:42.206" v="5242" actId="1036"/>
          <ac:cxnSpMkLst>
            <pc:docMk/>
            <pc:sldMk cId="2487955664" sldId="257"/>
            <ac:cxnSpMk id="26" creationId="{8913117D-71DC-16F9-2BD3-DA9D3BA1721B}"/>
          </ac:cxnSpMkLst>
        </pc:cxnChg>
        <pc:cxnChg chg="mod">
          <ac:chgData name="François GLEYZON" userId="a2d04f23f7faf3ef" providerId="LiveId" clId="{8625411A-B743-4065-8137-36E899DC5753}" dt="2025-02-06T23:27:42.206" v="5242" actId="1036"/>
          <ac:cxnSpMkLst>
            <pc:docMk/>
            <pc:sldMk cId="2487955664" sldId="257"/>
            <ac:cxnSpMk id="32" creationId="{E7582D37-C97C-B041-C9D4-64A63AD497FB}"/>
          </ac:cxnSpMkLst>
        </pc:cxnChg>
      </pc:sldChg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3497435959" sldId="258"/>
        </pc:sldMkLst>
      </pc:sldChg>
      <pc:sldChg chg="addSp modSp mod">
        <pc:chgData name="François GLEYZON" userId="a2d04f23f7faf3ef" providerId="LiveId" clId="{8625411A-B743-4065-8137-36E899DC5753}" dt="2025-02-14T00:29:59.019" v="10862" actId="790"/>
        <pc:sldMkLst>
          <pc:docMk/>
          <pc:sldMk cId="415248" sldId="259"/>
        </pc:sldMkLst>
      </pc:sldChg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1063259523" sldId="260"/>
        </pc:sldMkLst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063259523" sldId="260"/>
            <ac:spMk id="2" creationId="{D4D11120-046A-B879-F48F-AA4B97B885CE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063259523" sldId="260"/>
            <ac:spMk id="3" creationId="{DA380A89-ACCE-21D7-8570-DC0B7DBD979C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063259523" sldId="260"/>
            <ac:spMk id="4" creationId="{FC70D617-18DE-E581-E946-0A074FF29DC2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063259523" sldId="260"/>
            <ac:spMk id="5" creationId="{5E5B943B-90A9-465F-97D4-8F6E6FF06177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063259523" sldId="260"/>
            <ac:spMk id="6" creationId="{A00EC9BE-9081-B130-BAED-D85EE92F344B}"/>
          </ac:spMkLst>
        </pc:spChg>
      </pc:sldChg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1452944335" sldId="261"/>
        </pc:sldMkLst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2" creationId="{0ED4C262-ADCF-AE6F-3CBC-6A388E77DD6D}"/>
          </ac:spMkLst>
        </pc:spChg>
        <pc:spChg chg="add mod">
          <ac:chgData name="François GLEYZON" userId="a2d04f23f7faf3ef" providerId="LiveId" clId="{8625411A-B743-4065-8137-36E899DC5753}" dt="2025-02-05T21:03:10.680" v="4149" actId="20577"/>
          <ac:spMkLst>
            <pc:docMk/>
            <pc:sldMk cId="1452944335" sldId="261"/>
            <ac:spMk id="3" creationId="{CECDEB89-FD89-A4AD-837C-99F0CAD8BC0E}"/>
          </ac:spMkLst>
        </pc:spChg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4" creationId="{F7C7A1CB-DE34-AD40-E16D-6AA4F785CAE1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452944335" sldId="261"/>
            <ac:spMk id="13" creationId="{B7F086DE-1FC4-C625-C46F-7162AFC5DB60}"/>
          </ac:spMkLst>
        </pc:spChg>
      </pc:sldChg>
      <pc:sldChg chg="del">
        <pc:chgData name="François GLEYZON" userId="a2d04f23f7faf3ef" providerId="LiveId" clId="{8625411A-B743-4065-8137-36E899DC5753}" dt="2025-02-05T20:27:22.032" v="3304" actId="2696"/>
        <pc:sldMkLst>
          <pc:docMk/>
          <pc:sldMk cId="3272513737" sldId="262"/>
        </pc:sldMkLst>
      </pc:sldChg>
      <pc:sldChg chg="addSp delSp modSp mod">
        <pc:chgData name="François GLEYZON" userId="a2d04f23f7faf3ef" providerId="LiveId" clId="{8625411A-B743-4065-8137-36E899DC5753}" dt="2025-02-14T00:36:09.326" v="10909" actId="20577"/>
        <pc:sldMkLst>
          <pc:docMk/>
          <pc:sldMk cId="2174773392" sldId="263"/>
        </pc:sldMkLst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174773392" sldId="263"/>
            <ac:spMk id="2" creationId="{925022B4-230C-8FA2-0518-C2E8AFFB6489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174773392" sldId="263"/>
            <ac:spMk id="3" creationId="{D915C169-08CC-8E5B-81AB-578EC8D11F35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174773392" sldId="263"/>
            <ac:spMk id="4" creationId="{8FE9FC21-9C8A-1D90-E870-039EFD96A39D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174773392" sldId="263"/>
            <ac:spMk id="5" creationId="{A1169C53-176F-E0EA-C65C-D36F96EBBFEE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2174773392" sldId="263"/>
            <ac:spMk id="11" creationId="{35DD8227-809D-06CE-9270-2CC91121E055}"/>
          </ac:spMkLst>
        </pc:spChg>
      </pc:sldChg>
      <pc:sldChg chg="addSp modSp mod">
        <pc:chgData name="François GLEYZON" userId="a2d04f23f7faf3ef" providerId="LiveId" clId="{8625411A-B743-4065-8137-36E899DC5753}" dt="2025-02-15T18:58:39.562" v="10910" actId="108"/>
        <pc:sldMkLst>
          <pc:docMk/>
          <pc:sldMk cId="508563345" sldId="264"/>
        </pc:sldMkLst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508563345" sldId="264"/>
            <ac:spMk id="2" creationId="{B899300B-16B9-2AA1-42EF-D7A03458C2E6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508563345" sldId="264"/>
            <ac:spMk id="3" creationId="{EAF0A628-343C-FBA6-4F88-4768C17AB397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508563345" sldId="264"/>
            <ac:spMk id="4" creationId="{F6CA68CB-DA07-9D19-19A7-568713D60BFC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508563345" sldId="264"/>
            <ac:spMk id="5" creationId="{D2E50873-3ABD-E877-EB14-EB6279F4EA4F}"/>
          </ac:spMkLst>
        </pc:spChg>
      </pc:sldChg>
      <pc:sldChg chg="addSp delSp modSp mod">
        <pc:chgData name="François GLEYZON" userId="a2d04f23f7faf3ef" providerId="LiveId" clId="{8625411A-B743-4065-8137-36E899DC5753}" dt="2025-02-14T00:29:59.019" v="10862" actId="790"/>
        <pc:sldMkLst>
          <pc:docMk/>
          <pc:sldMk cId="1966793551" sldId="265"/>
        </pc:sldMkLst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2" creationId="{293F0418-B279-4C4B-1DEA-C69ECA2E05ED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3" creationId="{A5C24A31-19A6-337D-E656-6090CC92BE94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4" creationId="{D73D10D0-D0CE-5684-4A39-361407C27D1A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5" creationId="{966EEB2D-AD16-27A2-ECFE-15577C4EDB26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8" creationId="{1E18C6D8-2662-6CC5-2BE7-F1DDE9107D03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9" creationId="{6E9846D3-47A3-2AE6-6383-AB77CC5B517E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13" creationId="{420BC2C4-CEB9-97AE-8462-8BBABA109D44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14" creationId="{12E173B7-47AD-375C-5F99-FE5C48EF7E9A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5" creationId="{7A3EA391-AC61-60F2-E3E1-534BD1D887A1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7" creationId="{D14B89D1-D1AC-EE60-CD8F-B42A57D5E4D0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8" creationId="{64B8CA2B-34B6-E843-AB8E-12298B99EA0F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20" creationId="{0A9073FB-1A65-43D2-A613-9EB3B1169DC4}"/>
          </ac:spMkLst>
        </pc:spChg>
        <pc:spChg chg="add mod">
          <ac:chgData name="François GLEYZON" userId="a2d04f23f7faf3ef" providerId="LiveId" clId="{8625411A-B743-4065-8137-36E899DC5753}" dt="2025-02-06T23:23:51.567" v="5001"/>
          <ac:spMkLst>
            <pc:docMk/>
            <pc:sldMk cId="1966793551" sldId="265"/>
            <ac:spMk id="23" creationId="{96F8C1F7-33DA-2A88-BE56-2E0648A83928}"/>
          </ac:spMkLst>
        </pc:spChg>
        <pc:spChg chg="add mod">
          <ac:chgData name="François GLEYZON" userId="a2d04f23f7faf3ef" providerId="LiveId" clId="{8625411A-B743-4065-8137-36E899DC5753}" dt="2025-02-06T23:24:12.862" v="5059" actId="1076"/>
          <ac:spMkLst>
            <pc:docMk/>
            <pc:sldMk cId="1966793551" sldId="265"/>
            <ac:spMk id="25" creationId="{B0251520-F500-2B22-A0CF-416CA59E6ED4}"/>
          </ac:spMkLst>
        </pc:spChg>
        <pc:spChg chg="add mod">
          <ac:chgData name="François GLEYZON" userId="a2d04f23f7faf3ef" providerId="LiveId" clId="{8625411A-B743-4065-8137-36E899DC5753}" dt="2025-02-04T18:26:27.915" v="413" actId="313"/>
          <ac:spMkLst>
            <pc:docMk/>
            <pc:sldMk cId="1966793551" sldId="265"/>
            <ac:spMk id="35" creationId="{7A5412B6-0B42-D404-C987-4E69804FE7EA}"/>
          </ac:spMkLst>
        </pc:spChg>
        <pc:spChg chg="add mod or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36" creationId="{2C2B60A1-0B89-3546-D8C8-0D44097F35C2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37" creationId="{B52B966E-57FC-DB50-66D6-EB4B26CB7279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38" creationId="{EE437401-84E7-8168-5921-CAAC38C4A143}"/>
          </ac:spMkLst>
        </pc:spChg>
        <pc:spChg chg="add mod">
          <ac:chgData name="François GLEYZON" userId="a2d04f23f7faf3ef" providerId="LiveId" clId="{8625411A-B743-4065-8137-36E899DC5753}" dt="2025-02-04T18:51:49.469" v="1905" actId="207"/>
          <ac:spMkLst>
            <pc:docMk/>
            <pc:sldMk cId="1966793551" sldId="265"/>
            <ac:spMk id="39" creationId="{AECA565B-75E5-1F68-434E-112D93E38360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40" creationId="{1BFACD9C-A7F3-00B4-67DE-6EAEFD967F1D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41" creationId="{FEF0EBDF-EEDF-576E-EF80-6F6D90BCBCC6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1966793551" sldId="265"/>
            <ac:spMk id="47" creationId="{287A1C12-99B6-721C-C413-14666A5B4D36}"/>
          </ac:spMkLst>
        </pc:spChg>
        <pc:grpChg chg="add mod">
          <ac:chgData name="François GLEYZON" userId="a2d04f23f7faf3ef" providerId="LiveId" clId="{8625411A-B743-4065-8137-36E899DC5753}" dt="2025-02-06T23:23:56.859" v="5019" actId="1035"/>
          <ac:grpSpMkLst>
            <pc:docMk/>
            <pc:sldMk cId="1966793551" sldId="265"/>
            <ac:grpSpMk id="33" creationId="{B0B3F136-5CA0-E7B9-BDC9-436116304C59}"/>
          </ac:grpSpMkLst>
        </pc:grpChg>
        <pc:cxnChg chg="mod">
          <ac:chgData name="François GLEYZON" userId="a2d04f23f7faf3ef" providerId="LiveId" clId="{8625411A-B743-4065-8137-36E899DC5753}" dt="2025-02-06T23:23:54.380" v="5002"/>
          <ac:cxnSpMkLst>
            <pc:docMk/>
            <pc:sldMk cId="1966793551" sldId="265"/>
            <ac:cxnSpMk id="42" creationId="{6FDB5A4C-13F3-0375-7990-F0AD11248568}"/>
          </ac:cxnSpMkLst>
        </pc:cxnChg>
        <pc:cxnChg chg="mod">
          <ac:chgData name="François GLEYZON" userId="a2d04f23f7faf3ef" providerId="LiveId" clId="{8625411A-B743-4065-8137-36E899DC5753}" dt="2025-02-06T23:23:54.380" v="5002"/>
          <ac:cxnSpMkLst>
            <pc:docMk/>
            <pc:sldMk cId="1966793551" sldId="265"/>
            <ac:cxnSpMk id="43" creationId="{D98DEB6E-57BC-7702-41B5-01A457912C65}"/>
          </ac:cxnSpMkLst>
        </pc:cxnChg>
      </pc:sldChg>
      <pc:sldChg chg="new del">
        <pc:chgData name="François GLEYZON" userId="a2d04f23f7faf3ef" providerId="LiveId" clId="{8625411A-B743-4065-8137-36E899DC5753}" dt="2025-02-04T19:00:36.481" v="2380" actId="680"/>
        <pc:sldMkLst>
          <pc:docMk/>
          <pc:sldMk cId="340820215" sldId="266"/>
        </pc:sldMkLst>
      </pc:sldChg>
      <pc:sldChg chg="new del">
        <pc:chgData name="François GLEYZON" userId="a2d04f23f7faf3ef" providerId="LiveId" clId="{8625411A-B743-4065-8137-36E899DC5753}" dt="2025-02-04T18:37:03.903" v="1162" actId="680"/>
        <pc:sldMkLst>
          <pc:docMk/>
          <pc:sldMk cId="856272587" sldId="266"/>
        </pc:sldMkLst>
      </pc:sldChg>
      <pc:sldChg chg="addSp delSp modSp add mod">
        <pc:chgData name="François GLEYZON" userId="a2d04f23f7faf3ef" providerId="LiveId" clId="{8625411A-B743-4065-8137-36E899DC5753}" dt="2025-02-14T00:33:54.989" v="10892" actId="20577"/>
        <pc:sldMkLst>
          <pc:docMk/>
          <pc:sldMk cId="3013734229" sldId="266"/>
        </pc:sldMkLst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3013734229" sldId="266"/>
            <ac:spMk id="2" creationId="{C9E00D78-DC6F-B3E5-4EE1-57B17573A042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3013734229" sldId="266"/>
            <ac:spMk id="3" creationId="{0D204C9D-C124-A4B2-CA14-D7E07F23E83A}"/>
          </ac:spMkLst>
        </pc:spChg>
        <pc:spChg chg="mod">
          <ac:chgData name="François GLEYZON" userId="a2d04f23f7faf3ef" providerId="LiveId" clId="{8625411A-B743-4065-8137-36E899DC5753}" dt="2025-02-14T00:29:59.019" v="10862" actId="790"/>
          <ac:spMkLst>
            <pc:docMk/>
            <pc:sldMk cId="3013734229" sldId="266"/>
            <ac:spMk id="4" creationId="{1852E0AB-15C7-963A-94A1-AF3CA0D6A0A8}"/>
          </ac:spMkLst>
        </pc:spChg>
        <pc:spChg chg="mod">
          <ac:chgData name="François GLEYZON" userId="a2d04f23f7faf3ef" providerId="LiveId" clId="{8625411A-B743-4065-8137-36E899DC5753}" dt="2025-02-14T00:33:54.989" v="10892" actId="20577"/>
          <ac:spMkLst>
            <pc:docMk/>
            <pc:sldMk cId="3013734229" sldId="266"/>
            <ac:spMk id="5" creationId="{12FC6A74-40DA-DC90-686B-24F2DCFDC298}"/>
          </ac:spMkLst>
        </pc:spChg>
        <pc:spChg chg="add mod">
          <ac:chgData name="François GLEYZON" userId="a2d04f23f7faf3ef" providerId="LiveId" clId="{8625411A-B743-4065-8137-36E899DC5753}" dt="2025-02-14T00:29:59.019" v="10862" actId="790"/>
          <ac:spMkLst>
            <pc:docMk/>
            <pc:sldMk cId="3013734229" sldId="266"/>
            <ac:spMk id="6" creationId="{EFF7D163-40AD-E242-C15E-A6E9259FCFCF}"/>
          </ac:spMkLst>
        </pc:spChg>
      </pc:sldChg>
      <pc:sldChg chg="addSp modSp add del mod">
        <pc:chgData name="François GLEYZON" userId="a2d04f23f7faf3ef" providerId="LiveId" clId="{8625411A-B743-4065-8137-36E899DC5753}" dt="2025-02-06T23:27:25.798" v="5234" actId="2696"/>
        <pc:sldMkLst>
          <pc:docMk/>
          <pc:sldMk cId="2780066755" sldId="267"/>
        </pc:sldMkLst>
      </pc:sldChg>
    </pc:docChg>
  </pc:docChgLst>
  <pc:docChgLst>
    <pc:chgData name="François GLEYZON" userId="a2d04f23f7faf3ef" providerId="LiveId" clId="{1D234A9C-22E0-43CD-8D54-3191A7902E4E}"/>
    <pc:docChg chg="undo redo custSel addSld delSld modSld">
      <pc:chgData name="François GLEYZON" userId="a2d04f23f7faf3ef" providerId="LiveId" clId="{1D234A9C-22E0-43CD-8D54-3191A7902E4E}" dt="2025-02-27T01:03:08.166" v="3623" actId="478"/>
      <pc:docMkLst>
        <pc:docMk/>
      </pc:docMkLst>
      <pc:sldChg chg="modSp mod">
        <pc:chgData name="François GLEYZON" userId="a2d04f23f7faf3ef" providerId="LiveId" clId="{1D234A9C-22E0-43CD-8D54-3191A7902E4E}" dt="2025-02-22T17:37:26.565" v="3" actId="20577"/>
        <pc:sldMkLst>
          <pc:docMk/>
          <pc:sldMk cId="2801290844" sldId="256"/>
        </pc:sldMkLst>
        <pc:spChg chg="mod">
          <ac:chgData name="François GLEYZON" userId="a2d04f23f7faf3ef" providerId="LiveId" clId="{1D234A9C-22E0-43CD-8D54-3191A7902E4E}" dt="2025-02-22T17:37:24.022" v="1" actId="20577"/>
          <ac:spMkLst>
            <pc:docMk/>
            <pc:sldMk cId="2801290844" sldId="256"/>
            <ac:spMk id="5" creationId="{CCB64622-7D99-EF9C-E64A-6B7A68B130E7}"/>
          </ac:spMkLst>
        </pc:spChg>
        <pc:spChg chg="mod">
          <ac:chgData name="François GLEYZON" userId="a2d04f23f7faf3ef" providerId="LiveId" clId="{1D234A9C-22E0-43CD-8D54-3191A7902E4E}" dt="2025-02-22T17:37:26.565" v="3" actId="20577"/>
          <ac:spMkLst>
            <pc:docMk/>
            <pc:sldMk cId="2801290844" sldId="256"/>
            <ac:spMk id="13" creationId="{2A150A6C-B8B3-44CE-8884-B81C5AD95D13}"/>
          </ac:spMkLst>
        </pc:spChg>
      </pc:sldChg>
      <pc:sldChg chg="addSp delSp modSp mod">
        <pc:chgData name="François GLEYZON" userId="a2d04f23f7faf3ef" providerId="LiveId" clId="{1D234A9C-22E0-43CD-8D54-3191A7902E4E}" dt="2025-02-22T17:59:20.348" v="1197" actId="1076"/>
        <pc:sldMkLst>
          <pc:docMk/>
          <pc:sldMk cId="2487955664" sldId="257"/>
        </pc:sldMkLst>
        <pc:spChg chg="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2" creationId="{0DD9D8E2-6A02-3C17-6B4A-972E3FEF8B78}"/>
          </ac:spMkLst>
        </pc:spChg>
        <pc:spChg chg="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6" creationId="{5BBDB4D0-9A92-6089-6661-C0A341FDEA0B}"/>
          </ac:spMkLst>
        </pc:spChg>
        <pc:spChg chg="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7" creationId="{6B2A08AA-F960-DA16-2E29-6E16E7EF6D86}"/>
          </ac:spMkLst>
        </pc:spChg>
        <pc:spChg chg="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8" creationId="{CDBBDA96-548C-5311-ADC2-47F677ACF600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13" creationId="{98EA529C-E744-4BAF-8E47-BD0975789A0B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14" creationId="{40DB695B-2F30-2E12-BD8A-E89A0F654758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15" creationId="{CCF23DCD-A481-894A-771C-84260225CB02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17" creationId="{DB511BFB-E97C-E434-8F6C-EAEA1ABCE60D}"/>
          </ac:spMkLst>
        </pc:spChg>
        <pc:spChg chg="add mod">
          <ac:chgData name="François GLEYZON" userId="a2d04f23f7faf3ef" providerId="LiveId" clId="{1D234A9C-22E0-43CD-8D54-3191A7902E4E}" dt="2025-02-22T17:41:54.387" v="368" actId="1038"/>
          <ac:spMkLst>
            <pc:docMk/>
            <pc:sldMk cId="2487955664" sldId="257"/>
            <ac:spMk id="18" creationId="{084AB1FD-7605-A391-EC23-98B73DCD8FD2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23" creationId="{F78D0179-8290-FC15-59F6-EF431C557003}"/>
          </ac:spMkLst>
        </pc:spChg>
        <pc:spChg chg="add mod">
          <ac:chgData name="François GLEYZON" userId="a2d04f23f7faf3ef" providerId="LiveId" clId="{1D234A9C-22E0-43CD-8D54-3191A7902E4E}" dt="2025-02-22T17:42:44.697" v="424" actId="1035"/>
          <ac:spMkLst>
            <pc:docMk/>
            <pc:sldMk cId="2487955664" sldId="257"/>
            <ac:spMk id="25" creationId="{6B677DCA-3107-4B03-731F-A5CA43DC76BD}"/>
          </ac:spMkLst>
        </pc:spChg>
        <pc:spChg chg="add mod">
          <ac:chgData name="François GLEYZON" userId="a2d04f23f7faf3ef" providerId="LiveId" clId="{1D234A9C-22E0-43CD-8D54-3191A7902E4E}" dt="2025-02-22T17:50:28.282" v="945" actId="113"/>
          <ac:spMkLst>
            <pc:docMk/>
            <pc:sldMk cId="2487955664" sldId="257"/>
            <ac:spMk id="33" creationId="{306278AB-779B-27FE-3AB8-3F82CA3AB0DB}"/>
          </ac:spMkLst>
        </pc:spChg>
        <pc:spChg chg="add mod">
          <ac:chgData name="François GLEYZON" userId="a2d04f23f7faf3ef" providerId="LiveId" clId="{1D234A9C-22E0-43CD-8D54-3191A7902E4E}" dt="2025-02-22T17:56:24.384" v="1094" actId="1035"/>
          <ac:spMkLst>
            <pc:docMk/>
            <pc:sldMk cId="2487955664" sldId="257"/>
            <ac:spMk id="37" creationId="{2C9564CE-F341-B781-0CE9-DB7D830EB775}"/>
          </ac:spMkLst>
        </pc:spChg>
        <pc:spChg chg="add mod">
          <ac:chgData name="François GLEYZON" userId="a2d04f23f7faf3ef" providerId="LiveId" clId="{1D234A9C-22E0-43CD-8D54-3191A7902E4E}" dt="2025-02-22T17:58:00.307" v="1140" actId="20577"/>
          <ac:spMkLst>
            <pc:docMk/>
            <pc:sldMk cId="2487955664" sldId="257"/>
            <ac:spMk id="38" creationId="{DFEB765A-EAC9-F3DA-8926-28A8F4479072}"/>
          </ac:spMkLst>
        </pc:spChg>
        <pc:spChg chg="add mod">
          <ac:chgData name="François GLEYZON" userId="a2d04f23f7faf3ef" providerId="LiveId" clId="{1D234A9C-22E0-43CD-8D54-3191A7902E4E}" dt="2025-02-22T17:55:33.161" v="1039" actId="113"/>
          <ac:spMkLst>
            <pc:docMk/>
            <pc:sldMk cId="2487955664" sldId="257"/>
            <ac:spMk id="39" creationId="{F60055F9-A3CD-6CAA-01CF-ABB1AB329D0F}"/>
          </ac:spMkLst>
        </pc:spChg>
        <pc:spChg chg="add mod">
          <ac:chgData name="François GLEYZON" userId="a2d04f23f7faf3ef" providerId="LiveId" clId="{1D234A9C-22E0-43CD-8D54-3191A7902E4E}" dt="2025-02-22T17:55:59.886" v="1074" actId="20577"/>
          <ac:spMkLst>
            <pc:docMk/>
            <pc:sldMk cId="2487955664" sldId="257"/>
            <ac:spMk id="40" creationId="{D7E3EACB-E1FE-064C-EE58-B264BA9FBDDD}"/>
          </ac:spMkLst>
        </pc:spChg>
        <pc:spChg chg="add mod">
          <ac:chgData name="François GLEYZON" userId="a2d04f23f7faf3ef" providerId="LiveId" clId="{1D234A9C-22E0-43CD-8D54-3191A7902E4E}" dt="2025-02-22T17:59:20.348" v="1197" actId="1076"/>
          <ac:spMkLst>
            <pc:docMk/>
            <pc:sldMk cId="2487955664" sldId="257"/>
            <ac:spMk id="42" creationId="{3BFB7DBA-05F3-17B0-D65B-3A74FED17DD4}"/>
          </ac:spMkLst>
        </pc:spChg>
        <pc:spChg chg="add mod">
          <ac:chgData name="François GLEYZON" userId="a2d04f23f7faf3ef" providerId="LiveId" clId="{1D234A9C-22E0-43CD-8D54-3191A7902E4E}" dt="2025-02-22T17:59:17.706" v="1196" actId="1076"/>
          <ac:spMkLst>
            <pc:docMk/>
            <pc:sldMk cId="2487955664" sldId="257"/>
            <ac:spMk id="44" creationId="{D28DF491-181B-9391-5F73-7A51F79E0E05}"/>
          </ac:spMkLst>
        </pc:spChg>
        <pc:cxnChg chg="add mod">
          <ac:chgData name="François GLEYZON" userId="a2d04f23f7faf3ef" providerId="LiveId" clId="{1D234A9C-22E0-43CD-8D54-3191A7902E4E}" dt="2025-02-22T17:59:13.954" v="1195" actId="14100"/>
          <ac:cxnSpMkLst>
            <pc:docMk/>
            <pc:sldMk cId="2487955664" sldId="257"/>
            <ac:cxnSpMk id="36" creationId="{F6037464-CF49-C20E-DBB9-EAAA9EA384F2}"/>
          </ac:cxnSpMkLst>
        </pc:cxnChg>
      </pc:sldChg>
      <pc:sldChg chg="addSp delSp modSp del mod">
        <pc:chgData name="François GLEYZON" userId="a2d04f23f7faf3ef" providerId="LiveId" clId="{1D234A9C-22E0-43CD-8D54-3191A7902E4E}" dt="2025-02-22T19:11:41.209" v="1811" actId="2696"/>
        <pc:sldMkLst>
          <pc:docMk/>
          <pc:sldMk cId="3497435959" sldId="258"/>
        </pc:sldMkLst>
      </pc:sldChg>
      <pc:sldChg chg="del">
        <pc:chgData name="François GLEYZON" userId="a2d04f23f7faf3ef" providerId="LiveId" clId="{1D234A9C-22E0-43CD-8D54-3191A7902E4E}" dt="2025-02-22T19:24:02.594" v="2023" actId="2696"/>
        <pc:sldMkLst>
          <pc:docMk/>
          <pc:sldMk cId="415248" sldId="259"/>
        </pc:sldMkLst>
      </pc:sldChg>
      <pc:sldChg chg="addSp delSp modSp mod">
        <pc:chgData name="François GLEYZON" userId="a2d04f23f7faf3ef" providerId="LiveId" clId="{1D234A9C-22E0-43CD-8D54-3191A7902E4E}" dt="2025-02-27T01:03:08.166" v="3623" actId="478"/>
        <pc:sldMkLst>
          <pc:docMk/>
          <pc:sldMk cId="1063259523" sldId="260"/>
        </pc:sldMkLst>
        <pc:spChg chg="mod">
          <ac:chgData name="François GLEYZON" userId="a2d04f23f7faf3ef" providerId="LiveId" clId="{1D234A9C-22E0-43CD-8D54-3191A7902E4E}" dt="2025-02-22T19:48:58.234" v="2562"/>
          <ac:spMkLst>
            <pc:docMk/>
            <pc:sldMk cId="1063259523" sldId="260"/>
            <ac:spMk id="3" creationId="{DA380A89-ACCE-21D7-8570-DC0B7DBD979C}"/>
          </ac:spMkLst>
        </pc:spChg>
        <pc:spChg chg="mod">
          <ac:chgData name="François GLEYZON" userId="a2d04f23f7faf3ef" providerId="LiveId" clId="{1D234A9C-22E0-43CD-8D54-3191A7902E4E}" dt="2025-02-23T01:42:45.890" v="3219" actId="20577"/>
          <ac:spMkLst>
            <pc:docMk/>
            <pc:sldMk cId="1063259523" sldId="260"/>
            <ac:spMk id="6" creationId="{A00EC9BE-9081-B130-BAED-D85EE92F344B}"/>
          </ac:spMkLst>
        </pc:spChg>
        <pc:spChg chg="add mod">
          <ac:chgData name="François GLEYZON" userId="a2d04f23f7faf3ef" providerId="LiveId" clId="{1D234A9C-22E0-43CD-8D54-3191A7902E4E}" dt="2025-02-23T02:44:53.424" v="3334" actId="1035"/>
          <ac:spMkLst>
            <pc:docMk/>
            <pc:sldMk cId="1063259523" sldId="260"/>
            <ac:spMk id="7" creationId="{1862FEC3-64A1-C191-A286-CA41950E3380}"/>
          </ac:spMkLst>
        </pc:spChg>
        <pc:spChg chg="add mod">
          <ac:chgData name="François GLEYZON" userId="a2d04f23f7faf3ef" providerId="LiveId" clId="{1D234A9C-22E0-43CD-8D54-3191A7902E4E}" dt="2025-02-27T00:51:49.624" v="3604" actId="20577"/>
          <ac:spMkLst>
            <pc:docMk/>
            <pc:sldMk cId="1063259523" sldId="260"/>
            <ac:spMk id="11" creationId="{CEE01445-5110-B067-DED9-8FFB49916167}"/>
          </ac:spMkLst>
        </pc:spChg>
        <pc:picChg chg="add del mod">
          <ac:chgData name="François GLEYZON" userId="a2d04f23f7faf3ef" providerId="LiveId" clId="{1D234A9C-22E0-43CD-8D54-3191A7902E4E}" dt="2025-02-27T01:03:07.903" v="3622" actId="478"/>
          <ac:picMkLst>
            <pc:docMk/>
            <pc:sldMk cId="1063259523" sldId="260"/>
            <ac:picMk id="13" creationId="{419696E6-B824-48E8-3557-8146E42E4256}"/>
          </ac:picMkLst>
        </pc:picChg>
        <pc:picChg chg="add del mod">
          <ac:chgData name="François GLEYZON" userId="a2d04f23f7faf3ef" providerId="LiveId" clId="{1D234A9C-22E0-43CD-8D54-3191A7902E4E}" dt="2025-02-27T01:03:08.166" v="3623" actId="478"/>
          <ac:picMkLst>
            <pc:docMk/>
            <pc:sldMk cId="1063259523" sldId="260"/>
            <ac:picMk id="15" creationId="{56AA2CCE-2CE0-7B0A-AC79-BE4AD48986CA}"/>
          </ac:picMkLst>
        </pc:picChg>
      </pc:sldChg>
      <pc:sldChg chg="delSp modSp mod">
        <pc:chgData name="François GLEYZON" userId="a2d04f23f7faf3ef" providerId="LiveId" clId="{1D234A9C-22E0-43CD-8D54-3191A7902E4E}" dt="2025-02-22T19:53:29.969" v="2713" actId="20577"/>
        <pc:sldMkLst>
          <pc:docMk/>
          <pc:sldMk cId="1452944335" sldId="261"/>
        </pc:sldMkLst>
        <pc:spChg chg="mod">
          <ac:chgData name="François GLEYZON" userId="a2d04f23f7faf3ef" providerId="LiveId" clId="{1D234A9C-22E0-43CD-8D54-3191A7902E4E}" dt="2025-02-22T19:53:29.969" v="2713" actId="20577"/>
          <ac:spMkLst>
            <pc:docMk/>
            <pc:sldMk cId="1452944335" sldId="261"/>
            <ac:spMk id="3" creationId="{CECDEB89-FD89-A4AD-837C-99F0CAD8BC0E}"/>
          </ac:spMkLst>
        </pc:spChg>
      </pc:sldChg>
      <pc:sldChg chg="delSp mod">
        <pc:chgData name="François GLEYZON" userId="a2d04f23f7faf3ef" providerId="LiveId" clId="{1D234A9C-22E0-43CD-8D54-3191A7902E4E}" dt="2025-02-26T20:54:17.844" v="3522" actId="478"/>
        <pc:sldMkLst>
          <pc:docMk/>
          <pc:sldMk cId="2174773392" sldId="263"/>
        </pc:sldMkLst>
        <pc:spChg chg="del">
          <ac:chgData name="François GLEYZON" userId="a2d04f23f7faf3ef" providerId="LiveId" clId="{1D234A9C-22E0-43CD-8D54-3191A7902E4E}" dt="2025-02-26T20:54:16.674" v="3521" actId="478"/>
          <ac:spMkLst>
            <pc:docMk/>
            <pc:sldMk cId="2174773392" sldId="263"/>
            <ac:spMk id="6" creationId="{51B5442A-C3C4-1A8F-D37A-D5F1A379EC7E}"/>
          </ac:spMkLst>
        </pc:spChg>
        <pc:spChg chg="del">
          <ac:chgData name="François GLEYZON" userId="a2d04f23f7faf3ef" providerId="LiveId" clId="{1D234A9C-22E0-43CD-8D54-3191A7902E4E}" dt="2025-02-26T20:54:16.674" v="3521" actId="478"/>
          <ac:spMkLst>
            <pc:docMk/>
            <pc:sldMk cId="2174773392" sldId="263"/>
            <ac:spMk id="10" creationId="{13A11EAD-00C7-DE8C-6393-ABE7B1826CB4}"/>
          </ac:spMkLst>
        </pc:spChg>
        <pc:spChg chg="del">
          <ac:chgData name="François GLEYZON" userId="a2d04f23f7faf3ef" providerId="LiveId" clId="{1D234A9C-22E0-43CD-8D54-3191A7902E4E}" dt="2025-02-26T20:54:17.844" v="3522" actId="478"/>
          <ac:spMkLst>
            <pc:docMk/>
            <pc:sldMk cId="2174773392" sldId="263"/>
            <ac:spMk id="15" creationId="{7BDA4E76-F589-4B48-9CFA-A285AB337AE0}"/>
          </ac:spMkLst>
        </pc:spChg>
        <pc:picChg chg="del">
          <ac:chgData name="François GLEYZON" userId="a2d04f23f7faf3ef" providerId="LiveId" clId="{1D234A9C-22E0-43CD-8D54-3191A7902E4E}" dt="2025-02-26T20:54:16.674" v="3521" actId="478"/>
          <ac:picMkLst>
            <pc:docMk/>
            <pc:sldMk cId="2174773392" sldId="263"/>
            <ac:picMk id="13" creationId="{EF2EFB49-ED70-4B27-2033-047136B683A5}"/>
          </ac:picMkLst>
        </pc:picChg>
      </pc:sldChg>
      <pc:sldChg chg="delSp mod">
        <pc:chgData name="François GLEYZON" userId="a2d04f23f7faf3ef" providerId="LiveId" clId="{1D234A9C-22E0-43CD-8D54-3191A7902E4E}" dt="2025-02-26T20:54:26.404" v="3526" actId="478"/>
        <pc:sldMkLst>
          <pc:docMk/>
          <pc:sldMk cId="508563345" sldId="264"/>
        </pc:sldMkLst>
        <pc:spChg chg="del">
          <ac:chgData name="François GLEYZON" userId="a2d04f23f7faf3ef" providerId="LiveId" clId="{1D234A9C-22E0-43CD-8D54-3191A7902E4E}" dt="2025-02-26T20:54:26.404" v="3526" actId="478"/>
          <ac:spMkLst>
            <pc:docMk/>
            <pc:sldMk cId="508563345" sldId="264"/>
            <ac:spMk id="6" creationId="{C0FB229F-7FDE-60BB-7C9D-FA8C75D93FFE}"/>
          </ac:spMkLst>
        </pc:spChg>
        <pc:spChg chg="del">
          <ac:chgData name="François GLEYZON" userId="a2d04f23f7faf3ef" providerId="LiveId" clId="{1D234A9C-22E0-43CD-8D54-3191A7902E4E}" dt="2025-02-26T20:54:24.334" v="3524" actId="478"/>
          <ac:spMkLst>
            <pc:docMk/>
            <pc:sldMk cId="508563345" sldId="264"/>
            <ac:spMk id="7" creationId="{70CF15AE-9D08-54F9-6B23-DBA1C0275690}"/>
          </ac:spMkLst>
        </pc:spChg>
        <pc:spChg chg="del">
          <ac:chgData name="François GLEYZON" userId="a2d04f23f7faf3ef" providerId="LiveId" clId="{1D234A9C-22E0-43CD-8D54-3191A7902E4E}" dt="2025-02-26T20:54:22.558" v="3523" actId="478"/>
          <ac:spMkLst>
            <pc:docMk/>
            <pc:sldMk cId="508563345" sldId="264"/>
            <ac:spMk id="8" creationId="{3F71D19F-FB6D-FE38-AC51-717B965503B7}"/>
          </ac:spMkLst>
        </pc:spChg>
        <pc:spChg chg="del">
          <ac:chgData name="François GLEYZON" userId="a2d04f23f7faf3ef" providerId="LiveId" clId="{1D234A9C-22E0-43CD-8D54-3191A7902E4E}" dt="2025-02-26T20:54:25.734" v="3525" actId="478"/>
          <ac:spMkLst>
            <pc:docMk/>
            <pc:sldMk cId="508563345" sldId="264"/>
            <ac:spMk id="9" creationId="{1A3D098E-C0A1-7DE8-1262-2E4E31F8E4CB}"/>
          </ac:spMkLst>
        </pc:spChg>
        <pc:spChg chg="del">
          <ac:chgData name="François GLEYZON" userId="a2d04f23f7faf3ef" providerId="LiveId" clId="{1D234A9C-22E0-43CD-8D54-3191A7902E4E}" dt="2025-02-26T20:54:22.558" v="3523" actId="478"/>
          <ac:spMkLst>
            <pc:docMk/>
            <pc:sldMk cId="508563345" sldId="264"/>
            <ac:spMk id="10" creationId="{1827829A-69C1-05E0-82FC-47D7A4E8CFA8}"/>
          </ac:spMkLst>
        </pc:spChg>
        <pc:spChg chg="del">
          <ac:chgData name="François GLEYZON" userId="a2d04f23f7faf3ef" providerId="LiveId" clId="{1D234A9C-22E0-43CD-8D54-3191A7902E4E}" dt="2025-02-26T20:54:24.334" v="3524" actId="478"/>
          <ac:spMkLst>
            <pc:docMk/>
            <pc:sldMk cId="508563345" sldId="264"/>
            <ac:spMk id="11" creationId="{F3FF0ABE-9BDA-8589-BCA2-AC743838ACFC}"/>
          </ac:spMkLst>
        </pc:spChg>
        <pc:spChg chg="del">
          <ac:chgData name="François GLEYZON" userId="a2d04f23f7faf3ef" providerId="LiveId" clId="{1D234A9C-22E0-43CD-8D54-3191A7902E4E}" dt="2025-02-26T20:54:22.558" v="3523" actId="478"/>
          <ac:spMkLst>
            <pc:docMk/>
            <pc:sldMk cId="508563345" sldId="264"/>
            <ac:spMk id="12" creationId="{280E63AB-7E7C-412D-9775-611C8F43CE44}"/>
          </ac:spMkLst>
        </pc:spChg>
        <pc:spChg chg="del">
          <ac:chgData name="François GLEYZON" userId="a2d04f23f7faf3ef" providerId="LiveId" clId="{1D234A9C-22E0-43CD-8D54-3191A7902E4E}" dt="2025-02-26T20:54:22.558" v="3523" actId="478"/>
          <ac:spMkLst>
            <pc:docMk/>
            <pc:sldMk cId="508563345" sldId="264"/>
            <ac:spMk id="13" creationId="{F2151F1C-7D98-8A07-DABB-9BF880922990}"/>
          </ac:spMkLst>
        </pc:spChg>
        <pc:spChg chg="del">
          <ac:chgData name="François GLEYZON" userId="a2d04f23f7faf3ef" providerId="LiveId" clId="{1D234A9C-22E0-43CD-8D54-3191A7902E4E}" dt="2025-02-26T20:54:22.558" v="3523" actId="478"/>
          <ac:spMkLst>
            <pc:docMk/>
            <pc:sldMk cId="508563345" sldId="264"/>
            <ac:spMk id="14" creationId="{E677CC0B-52E0-83B5-C15B-7233C6AD2BA3}"/>
          </ac:spMkLst>
        </pc:spChg>
      </pc:sldChg>
      <pc:sldChg chg="addSp delSp modSp mod">
        <pc:chgData name="François GLEYZON" userId="a2d04f23f7faf3ef" providerId="LiveId" clId="{1D234A9C-22E0-43CD-8D54-3191A7902E4E}" dt="2025-02-22T17:48:46.668" v="682" actId="1076"/>
        <pc:sldMkLst>
          <pc:docMk/>
          <pc:sldMk cId="1966793551" sldId="265"/>
        </pc:sldMkLst>
        <pc:spChg chg="mod">
          <ac:chgData name="François GLEYZON" userId="a2d04f23f7faf3ef" providerId="LiveId" clId="{1D234A9C-22E0-43CD-8D54-3191A7902E4E}" dt="2025-02-22T17:44:51.723" v="467" actId="1038"/>
          <ac:spMkLst>
            <pc:docMk/>
            <pc:sldMk cId="1966793551" sldId="265"/>
            <ac:spMk id="2" creationId="{293F0418-B279-4C4B-1DEA-C69ECA2E05ED}"/>
          </ac:spMkLst>
        </pc:spChg>
        <pc:spChg chg="mod">
          <ac:chgData name="François GLEYZON" userId="a2d04f23f7faf3ef" providerId="LiveId" clId="{1D234A9C-22E0-43CD-8D54-3191A7902E4E}" dt="2025-02-22T17:45:53.189" v="539" actId="20577"/>
          <ac:spMkLst>
            <pc:docMk/>
            <pc:sldMk cId="1966793551" sldId="265"/>
            <ac:spMk id="3" creationId="{A5C24A31-19A6-337D-E656-6090CC92BE94}"/>
          </ac:spMkLst>
        </pc:spChg>
        <pc:spChg chg="mod">
          <ac:chgData name="François GLEYZON" userId="a2d04f23f7faf3ef" providerId="LiveId" clId="{1D234A9C-22E0-43CD-8D54-3191A7902E4E}" dt="2025-02-22T17:45:36.581" v="536" actId="14100"/>
          <ac:spMkLst>
            <pc:docMk/>
            <pc:sldMk cId="1966793551" sldId="265"/>
            <ac:spMk id="5" creationId="{966EEB2D-AD16-27A2-ECFE-15577C4EDB26}"/>
          </ac:spMkLst>
        </pc:spChg>
        <pc:spChg chg="mod">
          <ac:chgData name="François GLEYZON" userId="a2d04f23f7faf3ef" providerId="LiveId" clId="{1D234A9C-22E0-43CD-8D54-3191A7902E4E}" dt="2025-02-22T17:46:06.345" v="591" actId="1035"/>
          <ac:spMkLst>
            <pc:docMk/>
            <pc:sldMk cId="1966793551" sldId="265"/>
            <ac:spMk id="8" creationId="{1E18C6D8-2662-6CC5-2BE7-F1DDE9107D03}"/>
          </ac:spMkLst>
        </pc:spChg>
        <pc:spChg chg="add mod">
          <ac:chgData name="François GLEYZON" userId="a2d04f23f7faf3ef" providerId="LiveId" clId="{1D234A9C-22E0-43CD-8D54-3191A7902E4E}" dt="2025-02-22T17:47:08.137" v="605"/>
          <ac:spMkLst>
            <pc:docMk/>
            <pc:sldMk cId="1966793551" sldId="265"/>
            <ac:spMk id="11" creationId="{CFBB9004-C0F4-2D25-260E-6A323590B0FE}"/>
          </ac:spMkLst>
        </pc:spChg>
        <pc:spChg chg="add mod">
          <ac:chgData name="François GLEYZON" userId="a2d04f23f7faf3ef" providerId="LiveId" clId="{1D234A9C-22E0-43CD-8D54-3191A7902E4E}" dt="2025-02-22T17:48:01.523" v="655" actId="1076"/>
          <ac:spMkLst>
            <pc:docMk/>
            <pc:sldMk cId="1966793551" sldId="265"/>
            <ac:spMk id="12" creationId="{80D26D4B-0DA4-BDB2-1E29-08FF8B68B040}"/>
          </ac:spMkLst>
        </pc:spChg>
        <pc:spChg chg="mod">
          <ac:chgData name="François GLEYZON" userId="a2d04f23f7faf3ef" providerId="LiveId" clId="{1D234A9C-22E0-43CD-8D54-3191A7902E4E}" dt="2025-02-22T17:46:06.345" v="591" actId="1035"/>
          <ac:spMkLst>
            <pc:docMk/>
            <pc:sldMk cId="1966793551" sldId="265"/>
            <ac:spMk id="13" creationId="{420BC2C4-CEB9-97AE-8462-8BBABA109D44}"/>
          </ac:spMkLst>
        </pc:spChg>
        <pc:spChg chg="mod">
          <ac:chgData name="François GLEYZON" userId="a2d04f23f7faf3ef" providerId="LiveId" clId="{1D234A9C-22E0-43CD-8D54-3191A7902E4E}" dt="2025-02-22T17:46:06.345" v="591" actId="1035"/>
          <ac:spMkLst>
            <pc:docMk/>
            <pc:sldMk cId="1966793551" sldId="265"/>
            <ac:spMk id="14" creationId="{12E173B7-47AD-375C-5F99-FE5C48EF7E9A}"/>
          </ac:spMkLst>
        </pc:spChg>
        <pc:spChg chg="mod">
          <ac:chgData name="François GLEYZON" userId="a2d04f23f7faf3ef" providerId="LiveId" clId="{1D234A9C-22E0-43CD-8D54-3191A7902E4E}" dt="2025-02-22T17:46:06.345" v="591" actId="1035"/>
          <ac:spMkLst>
            <pc:docMk/>
            <pc:sldMk cId="1966793551" sldId="265"/>
            <ac:spMk id="15" creationId="{7A3EA391-AC61-60F2-E3E1-534BD1D887A1}"/>
          </ac:spMkLst>
        </pc:spChg>
        <pc:spChg chg="add mod">
          <ac:chgData name="François GLEYZON" userId="a2d04f23f7faf3ef" providerId="LiveId" clId="{1D234A9C-22E0-43CD-8D54-3191A7902E4E}" dt="2025-02-22T17:48:46.668" v="682" actId="1076"/>
          <ac:spMkLst>
            <pc:docMk/>
            <pc:sldMk cId="1966793551" sldId="265"/>
            <ac:spMk id="16" creationId="{ED1F1C2A-6201-7D98-71C7-E6837F08E008}"/>
          </ac:spMkLst>
        </pc:spChg>
        <pc:spChg chg="mod">
          <ac:chgData name="François GLEYZON" userId="a2d04f23f7faf3ef" providerId="LiveId" clId="{1D234A9C-22E0-43CD-8D54-3191A7902E4E}" dt="2025-02-22T17:47:24.658" v="608"/>
          <ac:spMkLst>
            <pc:docMk/>
            <pc:sldMk cId="1966793551" sldId="265"/>
            <ac:spMk id="17" creationId="{D14B89D1-D1AC-EE60-CD8F-B42A57D5E4D0}"/>
          </ac:spMkLst>
        </pc:spChg>
        <pc:spChg chg="mod">
          <ac:chgData name="François GLEYZON" userId="a2d04f23f7faf3ef" providerId="LiveId" clId="{1D234A9C-22E0-43CD-8D54-3191A7902E4E}" dt="2025-02-22T17:47:35.463" v="612" actId="6549"/>
          <ac:spMkLst>
            <pc:docMk/>
            <pc:sldMk cId="1966793551" sldId="265"/>
            <ac:spMk id="18" creationId="{64B8CA2B-34B6-E843-AB8E-12298B99EA0F}"/>
          </ac:spMkLst>
        </pc:spChg>
        <pc:spChg chg="mod">
          <ac:chgData name="François GLEYZON" userId="a2d04f23f7faf3ef" providerId="LiveId" clId="{1D234A9C-22E0-43CD-8D54-3191A7902E4E}" dt="2025-02-22T17:47:17.675" v="607" actId="14100"/>
          <ac:spMkLst>
            <pc:docMk/>
            <pc:sldMk cId="1966793551" sldId="265"/>
            <ac:spMk id="20" creationId="{0A9073FB-1A65-43D2-A613-9EB3B1169DC4}"/>
          </ac:spMkLst>
        </pc:spChg>
        <pc:spChg chg="mod">
          <ac:chgData name="François GLEYZON" userId="a2d04f23f7faf3ef" providerId="LiveId" clId="{1D234A9C-22E0-43CD-8D54-3191A7902E4E}" dt="2025-02-22T17:46:06.345" v="591" actId="1035"/>
          <ac:spMkLst>
            <pc:docMk/>
            <pc:sldMk cId="1966793551" sldId="265"/>
            <ac:spMk id="35" creationId="{7A5412B6-0B42-D404-C987-4E69804FE7EA}"/>
          </ac:spMkLst>
        </pc:spChg>
        <pc:grpChg chg="mod">
          <ac:chgData name="François GLEYZON" userId="a2d04f23f7faf3ef" providerId="LiveId" clId="{1D234A9C-22E0-43CD-8D54-3191A7902E4E}" dt="2025-02-22T17:45:32.767" v="535" actId="1038"/>
          <ac:grpSpMkLst>
            <pc:docMk/>
            <pc:sldMk cId="1966793551" sldId="265"/>
            <ac:grpSpMk id="33" creationId="{B0B3F136-5CA0-E7B9-BDC9-436116304C59}"/>
          </ac:grpSpMkLst>
        </pc:grpChg>
      </pc:sldChg>
      <pc:sldChg chg="addSp delSp modSp mod">
        <pc:chgData name="François GLEYZON" userId="a2d04f23f7faf3ef" providerId="LiveId" clId="{1D234A9C-22E0-43CD-8D54-3191A7902E4E}" dt="2025-02-27T00:51:25.513" v="3593" actId="20577"/>
        <pc:sldMkLst>
          <pc:docMk/>
          <pc:sldMk cId="3013734229" sldId="266"/>
        </pc:sldMkLst>
        <pc:spChg chg="mod">
          <ac:chgData name="François GLEYZON" userId="a2d04f23f7faf3ef" providerId="LiveId" clId="{1D234A9C-22E0-43CD-8D54-3191A7902E4E}" dt="2025-02-22T19:48:54.047" v="2561" actId="20577"/>
          <ac:spMkLst>
            <pc:docMk/>
            <pc:sldMk cId="3013734229" sldId="266"/>
            <ac:spMk id="3" creationId="{0D204C9D-C124-A4B2-CA14-D7E07F23E83A}"/>
          </ac:spMkLst>
        </pc:spChg>
        <pc:spChg chg="mod">
          <ac:chgData name="François GLEYZON" userId="a2d04f23f7faf3ef" providerId="LiveId" clId="{1D234A9C-22E0-43CD-8D54-3191A7902E4E}" dt="2025-02-22T19:24:20.929" v="2121" actId="20577"/>
          <ac:spMkLst>
            <pc:docMk/>
            <pc:sldMk cId="3013734229" sldId="266"/>
            <ac:spMk id="5" creationId="{12FC6A74-40DA-DC90-686B-24F2DCFDC298}"/>
          </ac:spMkLst>
        </pc:spChg>
        <pc:spChg chg="add mod">
          <ac:chgData name="François GLEYZON" userId="a2d04f23f7faf3ef" providerId="LiveId" clId="{1D234A9C-22E0-43CD-8D54-3191A7902E4E}" dt="2025-02-27T00:49:48.483" v="3580" actId="20577"/>
          <ac:spMkLst>
            <pc:docMk/>
            <pc:sldMk cId="3013734229" sldId="266"/>
            <ac:spMk id="10" creationId="{87F2A118-10E1-86BB-BB17-40A968E84E21}"/>
          </ac:spMkLst>
        </pc:spChg>
        <pc:spChg chg="add mod">
          <ac:chgData name="François GLEYZON" userId="a2d04f23f7faf3ef" providerId="LiveId" clId="{1D234A9C-22E0-43CD-8D54-3191A7902E4E}" dt="2025-02-22T19:29:33.453" v="2255" actId="1076"/>
          <ac:spMkLst>
            <pc:docMk/>
            <pc:sldMk cId="3013734229" sldId="266"/>
            <ac:spMk id="11" creationId="{8411718F-83A7-FC79-AD4D-3B5DC8E1789F}"/>
          </ac:spMkLst>
        </pc:spChg>
        <pc:spChg chg="add mod">
          <ac:chgData name="François GLEYZON" userId="a2d04f23f7faf3ef" providerId="LiveId" clId="{1D234A9C-22E0-43CD-8D54-3191A7902E4E}" dt="2025-02-27T00:49:52.070" v="3581" actId="20577"/>
          <ac:spMkLst>
            <pc:docMk/>
            <pc:sldMk cId="3013734229" sldId="266"/>
            <ac:spMk id="13" creationId="{F4AD90AC-48EE-AC1C-5D15-15AC694D49AF}"/>
          </ac:spMkLst>
        </pc:spChg>
        <pc:spChg chg="add mod">
          <ac:chgData name="François GLEYZON" userId="a2d04f23f7faf3ef" providerId="LiveId" clId="{1D234A9C-22E0-43CD-8D54-3191A7902E4E}" dt="2025-02-22T19:32:11.750" v="2313" actId="20577"/>
          <ac:spMkLst>
            <pc:docMk/>
            <pc:sldMk cId="3013734229" sldId="266"/>
            <ac:spMk id="14" creationId="{31C70A5E-D228-D529-8164-AB3E54EF024F}"/>
          </ac:spMkLst>
        </pc:spChg>
        <pc:spChg chg="add mod">
          <ac:chgData name="François GLEYZON" userId="a2d04f23f7faf3ef" providerId="LiveId" clId="{1D234A9C-22E0-43CD-8D54-3191A7902E4E}" dt="2025-02-27T00:50:13.185" v="3587" actId="20577"/>
          <ac:spMkLst>
            <pc:docMk/>
            <pc:sldMk cId="3013734229" sldId="266"/>
            <ac:spMk id="15" creationId="{B9C64A7C-BB38-5709-95B2-0514927091DE}"/>
          </ac:spMkLst>
        </pc:spChg>
        <pc:spChg chg="add mod">
          <ac:chgData name="François GLEYZON" userId="a2d04f23f7faf3ef" providerId="LiveId" clId="{1D234A9C-22E0-43CD-8D54-3191A7902E4E}" dt="2025-02-22T19:33:31.445" v="2391" actId="1076"/>
          <ac:spMkLst>
            <pc:docMk/>
            <pc:sldMk cId="3013734229" sldId="266"/>
            <ac:spMk id="19" creationId="{3CCF0735-D454-D992-38F2-B2E5A65308FC}"/>
          </ac:spMkLst>
        </pc:spChg>
        <pc:spChg chg="add mod">
          <ac:chgData name="François GLEYZON" userId="a2d04f23f7faf3ef" providerId="LiveId" clId="{1D234A9C-22E0-43CD-8D54-3191A7902E4E}" dt="2025-02-27T00:51:25.513" v="3593" actId="20577"/>
          <ac:spMkLst>
            <pc:docMk/>
            <pc:sldMk cId="3013734229" sldId="266"/>
            <ac:spMk id="20" creationId="{A159A099-FC06-3D2C-7ED0-7565EA80450F}"/>
          </ac:spMkLst>
        </pc:spChg>
        <pc:spChg chg="add mod">
          <ac:chgData name="François GLEYZON" userId="a2d04f23f7faf3ef" providerId="LiveId" clId="{1D234A9C-22E0-43CD-8D54-3191A7902E4E}" dt="2025-02-27T00:49:58.683" v="3584" actId="20577"/>
          <ac:spMkLst>
            <pc:docMk/>
            <pc:sldMk cId="3013734229" sldId="266"/>
            <ac:spMk id="21" creationId="{707B09DD-EF6A-F7E4-1C11-C79B3298769C}"/>
          </ac:spMkLst>
        </pc:spChg>
        <pc:spChg chg="add mod">
          <ac:chgData name="François GLEYZON" userId="a2d04f23f7faf3ef" providerId="LiveId" clId="{1D234A9C-22E0-43CD-8D54-3191A7902E4E}" dt="2025-02-23T22:21:03.026" v="3512" actId="20577"/>
          <ac:spMkLst>
            <pc:docMk/>
            <pc:sldMk cId="3013734229" sldId="266"/>
            <ac:spMk id="23" creationId="{574942A2-DB77-D65C-916E-EF0C28A3765E}"/>
          </ac:spMkLst>
        </pc:spChg>
        <pc:spChg chg="add mod">
          <ac:chgData name="François GLEYZON" userId="a2d04f23f7faf3ef" providerId="LiveId" clId="{1D234A9C-22E0-43CD-8D54-3191A7902E4E}" dt="2025-02-23T22:21:04.285" v="3514" actId="20577"/>
          <ac:spMkLst>
            <pc:docMk/>
            <pc:sldMk cId="3013734229" sldId="266"/>
            <ac:spMk id="26" creationId="{B2EA4FDC-1D8F-584E-E8E5-396019B0F5D1}"/>
          </ac:spMkLst>
        </pc:spChg>
        <pc:spChg chg="add mod">
          <ac:chgData name="François GLEYZON" userId="a2d04f23f7faf3ef" providerId="LiveId" clId="{1D234A9C-22E0-43CD-8D54-3191A7902E4E}" dt="2025-02-22T19:40:40.329" v="2555"/>
          <ac:spMkLst>
            <pc:docMk/>
            <pc:sldMk cId="3013734229" sldId="266"/>
            <ac:spMk id="27" creationId="{1FBC4ABF-D7F7-E2A0-E432-21E77D25FEB5}"/>
          </ac:spMkLst>
        </pc:spChg>
        <pc:spChg chg="add mod">
          <ac:chgData name="François GLEYZON" userId="a2d04f23f7faf3ef" providerId="LiveId" clId="{1D234A9C-22E0-43CD-8D54-3191A7902E4E}" dt="2025-02-22T19:52:52.339" v="2662" actId="14100"/>
          <ac:spMkLst>
            <pc:docMk/>
            <pc:sldMk cId="3013734229" sldId="266"/>
            <ac:spMk id="28" creationId="{B8351343-8599-5922-442A-220E37FCB5F7}"/>
          </ac:spMkLst>
        </pc:spChg>
        <pc:spChg chg="add mod">
          <ac:chgData name="François GLEYZON" userId="a2d04f23f7faf3ef" providerId="LiveId" clId="{1D234A9C-22E0-43CD-8D54-3191A7902E4E}" dt="2025-02-22T19:53:17.359" v="2710" actId="1076"/>
          <ac:spMkLst>
            <pc:docMk/>
            <pc:sldMk cId="3013734229" sldId="266"/>
            <ac:spMk id="29" creationId="{908B9A92-A373-1073-0BC1-C1328FD3B935}"/>
          </ac:spMkLst>
        </pc:spChg>
        <pc:cxnChg chg="add mod">
          <ac:chgData name="François GLEYZON" userId="a2d04f23f7faf3ef" providerId="LiveId" clId="{1D234A9C-22E0-43CD-8D54-3191A7902E4E}" dt="2025-02-22T19:33:07.646" v="2335" actId="13822"/>
          <ac:cxnSpMkLst>
            <pc:docMk/>
            <pc:sldMk cId="3013734229" sldId="266"/>
            <ac:cxnSpMk id="18" creationId="{19C5FC14-86D9-D182-FAA9-03B9ADA00502}"/>
          </ac:cxnSpMkLst>
        </pc:cxnChg>
      </pc:sldChg>
      <pc:sldChg chg="addSp delSp modSp add mod">
        <pc:chgData name="François GLEYZON" userId="a2d04f23f7faf3ef" providerId="LiveId" clId="{1D234A9C-22E0-43CD-8D54-3191A7902E4E}" dt="2025-02-26T23:00:00.644" v="3562" actId="20577"/>
        <pc:sldMkLst>
          <pc:docMk/>
          <pc:sldMk cId="3012370290" sldId="267"/>
        </pc:sldMkLst>
        <pc:spChg chg="mod">
          <ac:chgData name="François GLEYZON" userId="a2d04f23f7faf3ef" providerId="LiveId" clId="{1D234A9C-22E0-43CD-8D54-3191A7902E4E}" dt="2025-02-22T19:15:29.829" v="1932" actId="113"/>
          <ac:spMkLst>
            <pc:docMk/>
            <pc:sldMk cId="3012370290" sldId="267"/>
            <ac:spMk id="3" creationId="{05CC19FB-93A6-7B7E-030C-93869ED24504}"/>
          </ac:spMkLst>
        </pc:spChg>
        <pc:spChg chg="add mod">
          <ac:chgData name="François GLEYZON" userId="a2d04f23f7faf3ef" providerId="LiveId" clId="{1D234A9C-22E0-43CD-8D54-3191A7902E4E}" dt="2025-02-23T01:32:26.389" v="3149" actId="33524"/>
          <ac:spMkLst>
            <pc:docMk/>
            <pc:sldMk cId="3012370290" sldId="267"/>
            <ac:spMk id="4" creationId="{6D8734A9-8F30-9BA7-B84D-78C647197FF0}"/>
          </ac:spMkLst>
        </pc:spChg>
        <pc:spChg chg="add mod">
          <ac:chgData name="François GLEYZON" userId="a2d04f23f7faf3ef" providerId="LiveId" clId="{1D234A9C-22E0-43CD-8D54-3191A7902E4E}" dt="2025-02-22T19:11:08.639" v="1783" actId="14100"/>
          <ac:spMkLst>
            <pc:docMk/>
            <pc:sldMk cId="3012370290" sldId="267"/>
            <ac:spMk id="6" creationId="{56A53E3E-571F-8013-C3A7-A8E20BBB0B46}"/>
          </ac:spMkLst>
        </pc:spChg>
        <pc:spChg chg="add mod">
          <ac:chgData name="François GLEYZON" userId="a2d04f23f7faf3ef" providerId="LiveId" clId="{1D234A9C-22E0-43CD-8D54-3191A7902E4E}" dt="2025-02-23T01:30:34.913" v="2806" actId="1076"/>
          <ac:spMkLst>
            <pc:docMk/>
            <pc:sldMk cId="3012370290" sldId="267"/>
            <ac:spMk id="7" creationId="{90BB579E-0FD2-DC2E-16BF-7F27225CF288}"/>
          </ac:spMkLst>
        </pc:spChg>
        <pc:spChg chg="mod">
          <ac:chgData name="François GLEYZON" userId="a2d04f23f7faf3ef" providerId="LiveId" clId="{1D234A9C-22E0-43CD-8D54-3191A7902E4E}" dt="2025-02-22T19:07:59.194" v="1621" actId="14100"/>
          <ac:spMkLst>
            <pc:docMk/>
            <pc:sldMk cId="3012370290" sldId="267"/>
            <ac:spMk id="27" creationId="{A57D4E70-5F66-2847-4FB7-AFA893BB109A}"/>
          </ac:spMkLst>
        </pc:spChg>
        <pc:spChg chg="mod">
          <ac:chgData name="François GLEYZON" userId="a2d04f23f7faf3ef" providerId="LiveId" clId="{1D234A9C-22E0-43CD-8D54-3191A7902E4E}" dt="2025-02-22T19:07:59.194" v="1621" actId="14100"/>
          <ac:spMkLst>
            <pc:docMk/>
            <pc:sldMk cId="3012370290" sldId="267"/>
            <ac:spMk id="30" creationId="{0A911727-5506-3DA4-DF10-5F641C407277}"/>
          </ac:spMkLst>
        </pc:spChg>
        <pc:spChg chg="mod">
          <ac:chgData name="François GLEYZON" userId="a2d04f23f7faf3ef" providerId="LiveId" clId="{1D234A9C-22E0-43CD-8D54-3191A7902E4E}" dt="2025-02-26T23:00:00.644" v="3562" actId="20577"/>
          <ac:spMkLst>
            <pc:docMk/>
            <pc:sldMk cId="3012370290" sldId="267"/>
            <ac:spMk id="31" creationId="{7078B181-A733-3D4F-B20C-0CC0E9220D91}"/>
          </ac:spMkLst>
        </pc:spChg>
        <pc:spChg chg="mod">
          <ac:chgData name="François GLEYZON" userId="a2d04f23f7faf3ef" providerId="LiveId" clId="{1D234A9C-22E0-43CD-8D54-3191A7902E4E}" dt="2025-02-22T19:08:17.074" v="1656" actId="1036"/>
          <ac:spMkLst>
            <pc:docMk/>
            <pc:sldMk cId="3012370290" sldId="267"/>
            <ac:spMk id="32" creationId="{8B41DDE2-A1FB-66DB-91EE-88672A3F4B87}"/>
          </ac:spMkLst>
        </pc:spChg>
        <pc:spChg chg="mod">
          <ac:chgData name="François GLEYZON" userId="a2d04f23f7faf3ef" providerId="LiveId" clId="{1D234A9C-22E0-43CD-8D54-3191A7902E4E}" dt="2025-02-22T19:08:26.999" v="1675" actId="1036"/>
          <ac:spMkLst>
            <pc:docMk/>
            <pc:sldMk cId="3012370290" sldId="267"/>
            <ac:spMk id="33" creationId="{F198ED22-56AE-6778-0AD2-869E09F6F164}"/>
          </ac:spMkLst>
        </pc:spChg>
        <pc:spChg chg="mod">
          <ac:chgData name="François GLEYZON" userId="a2d04f23f7faf3ef" providerId="LiveId" clId="{1D234A9C-22E0-43CD-8D54-3191A7902E4E}" dt="2025-02-22T19:08:31.209" v="1688" actId="1035"/>
          <ac:spMkLst>
            <pc:docMk/>
            <pc:sldMk cId="3012370290" sldId="267"/>
            <ac:spMk id="34" creationId="{75D58394-1CB9-7AF5-EB35-479E7717CC27}"/>
          </ac:spMkLst>
        </pc:spChg>
      </pc:sldChg>
      <pc:sldChg chg="addSp delSp modSp add mod">
        <pc:chgData name="François GLEYZON" userId="a2d04f23f7faf3ef" providerId="LiveId" clId="{1D234A9C-22E0-43CD-8D54-3191A7902E4E}" dt="2025-02-23T19:11:05.672" v="3383" actId="14100"/>
        <pc:sldMkLst>
          <pc:docMk/>
          <pc:sldMk cId="3862334454" sldId="268"/>
        </pc:sldMkLst>
        <pc:spChg chg="mod">
          <ac:chgData name="François GLEYZON" userId="a2d04f23f7faf3ef" providerId="LiveId" clId="{1D234A9C-22E0-43CD-8D54-3191A7902E4E}" dt="2025-02-22T19:15:36.893" v="1934" actId="20577"/>
          <ac:spMkLst>
            <pc:docMk/>
            <pc:sldMk cId="3862334454" sldId="268"/>
            <ac:spMk id="2" creationId="{246AFAAB-D8DE-A0C1-14A8-F1256E153AE7}"/>
          </ac:spMkLst>
        </pc:spChg>
        <pc:spChg chg="mod">
          <ac:chgData name="François GLEYZON" userId="a2d04f23f7faf3ef" providerId="LiveId" clId="{1D234A9C-22E0-43CD-8D54-3191A7902E4E}" dt="2025-02-22T19:19:37.159" v="2022" actId="20577"/>
          <ac:spMkLst>
            <pc:docMk/>
            <pc:sldMk cId="3862334454" sldId="268"/>
            <ac:spMk id="3" creationId="{447BB2D3-552F-E6A2-63BC-67798678A29A}"/>
          </ac:spMkLst>
        </pc:spChg>
        <pc:spChg chg="add mod">
          <ac:chgData name="François GLEYZON" userId="a2d04f23f7faf3ef" providerId="LiveId" clId="{1D234A9C-22E0-43CD-8D54-3191A7902E4E}" dt="2025-02-22T23:51:18.073" v="2752" actId="20577"/>
          <ac:spMkLst>
            <pc:docMk/>
            <pc:sldMk cId="3862334454" sldId="268"/>
            <ac:spMk id="4" creationId="{EADB7A49-C3D6-2E36-AA84-D62056BEB820}"/>
          </ac:spMkLst>
        </pc:spChg>
        <pc:spChg chg="add mod">
          <ac:chgData name="François GLEYZON" userId="a2d04f23f7faf3ef" providerId="LiveId" clId="{1D234A9C-22E0-43CD-8D54-3191A7902E4E}" dt="2025-02-23T19:11:05.672" v="3383" actId="14100"/>
          <ac:spMkLst>
            <pc:docMk/>
            <pc:sldMk cId="3862334454" sldId="268"/>
            <ac:spMk id="11" creationId="{A240AD1D-BF7B-D076-54CC-20292B1DCFD1}"/>
          </ac:spMkLst>
        </pc:spChg>
        <pc:spChg chg="mod">
          <ac:chgData name="François GLEYZON" userId="a2d04f23f7faf3ef" providerId="LiveId" clId="{1D234A9C-22E0-43CD-8D54-3191A7902E4E}" dt="2025-02-22T19:16:34.339" v="1954" actId="14100"/>
          <ac:spMkLst>
            <pc:docMk/>
            <pc:sldMk cId="3862334454" sldId="268"/>
            <ac:spMk id="27" creationId="{A4F3DA51-EB31-5897-45B4-C3555D48479F}"/>
          </ac:spMkLst>
        </pc:spChg>
        <pc:spChg chg="mod">
          <ac:chgData name="François GLEYZON" userId="a2d04f23f7faf3ef" providerId="LiveId" clId="{1D234A9C-22E0-43CD-8D54-3191A7902E4E}" dt="2025-02-22T21:52:50.474" v="2715" actId="20577"/>
          <ac:spMkLst>
            <pc:docMk/>
            <pc:sldMk cId="3862334454" sldId="268"/>
            <ac:spMk id="30" creationId="{B2250A9E-C5B1-BC30-4976-296632C2CB72}"/>
          </ac:spMkLst>
        </pc:spChg>
        <pc:picChg chg="add mod ord">
          <ac:chgData name="François GLEYZON" userId="a2d04f23f7faf3ef" providerId="LiveId" clId="{1D234A9C-22E0-43CD-8D54-3191A7902E4E}" dt="2025-02-23T02:00:44.916" v="3244" actId="1076"/>
          <ac:picMkLst>
            <pc:docMk/>
            <pc:sldMk cId="3862334454" sldId="268"/>
            <ac:picMk id="10" creationId="{AC6DD530-0AF9-B1D0-451B-C9E0F108AD0B}"/>
          </ac:picMkLst>
        </pc:picChg>
        <pc:picChg chg="add mod ord">
          <ac:chgData name="François GLEYZON" userId="a2d04f23f7faf3ef" providerId="LiveId" clId="{1D234A9C-22E0-43CD-8D54-3191A7902E4E}" dt="2025-02-23T02:01:04.281" v="3247" actId="1076"/>
          <ac:picMkLst>
            <pc:docMk/>
            <pc:sldMk cId="3862334454" sldId="268"/>
            <ac:picMk id="13" creationId="{B9EE5A72-7A0D-A32F-F541-ED53CCCE41F1}"/>
          </ac:picMkLst>
        </pc:picChg>
        <pc:picChg chg="add mod ord">
          <ac:chgData name="François GLEYZON" userId="a2d04f23f7faf3ef" providerId="LiveId" clId="{1D234A9C-22E0-43CD-8D54-3191A7902E4E}" dt="2025-02-23T02:00:50.457" v="3246" actId="1076"/>
          <ac:picMkLst>
            <pc:docMk/>
            <pc:sldMk cId="3862334454" sldId="268"/>
            <ac:picMk id="16" creationId="{20D04E8D-8DE9-D92B-D7E6-F573568C7C29}"/>
          </ac:picMkLst>
        </pc:picChg>
      </pc:sldChg>
      <pc:sldChg chg="new del">
        <pc:chgData name="François GLEYZON" userId="a2d04f23f7faf3ef" providerId="LiveId" clId="{1D234A9C-22E0-43CD-8D54-3191A7902E4E}" dt="2025-02-22T19:38:26.169" v="2519" actId="680"/>
        <pc:sldMkLst>
          <pc:docMk/>
          <pc:sldMk cId="2581293795" sldId="269"/>
        </pc:sldMkLst>
      </pc:sldChg>
      <pc:sldChg chg="delSp modSp add mod">
        <pc:chgData name="François GLEYZON" userId="a2d04f23f7faf3ef" providerId="LiveId" clId="{1D234A9C-22E0-43CD-8D54-3191A7902E4E}" dt="2025-02-27T00:52:20.113" v="3621" actId="14100"/>
        <pc:sldMkLst>
          <pc:docMk/>
          <pc:sldMk cId="3239519359" sldId="269"/>
        </pc:sldMkLst>
        <pc:spChg chg="mod">
          <ac:chgData name="François GLEYZON" userId="a2d04f23f7faf3ef" providerId="LiveId" clId="{1D234A9C-22E0-43CD-8D54-3191A7902E4E}" dt="2025-02-26T22:29:49.804" v="3561" actId="14100"/>
          <ac:spMkLst>
            <pc:docMk/>
            <pc:sldMk cId="3239519359" sldId="269"/>
            <ac:spMk id="6" creationId="{B6E4E89F-DA3D-DBA4-75DD-7E2E4F270619}"/>
          </ac:spMkLst>
        </pc:spChg>
        <pc:spChg chg="mod">
          <ac:chgData name="François GLEYZON" userId="a2d04f23f7faf3ef" providerId="LiveId" clId="{1D234A9C-22E0-43CD-8D54-3191A7902E4E}" dt="2025-02-27T00:51:58.693" v="3610" actId="20577"/>
          <ac:spMkLst>
            <pc:docMk/>
            <pc:sldMk cId="3239519359" sldId="269"/>
            <ac:spMk id="27" creationId="{EFBC5B56-3566-1B71-CCA9-E2600B9CF6F9}"/>
          </ac:spMkLst>
        </pc:spChg>
        <pc:spChg chg="mod">
          <ac:chgData name="François GLEYZON" userId="a2d04f23f7faf3ef" providerId="LiveId" clId="{1D234A9C-22E0-43CD-8D54-3191A7902E4E}" dt="2025-02-27T00:52:07.334" v="3616" actId="20577"/>
          <ac:spMkLst>
            <pc:docMk/>
            <pc:sldMk cId="3239519359" sldId="269"/>
            <ac:spMk id="30" creationId="{EAE37C8C-9C34-4B7F-6E42-BA21ABC7F469}"/>
          </ac:spMkLst>
        </pc:spChg>
        <pc:spChg chg="mod">
          <ac:chgData name="François GLEYZON" userId="a2d04f23f7faf3ef" providerId="LiveId" clId="{1D234A9C-22E0-43CD-8D54-3191A7902E4E}" dt="2025-02-23T22:20:25.327" v="3492" actId="1037"/>
          <ac:spMkLst>
            <pc:docMk/>
            <pc:sldMk cId="3239519359" sldId="269"/>
            <ac:spMk id="31" creationId="{B3E8F8B3-248A-1B4E-5A69-4783E18E9EFE}"/>
          </ac:spMkLst>
        </pc:spChg>
        <pc:spChg chg="mod">
          <ac:chgData name="François GLEYZON" userId="a2d04f23f7faf3ef" providerId="LiveId" clId="{1D234A9C-22E0-43CD-8D54-3191A7902E4E}" dt="2025-02-27T00:52:12.453" v="3617"/>
          <ac:spMkLst>
            <pc:docMk/>
            <pc:sldMk cId="3239519359" sldId="269"/>
            <ac:spMk id="32" creationId="{2E2B2C9C-82E3-C206-A6B0-990D9A0F7051}"/>
          </ac:spMkLst>
        </pc:spChg>
        <pc:spChg chg="mod">
          <ac:chgData name="François GLEYZON" userId="a2d04f23f7faf3ef" providerId="LiveId" clId="{1D234A9C-22E0-43CD-8D54-3191A7902E4E}" dt="2025-02-27T00:52:20.113" v="3621" actId="14100"/>
          <ac:spMkLst>
            <pc:docMk/>
            <pc:sldMk cId="3239519359" sldId="269"/>
            <ac:spMk id="33" creationId="{AB58D180-8CFC-C76D-51E9-E77F20DF9CA6}"/>
          </ac:spMkLst>
        </pc:spChg>
        <pc:spChg chg="mod">
          <ac:chgData name="François GLEYZON" userId="a2d04f23f7faf3ef" providerId="LiveId" clId="{1D234A9C-22E0-43CD-8D54-3191A7902E4E}" dt="2025-02-27T00:52:18.303" v="3620" actId="14100"/>
          <ac:spMkLst>
            <pc:docMk/>
            <pc:sldMk cId="3239519359" sldId="269"/>
            <ac:spMk id="34" creationId="{9FDDEC99-834C-DB72-A1C8-C14CF4B416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D1BE0-9163-4941-8556-7FE0B29195A4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8F5A3-1210-481E-B98C-38D1ADA5B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8F5A3-1210-481E-B98C-38D1ADA5BAE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807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3E5-1EA5-CAB4-8FAF-3F37432A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2E12F-8D32-D4EB-5AC3-B7886324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AC5-B1B1-F1C4-AC77-F3AD3B1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4311-C6DD-EA1F-A011-2A338441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630-5057-AAF5-C26A-76A457EE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339-8B82-6FBF-D3F7-2DFDB98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2750-6CF3-E35F-E969-21F6D044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1616-82E7-64E2-3382-6C6D74E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590-2967-683B-EF1C-84B9A90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D36D-D976-2900-09A8-D7DB203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7C024-C976-C904-372D-189581558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5C67-3486-298F-BCA8-CC3169B9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9E5A-2580-1E65-0AD2-0D728E5F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2F25-9D05-D675-235C-F42E2F6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8BEB-AF44-1B94-C29E-D024E87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CFAD-0ED8-2C31-DF47-3F07CC2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E4E1-AAE1-8AD4-EE13-F8225F16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FE86-9360-D3B5-190D-D1F6A19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688-3448-0CE3-9AD2-A08901C0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E779-B0C0-3ED7-6FBB-DEFCCA6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4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1D36-1C2A-FD90-0600-8448D7E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4D3F-9B36-1345-5BB4-6BCF14BD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596E-9761-C035-5FD6-B7C75D0D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E564-567F-883B-10B2-933D158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C263-B874-2E3A-08CB-9E2D65D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5BE1-7D70-1DAC-DA53-0D01608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A164-A1F7-84E7-DDBE-6014F83B7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8931-4840-505E-AE43-6C6FB13C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6B86-3A41-5E68-051A-4B5DE02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7185-7177-BDE9-2735-45F020EE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125E-AE8F-4932-9B02-4F6E424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47A-39E5-13AD-6C69-FA1A2C1A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E22B-B00D-C06C-ACE0-3CAF3350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48AB-FDCA-414A-ECF1-6E6A8556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6237-0E66-5D3F-D6CD-FA6AE01F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3FC37-42F2-F973-A783-581F64C9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0507D-6FB7-ACB8-F9FE-F2A5CFE8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6E1C-63CE-25EC-41C3-94F888F2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AB7EF-7514-0414-5818-DF034547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179-261F-BE94-943E-75BD194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4637-98AE-FA93-B89E-EF703F42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FA218-294E-3D47-59BB-7147D068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F7167-FBB1-BFF6-2A73-91D133A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3707A-BC84-0D9C-CF64-1E3D865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C9E89-B850-1866-B194-B94A494C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51C-986D-8E3D-19D1-45FD9250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CF4-C617-66E3-862B-FEF56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11FF-06A9-AAA8-94A4-66182AD9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55DA-77EA-4CC4-E721-491B6F0D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773A-4950-AE31-82C3-EC03F6AE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31F-3554-83E7-E746-8FF10288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D722-1968-BF4F-CC98-E85DAFC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27FD-C4E6-5C38-628E-E342CF5F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D52D7-9357-2280-B928-6BAAB2729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FD1BD-426A-80E2-3A1F-35407EB1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71BE-A24D-3046-22E5-AD3DD56E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805E-9B45-7A75-0C65-B05236B9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B5D4-00A6-1C9C-2393-C83E756F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2C20B-9D9F-26FE-9C6B-E020A9C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EBF3-8884-68DA-071C-D8426CED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239B-E71E-99D1-3110-4D9DFA31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DEF93-0E3A-4A89-BC16-F38BAE82060D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DF26-4672-743E-599E-8D48BFED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074-CC39-C5E9-D976-71501AA0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50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4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71FC3-1B2C-746A-F6A8-77FA9A8DC743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554F7-B174-79F4-DC46-68D2FF64134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C37D5-1433-52B7-0A78-180B08205F17}"/>
              </a:ext>
            </a:extLst>
          </p:cNvPr>
          <p:cNvSpPr/>
          <p:nvPr/>
        </p:nvSpPr>
        <p:spPr>
          <a:xfrm>
            <a:off x="0" y="6593305"/>
            <a:ext cx="4064400" cy="264695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42401-7236-E1BF-C86A-2AA6084B3FAA}"/>
              </a:ext>
            </a:extLst>
          </p:cNvPr>
          <p:cNvSpPr/>
          <p:nvPr/>
        </p:nvSpPr>
        <p:spPr>
          <a:xfrm>
            <a:off x="4064400" y="6593305"/>
            <a:ext cx="4064400" cy="2646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71492-F85C-788A-940F-DC5DE2D8F51E}"/>
              </a:ext>
            </a:extLst>
          </p:cNvPr>
          <p:cNvSpPr/>
          <p:nvPr/>
        </p:nvSpPr>
        <p:spPr>
          <a:xfrm>
            <a:off x="8127602" y="6593304"/>
            <a:ext cx="4064400" cy="2646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5F6B5-A972-7032-5631-C5F15CB2F398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7F9AA-F423-8939-0562-C60D980C1651}"/>
              </a:ext>
            </a:extLst>
          </p:cNvPr>
          <p:cNvSpPr txBox="1"/>
          <p:nvPr/>
        </p:nvSpPr>
        <p:spPr>
          <a:xfrm>
            <a:off x="1231701" y="2016002"/>
            <a:ext cx="972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MEC8211 - Vérif. et </a:t>
            </a:r>
            <a:r>
              <a:rPr lang="fr-FR" sz="3200" b="1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fr-FR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 modélisation numérique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64622-7D99-EF9C-E64A-6B7A68B130E7}"/>
              </a:ext>
            </a:extLst>
          </p:cNvPr>
          <p:cNvSpPr txBox="1"/>
          <p:nvPr/>
        </p:nvSpPr>
        <p:spPr>
          <a:xfrm>
            <a:off x="1231701" y="2939854"/>
            <a:ext cx="972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Devoir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48EEB-143A-0EB0-AB6E-49FD65A632CE}"/>
              </a:ext>
            </a:extLst>
          </p:cNvPr>
          <p:cNvSpPr/>
          <p:nvPr/>
        </p:nvSpPr>
        <p:spPr>
          <a:xfrm flipV="1">
            <a:off x="2849033" y="2643859"/>
            <a:ext cx="6493934" cy="71813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3B4ED-F9F9-8357-018A-C931A9829ED9}"/>
              </a:ext>
            </a:extLst>
          </p:cNvPr>
          <p:cNvSpPr txBox="1"/>
          <p:nvPr/>
        </p:nvSpPr>
        <p:spPr>
          <a:xfrm>
            <a:off x="1231701" y="3863706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Etudiants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algn="just"/>
            <a:endParaRPr lang="fr-FR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Cédric Fiorello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Gauthier Brunel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François Gleyzon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50A6C-B8B3-44CE-8884-B81C5AD95D13}"/>
              </a:ext>
            </a:extLst>
          </p:cNvPr>
          <p:cNvSpPr txBox="1"/>
          <p:nvPr/>
        </p:nvSpPr>
        <p:spPr>
          <a:xfrm>
            <a:off x="6096000" y="3863705"/>
            <a:ext cx="6104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Lien vers le GitHub 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https://github.com/GauthierBRUNEL/MEC8211_devoir_2</a:t>
            </a:r>
          </a:p>
        </p:txBody>
      </p:sp>
    </p:spTree>
    <p:extLst>
      <p:ext uri="{BB962C8B-B14F-4D97-AF65-F5344CB8AC3E}">
        <p14:creationId xmlns:p14="http://schemas.microsoft.com/office/powerpoint/2010/main" val="28012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0A046-E657-4F2A-B453-B48608882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022B4-230C-8FA2-0518-C2E8AFFB6489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15C169-08CC-8E5B-81AB-578EC8D11F35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9FC21-9C8A-1D90-E870-039EFD96A39D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169C53-176F-E0EA-C65C-D36F96EBBFEE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DD8227-809D-06CE-9270-2CC91121E055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217477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B36A-C626-2321-AFA0-ECDFF1D9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9300B-16B9-2AA1-42EF-D7A03458C2E6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F0A628-343C-FBA6-4F88-4768C17AB397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A68CB-DA07-9D19-19A7-568713D60BF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E50873-3ABD-E877-EB14-EB6279F4EA4F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0856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CDBB-D326-9C9C-945A-FF24B3B8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2B60A1-0B89-3546-D8C8-0D44097F35C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/>
              <p:nvPr/>
            </p:nvSpPr>
            <p:spPr>
              <a:xfrm>
                <a:off x="4655601" y="1855135"/>
                <a:ext cx="187346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01" y="1855135"/>
                <a:ext cx="1873462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/>
              <p:nvPr/>
            </p:nvSpPr>
            <p:spPr>
              <a:xfrm>
                <a:off x="4655601" y="3019199"/>
                <a:ext cx="246131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01" y="3019199"/>
                <a:ext cx="2461315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D10D0-D0CE-5684-4A39-361407C27D1A}"/>
              </a:ext>
            </a:extLst>
          </p:cNvPr>
          <p:cNvSpPr txBox="1"/>
          <p:nvPr/>
        </p:nvSpPr>
        <p:spPr>
          <a:xfrm>
            <a:off x="0" y="1855135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considère le problème suivant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/>
              <p:nvPr/>
            </p:nvSpPr>
            <p:spPr>
              <a:xfrm>
                <a:off x="0" y="2434737"/>
                <a:ext cx="8561202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suppose que le problème est instationnaire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noProof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i="1" noProof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et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ce qui implique que 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4737"/>
                <a:ext cx="8561202" cy="499560"/>
              </a:xfrm>
              <a:prstGeom prst="rect">
                <a:avLst/>
              </a:prstGeom>
              <a:blipFill>
                <a:blip r:embed="rId4"/>
                <a:stretch>
                  <a:fillRect l="-570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/>
              <p:nvPr/>
            </p:nvSpPr>
            <p:spPr>
              <a:xfrm>
                <a:off x="0" y="4079581"/>
                <a:ext cx="4281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simplifier le problème en posant les hypothèses suivantes : 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d’axisymétrie (pour tout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du problème plan (suivant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9581"/>
                <a:ext cx="4281914" cy="1200329"/>
              </a:xfrm>
              <a:prstGeom prst="rect">
                <a:avLst/>
              </a:prstGeom>
              <a:blipFill>
                <a:blip r:embed="rId5"/>
                <a:stretch>
                  <a:fillRect l="-1140" t="-2538" r="-1140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/>
              <p:nvPr/>
            </p:nvSpPr>
            <p:spPr>
              <a:xfrm>
                <a:off x="4430480" y="4679745"/>
                <a:ext cx="1876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noProof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noProof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noProof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4679745"/>
                <a:ext cx="1876283" cy="276999"/>
              </a:xfrm>
              <a:prstGeom prst="rect">
                <a:avLst/>
              </a:prstGeom>
              <a:blipFill>
                <a:blip r:embed="rId6"/>
                <a:stretch>
                  <a:fillRect l="-2922" t="-4444" r="-422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/>
              <p:nvPr/>
            </p:nvSpPr>
            <p:spPr>
              <a:xfrm>
                <a:off x="4430480" y="4956744"/>
                <a:ext cx="1450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noProof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noProof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noProof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4956744"/>
                <a:ext cx="1450397" cy="276999"/>
              </a:xfrm>
              <a:prstGeom prst="rect">
                <a:avLst/>
              </a:prstGeom>
              <a:blipFill>
                <a:blip r:embed="rId7"/>
                <a:stretch>
                  <a:fillRect l="-3782" t="-2174" r="-546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A3EA391-AC61-60F2-E3E1-534BD1D887A1}"/>
              </a:ext>
            </a:extLst>
          </p:cNvPr>
          <p:cNvSpPr/>
          <p:nvPr/>
        </p:nvSpPr>
        <p:spPr>
          <a:xfrm>
            <a:off x="6455330" y="4136581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/>
              <p:nvPr/>
            </p:nvSpPr>
            <p:spPr>
              <a:xfrm>
                <a:off x="6784273" y="4136581"/>
                <a:ext cx="1943096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4136581"/>
                <a:ext cx="1943096" cy="6282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/>
              <p:nvPr/>
            </p:nvSpPr>
            <p:spPr>
              <a:xfrm>
                <a:off x="6784273" y="4781118"/>
                <a:ext cx="1830501" cy="559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4781118"/>
                <a:ext cx="1830501" cy="5592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0A9073FB-1A65-43D2-A613-9EB3B1169DC4}"/>
              </a:ext>
            </a:extLst>
          </p:cNvPr>
          <p:cNvSpPr/>
          <p:nvPr/>
        </p:nvSpPr>
        <p:spPr>
          <a:xfrm>
            <a:off x="4649250" y="5523170"/>
            <a:ext cx="3447000" cy="766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46D3-47A3-2AE6-6383-AB77CC5B517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5412B6-0B42-D404-C987-4E69804FE7EA}"/>
              </a:ext>
            </a:extLst>
          </p:cNvPr>
          <p:cNvSpPr txBox="1"/>
          <p:nvPr/>
        </p:nvSpPr>
        <p:spPr>
          <a:xfrm>
            <a:off x="0" y="3535116"/>
            <a:ext cx="120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décide de prendre les coordonnées cylindriques en raison de la géométrie du problème (i.e., étude d’un pilier cylindrique).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CA565B-75E5-1F68-434E-112D93E38360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8C1F7-33DA-2A88-BE56-2E0648A83928}"/>
              </a:ext>
            </a:extLst>
          </p:cNvPr>
          <p:cNvSpPr txBox="1"/>
          <p:nvPr/>
        </p:nvSpPr>
        <p:spPr>
          <a:xfrm>
            <a:off x="0" y="6274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étudié est un pilier </a:t>
            </a:r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circulaire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béton d’un pont.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251520-F500-2B22-A0CF-416CA59E6ED4}"/>
                  </a:ext>
                </a:extLst>
              </p:cNvPr>
              <p:cNvSpPr txBox="1"/>
              <p:nvPr/>
            </p:nvSpPr>
            <p:spPr>
              <a:xfrm>
                <a:off x="0" y="1090917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pilier à un rayon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la hauteur / profondeur est supposée infinie.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251520-F500-2B22-A0CF-416CA59E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0917"/>
                <a:ext cx="6096000" cy="646331"/>
              </a:xfrm>
              <a:prstGeom prst="rect">
                <a:avLst/>
              </a:prstGeom>
              <a:blipFill>
                <a:blip r:embed="rId11"/>
                <a:stretch>
                  <a:fillRect l="-800" t="-66038" r="-800" b="-594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0B3F136-5CA0-E7B9-BDC9-436116304C59}"/>
              </a:ext>
            </a:extLst>
          </p:cNvPr>
          <p:cNvGrpSpPr/>
          <p:nvPr/>
        </p:nvGrpSpPr>
        <p:grpSpPr>
          <a:xfrm>
            <a:off x="8561202" y="797726"/>
            <a:ext cx="3615265" cy="2160000"/>
            <a:chOff x="7951602" y="1161794"/>
            <a:chExt cx="3615265" cy="21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2B966E-57FC-DB50-66D6-EB4B26CB7279}"/>
                </a:ext>
              </a:extLst>
            </p:cNvPr>
            <p:cNvSpPr/>
            <p:nvPr/>
          </p:nvSpPr>
          <p:spPr>
            <a:xfrm>
              <a:off x="7951602" y="1161794"/>
              <a:ext cx="2160000" cy="2160000"/>
            </a:xfrm>
            <a:prstGeom prst="rect">
              <a:avLst/>
            </a:prstGeom>
            <a:solidFill>
              <a:srgbClr val="BAE2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noProof="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437401-84E7-8168-5921-CAAC38C4A143}"/>
                </a:ext>
              </a:extLst>
            </p:cNvPr>
            <p:cNvSpPr/>
            <p:nvPr/>
          </p:nvSpPr>
          <p:spPr>
            <a:xfrm>
              <a:off x="8358501" y="1568694"/>
              <a:ext cx="1354166" cy="13541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noProof="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FACD9C-A7F3-00B4-67DE-6EAEFD967F1D}"/>
                </a:ext>
              </a:extLst>
            </p:cNvPr>
            <p:cNvSpPr txBox="1"/>
            <p:nvPr/>
          </p:nvSpPr>
          <p:spPr>
            <a:xfrm>
              <a:off x="10466201" y="1161794"/>
              <a:ext cx="956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Pilier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F0EBDF-EEDF-576E-EF80-6F6D90BCBCC6}"/>
                </a:ext>
              </a:extLst>
            </p:cNvPr>
            <p:cNvSpPr txBox="1"/>
            <p:nvPr/>
          </p:nvSpPr>
          <p:spPr>
            <a:xfrm>
              <a:off x="10466200" y="1531126"/>
              <a:ext cx="110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Eau salée 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DB5A4C-13F3-0375-7990-F0AD11248568}"/>
                </a:ext>
              </a:extLst>
            </p:cNvPr>
            <p:cNvCxnSpPr>
              <a:stCxn id="40" idx="1"/>
              <a:endCxn id="38" idx="7"/>
            </p:cNvCxnSpPr>
            <p:nvPr/>
          </p:nvCxnSpPr>
          <p:spPr>
            <a:xfrm flipH="1">
              <a:off x="9514354" y="1346460"/>
              <a:ext cx="951847" cy="42054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98DEB6E-57BC-7702-41B5-01A457912C65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9862907" y="1715792"/>
              <a:ext cx="603293" cy="2643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87A1C12-99B6-721C-C413-14666A5B4D36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BB9004-C0F4-2D25-260E-6A323590B0FE}"/>
                  </a:ext>
                </a:extLst>
              </p:cNvPr>
              <p:cNvSpPr txBox="1"/>
              <p:nvPr/>
            </p:nvSpPr>
            <p:spPr>
              <a:xfrm>
                <a:off x="4655600" y="5583729"/>
                <a:ext cx="3373296" cy="622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BB9004-C0F4-2D25-260E-6A323590B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600" y="5583729"/>
                <a:ext cx="3373296" cy="622927"/>
              </a:xfrm>
              <a:prstGeom prst="rect">
                <a:avLst/>
              </a:prstGeom>
              <a:blipFill>
                <a:blip r:embed="rId12"/>
                <a:stretch>
                  <a:fillRect b="-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D26D4B-0DA4-BDB2-1E29-08FF8B68B040}"/>
              </a:ext>
            </a:extLst>
          </p:cNvPr>
          <p:cNvSpPr txBox="1"/>
          <p:nvPr/>
        </p:nvSpPr>
        <p:spPr>
          <a:xfrm>
            <a:off x="0" y="5583729"/>
            <a:ext cx="358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Finalement, on obtient l’équation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1F1C2A-6201-7D98-71C7-E6837F08E008}"/>
                  </a:ext>
                </a:extLst>
              </p:cNvPr>
              <p:cNvSpPr txBox="1"/>
              <p:nvPr/>
            </p:nvSpPr>
            <p:spPr>
              <a:xfrm>
                <a:off x="8498549" y="5753549"/>
                <a:ext cx="2285306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0;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1F1C2A-6201-7D98-71C7-E6837F08E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49" y="5753549"/>
                <a:ext cx="2285306" cy="299249"/>
              </a:xfrm>
              <a:prstGeom prst="rect">
                <a:avLst/>
              </a:prstGeom>
              <a:blipFill>
                <a:blip r:embed="rId13"/>
                <a:stretch>
                  <a:fillRect l="-1600" t="-2041" r="-3733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7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580C-848D-E17B-0E9D-7458A328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/>
              <p:nvPr/>
            </p:nvSpPr>
            <p:spPr>
              <a:xfrm>
                <a:off x="0" y="1370511"/>
                <a:ext cx="710986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Pour les conditions aux frontières et initiale, nous avons choisi :</a:t>
                </a:r>
              </a:p>
              <a:p>
                <a:pPr algn="just"/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Dirichlet en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: L’eau du lac induit une concentration de sel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Neumann en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En raison de l’axisymétrie du problème, le flux au centre du pilier est nul.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initiale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Concentration initiale nulle dans le pilier.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0511"/>
                <a:ext cx="7109864" cy="2308324"/>
              </a:xfrm>
              <a:prstGeom prst="rect">
                <a:avLst/>
              </a:prstGeom>
              <a:blipFill>
                <a:blip r:embed="rId2"/>
                <a:stretch>
                  <a:fillRect l="-686" t="-1587" r="-686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BBDB4D0-9A92-6089-6661-C0A341FDEA0B}"/>
              </a:ext>
            </a:extLst>
          </p:cNvPr>
          <p:cNvSpPr/>
          <p:nvPr/>
        </p:nvSpPr>
        <p:spPr>
          <a:xfrm>
            <a:off x="7195905" y="2025917"/>
            <a:ext cx="180376" cy="422006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/>
              <p:nvPr/>
            </p:nvSpPr>
            <p:spPr>
              <a:xfrm>
                <a:off x="7538988" y="2079482"/>
                <a:ext cx="1487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88" y="2079482"/>
                <a:ext cx="1487395" cy="276999"/>
              </a:xfrm>
              <a:prstGeom prst="rect">
                <a:avLst/>
              </a:prstGeom>
              <a:blipFill>
                <a:blip r:embed="rId3"/>
                <a:stretch>
                  <a:fillRect l="-3689" r="-410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/>
              <p:nvPr/>
            </p:nvSpPr>
            <p:spPr>
              <a:xfrm>
                <a:off x="7538988" y="2469172"/>
                <a:ext cx="1152560" cy="654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988" y="2469172"/>
                <a:ext cx="1152560" cy="654090"/>
              </a:xfrm>
              <a:prstGeom prst="rect">
                <a:avLst/>
              </a:prstGeom>
              <a:blipFill>
                <a:blip r:embed="rId4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2F42263-6065-A83C-E411-4ED7173E4338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5A178-E024-8E58-B6D0-9640B4670699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8F3E9-43F6-9985-334E-21C88E71758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/>
              <p:nvPr/>
            </p:nvSpPr>
            <p:spPr>
              <a:xfrm>
                <a:off x="0" y="650883"/>
                <a:ext cx="623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Voici le schéma de discrétisation proposé (5 nœuds i.e.,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0883"/>
                <a:ext cx="6236839" cy="369332"/>
              </a:xfrm>
              <a:prstGeom prst="rect">
                <a:avLst/>
              </a:prstGeom>
              <a:blipFill>
                <a:blip r:embed="rId5"/>
                <a:stretch>
                  <a:fillRect l="-78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C8DEBA5-DA61-1066-6DD5-9ED99B65BDE2}"/>
              </a:ext>
            </a:extLst>
          </p:cNvPr>
          <p:cNvSpPr/>
          <p:nvPr/>
        </p:nvSpPr>
        <p:spPr>
          <a:xfrm>
            <a:off x="6766559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555B3B-1273-B030-5A00-48B9923A6D1D}"/>
              </a:ext>
            </a:extLst>
          </p:cNvPr>
          <p:cNvSpPr/>
          <p:nvPr/>
        </p:nvSpPr>
        <p:spPr>
          <a:xfrm>
            <a:off x="7601606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C757D9-32CE-64B4-6E3D-3D217D7E5F46}"/>
              </a:ext>
            </a:extLst>
          </p:cNvPr>
          <p:cNvSpPr/>
          <p:nvPr/>
        </p:nvSpPr>
        <p:spPr>
          <a:xfrm>
            <a:off x="8436653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C77938-36F5-9BEC-0F4B-506822FDA0D7}"/>
              </a:ext>
            </a:extLst>
          </p:cNvPr>
          <p:cNvSpPr/>
          <p:nvPr/>
        </p:nvSpPr>
        <p:spPr>
          <a:xfrm>
            <a:off x="9271700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6029C1-43EB-D64D-D844-7C346AFBB080}"/>
              </a:ext>
            </a:extLst>
          </p:cNvPr>
          <p:cNvSpPr/>
          <p:nvPr/>
        </p:nvSpPr>
        <p:spPr>
          <a:xfrm>
            <a:off x="10106746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658F9A-65C2-7BA4-F770-1845190CFD82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6929051" y="887191"/>
            <a:ext cx="317769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3117D-71DC-16F9-2BD3-DA9D3BA1721B}"/>
              </a:ext>
            </a:extLst>
          </p:cNvPr>
          <p:cNvCxnSpPr/>
          <p:nvPr/>
        </p:nvCxnSpPr>
        <p:spPr>
          <a:xfrm>
            <a:off x="6583680" y="1297520"/>
            <a:ext cx="4086422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/>
              <p:nvPr/>
            </p:nvSpPr>
            <p:spPr>
              <a:xfrm>
                <a:off x="10738389" y="1142180"/>
                <a:ext cx="16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389" y="1142180"/>
                <a:ext cx="160557" cy="276999"/>
              </a:xfrm>
              <a:prstGeom prst="rect">
                <a:avLst/>
              </a:prstGeom>
              <a:blipFill>
                <a:blip r:embed="rId6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/>
              <p:nvPr/>
            </p:nvSpPr>
            <p:spPr>
              <a:xfrm>
                <a:off x="6552724" y="939287"/>
                <a:ext cx="590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939287"/>
                <a:ext cx="590162" cy="276999"/>
              </a:xfrm>
              <a:prstGeom prst="rect">
                <a:avLst/>
              </a:prstGeom>
              <a:blipFill>
                <a:blip r:embed="rId7"/>
                <a:stretch>
                  <a:fillRect l="-6186" r="-927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/>
              <p:nvPr/>
            </p:nvSpPr>
            <p:spPr>
              <a:xfrm>
                <a:off x="9889730" y="966417"/>
                <a:ext cx="616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30" y="966417"/>
                <a:ext cx="616131" cy="276999"/>
              </a:xfrm>
              <a:prstGeom prst="rect">
                <a:avLst/>
              </a:prstGeom>
              <a:blipFill>
                <a:blip r:embed="rId8"/>
                <a:stretch>
                  <a:fillRect l="-5941" r="-891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/>
              <p:nvPr/>
            </p:nvSpPr>
            <p:spPr>
              <a:xfrm>
                <a:off x="6552724" y="537939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537939"/>
                <a:ext cx="557140" cy="276999"/>
              </a:xfrm>
              <a:prstGeom prst="rect">
                <a:avLst/>
              </a:prstGeom>
              <a:blipFill>
                <a:blip r:embed="rId9"/>
                <a:stretch>
                  <a:fillRect l="-10989" r="-989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/>
              <p:nvPr/>
            </p:nvSpPr>
            <p:spPr>
              <a:xfrm>
                <a:off x="9900296" y="533345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noProof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96" y="533345"/>
                <a:ext cx="557140" cy="276999"/>
              </a:xfrm>
              <a:prstGeom prst="rect">
                <a:avLst/>
              </a:prstGeom>
              <a:blipFill>
                <a:blip r:embed="rId10"/>
                <a:stretch>
                  <a:fillRect l="-10989" r="-1098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582D37-C97C-B041-C9D4-64A63AD497FB}"/>
              </a:ext>
            </a:extLst>
          </p:cNvPr>
          <p:cNvCxnSpPr>
            <a:cxnSpLocks/>
          </p:cNvCxnSpPr>
          <p:nvPr/>
        </p:nvCxnSpPr>
        <p:spPr>
          <a:xfrm>
            <a:off x="7793883" y="1618169"/>
            <a:ext cx="64277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/>
              <p:nvPr/>
            </p:nvSpPr>
            <p:spPr>
              <a:xfrm>
                <a:off x="8599145" y="1348474"/>
                <a:ext cx="163326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45" y="1348474"/>
                <a:ext cx="1633268" cy="516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191802-DDDD-42A4-5146-C9137EA1E7FC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A529C-E744-4BAF-8E47-BD0975789A0B}"/>
              </a:ext>
            </a:extLst>
          </p:cNvPr>
          <p:cNvSpPr txBox="1"/>
          <p:nvPr/>
        </p:nvSpPr>
        <p:spPr>
          <a:xfrm>
            <a:off x="-1" y="3662847"/>
            <a:ext cx="5511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reprend le meilleur schéma de discrétisation spatiale du devoir précédent, càd 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DB695B-2F30-2E12-BD8A-E89A0F654758}"/>
                  </a:ext>
                </a:extLst>
              </p:cNvPr>
              <p:cNvSpPr txBox="1"/>
              <p:nvPr/>
            </p:nvSpPr>
            <p:spPr>
              <a:xfrm>
                <a:off x="5607133" y="3675194"/>
                <a:ext cx="2192520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DB695B-2F30-2E12-BD8A-E89A0F654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133" y="3675194"/>
                <a:ext cx="2192520" cy="7462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F23DCD-A481-894A-771C-84260225CB02}"/>
                  </a:ext>
                </a:extLst>
              </p:cNvPr>
              <p:cNvSpPr txBox="1"/>
              <p:nvPr/>
            </p:nvSpPr>
            <p:spPr>
              <a:xfrm>
                <a:off x="8622546" y="3675194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noProof="0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i="1" noProof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 noProof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noProof="0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fr-FR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F23DCD-A481-894A-771C-84260225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546" y="3675194"/>
                <a:ext cx="2817827" cy="8483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B511BFB-E97C-E434-8F6C-EAEA1ABCE60D}"/>
              </a:ext>
            </a:extLst>
          </p:cNvPr>
          <p:cNvSpPr txBox="1"/>
          <p:nvPr/>
        </p:nvSpPr>
        <p:spPr>
          <a:xfrm>
            <a:off x="7642699" y="3661264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AB1FD-7605-A391-EC23-98B73DCD8FD2}"/>
              </a:ext>
            </a:extLst>
          </p:cNvPr>
          <p:cNvSpPr txBox="1"/>
          <p:nvPr/>
        </p:nvSpPr>
        <p:spPr>
          <a:xfrm>
            <a:off x="11392553" y="3661265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78D0179-8290-FC15-59F6-EF431C557003}"/>
              </a:ext>
            </a:extLst>
          </p:cNvPr>
          <p:cNvSpPr/>
          <p:nvPr/>
        </p:nvSpPr>
        <p:spPr>
          <a:xfrm>
            <a:off x="5498924" y="3705380"/>
            <a:ext cx="180376" cy="600158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B677DCA-3107-4B03-731F-A5CA43DC76BD}"/>
              </a:ext>
            </a:extLst>
          </p:cNvPr>
          <p:cNvSpPr/>
          <p:nvPr/>
        </p:nvSpPr>
        <p:spPr>
          <a:xfrm>
            <a:off x="7195905" y="2494009"/>
            <a:ext cx="180376" cy="604787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278AB-779B-27FE-3AB8-3F82CA3AB0DB}"/>
              </a:ext>
            </a:extLst>
          </p:cNvPr>
          <p:cNvSpPr txBox="1"/>
          <p:nvPr/>
        </p:nvSpPr>
        <p:spPr>
          <a:xfrm>
            <a:off x="-12701" y="4523568"/>
            <a:ext cx="12204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le schéma temporel, nous souhaitons utiliser deux méthodes afin de pouvoir comparer la précision de ses dernières. En effet, nous utiliserons la méthode </a:t>
            </a:r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d’Euler implicite 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ainsi que la méthode de </a:t>
            </a:r>
            <a:r>
              <a:rPr lang="fr-FR" b="1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Cranck</a:t>
            </a:r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-Nicholson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6037464-CF49-C20E-DBB9-EAAA9EA384F2}"/>
              </a:ext>
            </a:extLst>
          </p:cNvPr>
          <p:cNvCxnSpPr>
            <a:cxnSpLocks/>
          </p:cNvCxnSpPr>
          <p:nvPr/>
        </p:nvCxnSpPr>
        <p:spPr>
          <a:xfrm>
            <a:off x="6096000" y="5410200"/>
            <a:ext cx="0" cy="572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9564CE-F341-B781-0CE9-DB7D830EB775}"/>
                  </a:ext>
                </a:extLst>
              </p:cNvPr>
              <p:cNvSpPr txBox="1"/>
              <p:nvPr/>
            </p:nvSpPr>
            <p:spPr>
              <a:xfrm>
                <a:off x="7306937" y="5584725"/>
                <a:ext cx="359200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9564CE-F341-B781-0CE9-DB7D830EB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937" y="5584725"/>
                <a:ext cx="3592009" cy="5186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EB765A-EAC9-F3DA-8926-28A8F4479072}"/>
                  </a:ext>
                </a:extLst>
              </p:cNvPr>
              <p:cNvSpPr txBox="1"/>
              <p:nvPr/>
            </p:nvSpPr>
            <p:spPr>
              <a:xfrm>
                <a:off x="1988141" y="5705527"/>
                <a:ext cx="2480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EB765A-EAC9-F3DA-8926-28A8F4479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141" y="5705527"/>
                <a:ext cx="2480166" cy="276999"/>
              </a:xfrm>
              <a:prstGeom prst="rect">
                <a:avLst/>
              </a:prstGeom>
              <a:blipFill>
                <a:blip r:embed="rId15"/>
                <a:stretch>
                  <a:fillRect l="-1720" t="-4444" r="-2948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60055F9-A3CD-6CAA-01CF-ABB1AB329D0F}"/>
              </a:ext>
            </a:extLst>
          </p:cNvPr>
          <p:cNvSpPr txBox="1"/>
          <p:nvPr/>
        </p:nvSpPr>
        <p:spPr>
          <a:xfrm>
            <a:off x="1590424" y="5262496"/>
            <a:ext cx="305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implicite 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(ordre 1)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E3EACB-E1FE-064C-EE58-B264BA9FBDDD}"/>
              </a:ext>
            </a:extLst>
          </p:cNvPr>
          <p:cNvSpPr txBox="1"/>
          <p:nvPr/>
        </p:nvSpPr>
        <p:spPr>
          <a:xfrm>
            <a:off x="7762679" y="5262496"/>
            <a:ext cx="305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Cranck</a:t>
            </a:r>
            <a:r>
              <a:rPr lang="fr-FR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-Nicholson </a:t>
            </a:r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(ordre 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FB7DBA-05F3-17B0-D65B-3A74FED17DD4}"/>
              </a:ext>
            </a:extLst>
          </p:cNvPr>
          <p:cNvSpPr txBox="1"/>
          <p:nvPr/>
        </p:nvSpPr>
        <p:spPr>
          <a:xfrm>
            <a:off x="0" y="6310439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Avec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8DF491-181B-9391-5F73-7A51F79E0E05}"/>
                  </a:ext>
                </a:extLst>
              </p:cNvPr>
              <p:cNvSpPr txBox="1"/>
              <p:nvPr/>
            </p:nvSpPr>
            <p:spPr>
              <a:xfrm>
                <a:off x="523869" y="6084784"/>
                <a:ext cx="8722389" cy="80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8DF491-181B-9391-5F73-7A51F79E0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69" y="6084784"/>
                <a:ext cx="8722389" cy="8004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B2EF3-0E7F-1E58-C085-8FAA0A866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C19FB-93A6-7B7E-030C-93869ED24504}"/>
              </a:ext>
            </a:extLst>
          </p:cNvPr>
          <p:cNvSpPr txBox="1"/>
          <p:nvPr/>
        </p:nvSpPr>
        <p:spPr>
          <a:xfrm>
            <a:off x="-1" y="627468"/>
            <a:ext cx="1109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exprime les équations à résoudre pour les deux méthodes proposée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Pour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implicite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nous avons : </a:t>
            </a:r>
            <a:endParaRPr lang="fr-FR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D9A86C-FF9A-C128-4EB8-D274AE3E8BF7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F0C840-A352-80B4-7942-931AE92B24C5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0E72EF-D39D-0127-7E14-9CF42BC472EC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79B38-D3AB-4505-1979-87518BA4F11D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655FE0-E6C7-4B1B-8EF9-5645E35FC04C}"/>
              </a:ext>
            </a:extLst>
          </p:cNvPr>
          <p:cNvSpPr txBox="1"/>
          <p:nvPr/>
        </p:nvSpPr>
        <p:spPr>
          <a:xfrm>
            <a:off x="0" y="1009071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i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7D4E70-5F66-2847-4FB7-AFA893BB109A}"/>
                  </a:ext>
                </a:extLst>
              </p:cNvPr>
              <p:cNvSpPr txBox="1"/>
              <p:nvPr/>
            </p:nvSpPr>
            <p:spPr>
              <a:xfrm>
                <a:off x="101599" y="1378403"/>
                <a:ext cx="10101844" cy="563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7D4E70-5F66-2847-4FB7-AFA893BB1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1378403"/>
                <a:ext cx="10101844" cy="5639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C39ECED-0550-6942-0A97-71191155A357}"/>
              </a:ext>
            </a:extLst>
          </p:cNvPr>
          <p:cNvSpPr txBox="1"/>
          <p:nvPr/>
        </p:nvSpPr>
        <p:spPr>
          <a:xfrm>
            <a:off x="0" y="1871743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réorganisant les termes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911727-5506-3DA4-DF10-5F641C407277}"/>
                  </a:ext>
                </a:extLst>
              </p:cNvPr>
              <p:cNvSpPr txBox="1"/>
              <p:nvPr/>
            </p:nvSpPr>
            <p:spPr>
              <a:xfrm>
                <a:off x="101599" y="2253346"/>
                <a:ext cx="8827509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911727-5506-3DA4-DF10-5F641C40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2253346"/>
                <a:ext cx="8827509" cy="553228"/>
              </a:xfrm>
              <a:prstGeom prst="rect">
                <a:avLst/>
              </a:prstGeom>
              <a:blipFill>
                <a:blip r:embed="rId3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78B181-A733-3D4F-B20C-0CC0E9220D91}"/>
                  </a:ext>
                </a:extLst>
              </p:cNvPr>
              <p:cNvSpPr txBox="1"/>
              <p:nvPr/>
            </p:nvSpPr>
            <p:spPr>
              <a:xfrm>
                <a:off x="233329" y="2841620"/>
                <a:ext cx="9522303" cy="629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=1 : 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+4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2∆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sz="160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>
                          <a:latin typeface="Cambria Math" panose="02040503050406030204" pitchFamily="18" charset="0"/>
                        </a:rPr>
                        <m:t>3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>
                          <a:latin typeface="Cambria Math" panose="02040503050406030204" pitchFamily="18" charset="0"/>
                        </a:rPr>
                        <m:t>+4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6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6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78B181-A733-3D4F-B20C-0CC0E9220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9" y="2841620"/>
                <a:ext cx="9522303" cy="629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41DDE2-A1FB-66DB-91EE-88672A3F4B87}"/>
                  </a:ext>
                </a:extLst>
              </p:cNvPr>
              <p:cNvSpPr txBox="1"/>
              <p:nvPr/>
            </p:nvSpPr>
            <p:spPr>
              <a:xfrm>
                <a:off x="101598" y="3380916"/>
                <a:ext cx="9654034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=2 :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41DDE2-A1FB-66DB-91EE-88672A3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8" y="3380916"/>
                <a:ext cx="9654034" cy="553228"/>
              </a:xfrm>
              <a:prstGeom prst="rect">
                <a:avLst/>
              </a:prstGeom>
              <a:blipFill>
                <a:blip r:embed="rId5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98ED22-56AE-6778-0AD2-869E09F6F164}"/>
                  </a:ext>
                </a:extLst>
              </p:cNvPr>
              <p:cNvSpPr txBox="1"/>
              <p:nvPr/>
            </p:nvSpPr>
            <p:spPr>
              <a:xfrm>
                <a:off x="101599" y="3931352"/>
                <a:ext cx="9654034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=3 :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198ED22-56AE-6778-0AD2-869E09F6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3931352"/>
                <a:ext cx="9654034" cy="5532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D58394-1CB9-7AF5-EB35-479E7717CC27}"/>
                  </a:ext>
                </a:extLst>
              </p:cNvPr>
              <p:cNvSpPr txBox="1"/>
              <p:nvPr/>
            </p:nvSpPr>
            <p:spPr>
              <a:xfrm>
                <a:off x="101598" y="4470652"/>
                <a:ext cx="9654034" cy="553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=4 :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D58394-1CB9-7AF5-EB35-479E7717C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8" y="4470652"/>
                <a:ext cx="9654034" cy="553228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53E3E-571F-8013-C3A7-A8E20BBB0B46}"/>
                  </a:ext>
                </a:extLst>
              </p:cNvPr>
              <p:cNvSpPr txBox="1"/>
              <p:nvPr/>
            </p:nvSpPr>
            <p:spPr>
              <a:xfrm>
                <a:off x="101598" y="5035016"/>
                <a:ext cx="1821795" cy="255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=5 :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53E3E-571F-8013-C3A7-A8E20BBB0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8" y="5035016"/>
                <a:ext cx="1821795" cy="255391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BB579E-0FD2-DC2E-16BF-7F27225CF288}"/>
                  </a:ext>
                </a:extLst>
              </p:cNvPr>
              <p:cNvSpPr txBox="1"/>
              <p:nvPr/>
            </p:nvSpPr>
            <p:spPr>
              <a:xfrm>
                <a:off x="-1" y="5403466"/>
                <a:ext cx="9212670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obtient finalement un système matricielle définis par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fr-F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bar>
                      <m:bar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BB579E-0FD2-DC2E-16BF-7F27225C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403466"/>
                <a:ext cx="9212670" cy="454355"/>
              </a:xfrm>
              <a:prstGeom prst="rect">
                <a:avLst/>
              </a:prstGeom>
              <a:blipFill>
                <a:blip r:embed="rId9"/>
                <a:stretch>
                  <a:fillRect l="-529" t="-6667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8734A9-8F30-9BA7-B84D-78C647197FF0}"/>
                  </a:ext>
                </a:extLst>
              </p:cNvPr>
              <p:cNvSpPr txBox="1"/>
              <p:nvPr/>
            </p:nvSpPr>
            <p:spPr>
              <a:xfrm>
                <a:off x="-61138" y="5857821"/>
                <a:ext cx="12253138" cy="102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Comme pour la méthode de </a:t>
                </a:r>
                <a:r>
                  <a:rPr lang="fr-FR" b="1" noProof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Cranck</a:t>
                </a:r>
                <a:r>
                  <a:rPr lang="fr-F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fr-FR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Nickolson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(présenté à la page suivante), on résout à chaque itération de pas de temps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inversant la matrice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C’est une spécificité des schémas implicite : plus couteux en termes de calcul (inversion de matrice) mais inconditionnellement stable.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8734A9-8F30-9BA7-B84D-78C647197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138" y="5857821"/>
                <a:ext cx="12253138" cy="1021370"/>
              </a:xfrm>
              <a:prstGeom prst="rect">
                <a:avLst/>
              </a:prstGeom>
              <a:blipFill>
                <a:blip r:embed="rId10"/>
                <a:stretch>
                  <a:fillRect l="-448" t="-3593" r="-398" b="-8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37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811A6-AC67-3F3A-022D-CC646E62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a line graph&#10;&#10;AI-generated content may be incorrect.">
            <a:extLst>
              <a:ext uri="{FF2B5EF4-FFF2-40B4-BE49-F238E27FC236}">
                <a16:creationId xmlns:a16="http://schemas.microsoft.com/office/drawing/2014/main" id="{AC6DD530-0AF9-B1D0-451B-C9E0F108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800045"/>
            <a:ext cx="4077273" cy="3057955"/>
          </a:xfrm>
          <a:prstGeom prst="rect">
            <a:avLst/>
          </a:prstGeom>
        </p:spPr>
      </p:pic>
      <p:pic>
        <p:nvPicPr>
          <p:cNvPr id="13" name="Picture 12" descr="A graph with a line graph&#10;&#10;AI-generated content may be incorrect.">
            <a:extLst>
              <a:ext uri="{FF2B5EF4-FFF2-40B4-BE49-F238E27FC236}">
                <a16:creationId xmlns:a16="http://schemas.microsoft.com/office/drawing/2014/main" id="{B9EE5A72-7A0D-A32F-F541-ED53CCCE4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96" y="3800042"/>
            <a:ext cx="4077273" cy="3057955"/>
          </a:xfrm>
          <a:prstGeom prst="rect">
            <a:avLst/>
          </a:prstGeom>
        </p:spPr>
      </p:pic>
      <p:pic>
        <p:nvPicPr>
          <p:cNvPr id="16" name="Picture 15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0D04E8D-8DE9-D92B-D7E6-F573568C7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393" y="3800042"/>
            <a:ext cx="4077273" cy="3057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7BB2D3-552F-E6A2-63BC-67798678A29A}"/>
              </a:ext>
            </a:extLst>
          </p:cNvPr>
          <p:cNvSpPr txBox="1"/>
          <p:nvPr/>
        </p:nvSpPr>
        <p:spPr>
          <a:xfrm>
            <a:off x="-1" y="627468"/>
            <a:ext cx="1109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exprime les équations à résoudre pour les deux méthodes proposée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Pour </a:t>
            </a:r>
            <a:r>
              <a:rPr lang="fr-F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Cranck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-Nicholson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avons : </a:t>
            </a:r>
            <a:endParaRPr lang="fr-FR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338761-ECB1-ACF0-ED2A-358DA34F9404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170CD2-7CC2-29DE-A5D5-3BF70F142853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2CB38C-C26D-6BA9-676D-A30E606D0707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AFAAB-D8DE-A0C1-14A8-F1256E153AE7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218B16-278D-2AE9-2B2D-3480A31924D9}"/>
              </a:ext>
            </a:extLst>
          </p:cNvPr>
          <p:cNvSpPr txBox="1"/>
          <p:nvPr/>
        </p:nvSpPr>
        <p:spPr>
          <a:xfrm>
            <a:off x="0" y="1009071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i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F3DA51-EB31-5897-45B4-C3555D48479F}"/>
                  </a:ext>
                </a:extLst>
              </p:cNvPr>
              <p:cNvSpPr txBox="1"/>
              <p:nvPr/>
            </p:nvSpPr>
            <p:spPr>
              <a:xfrm>
                <a:off x="101599" y="1378403"/>
                <a:ext cx="11236962" cy="563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4F3DA51-EB31-5897-45B4-C3555D48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1378403"/>
                <a:ext cx="11236962" cy="563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596CBB6-151C-9D20-002E-E07ADECD0C23}"/>
              </a:ext>
            </a:extLst>
          </p:cNvPr>
          <p:cNvSpPr txBox="1"/>
          <p:nvPr/>
        </p:nvSpPr>
        <p:spPr>
          <a:xfrm>
            <a:off x="0" y="1871743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réorganisant les termes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250A9E-C5B1-BC30-4976-296632C2CB72}"/>
                  </a:ext>
                </a:extLst>
              </p:cNvPr>
              <p:cNvSpPr txBox="1"/>
              <p:nvPr/>
            </p:nvSpPr>
            <p:spPr>
              <a:xfrm>
                <a:off x="101598" y="2302320"/>
                <a:ext cx="12000012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250A9E-C5B1-BC30-4976-296632C2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8" y="2302320"/>
                <a:ext cx="12000012" cy="380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40AD1D-BF7B-D076-54CC-20292B1DCFD1}"/>
                  </a:ext>
                </a:extLst>
              </p:cNvPr>
              <p:cNvSpPr txBox="1"/>
              <p:nvPr/>
            </p:nvSpPr>
            <p:spPr>
              <a:xfrm>
                <a:off x="-1" y="3258100"/>
                <a:ext cx="12000011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obtient finalement un système matricielle définis par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fr-F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bar>
                              <m:bar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bar>
                          </m:e>
                        </m:ba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bar>
                          <m:bar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bar>
                      <m:bar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voici les résultats pour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40AD1D-BF7B-D076-54CC-20292B1D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258100"/>
                <a:ext cx="12000011" cy="454355"/>
              </a:xfrm>
              <a:prstGeom prst="rect">
                <a:avLst/>
              </a:prstGeom>
              <a:blipFill>
                <a:blip r:embed="rId7"/>
                <a:stretch>
                  <a:fillRect l="-406" t="-6667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B7A49-C3D6-2E36-AA84-D62056BEB820}"/>
                  </a:ext>
                </a:extLst>
              </p:cNvPr>
              <p:cNvSpPr txBox="1"/>
              <p:nvPr/>
            </p:nvSpPr>
            <p:spPr>
              <a:xfrm>
                <a:off x="95994" y="2762031"/>
                <a:ext cx="12000012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1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B7A49-C3D6-2E36-AA84-D62056BEB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4" y="2762031"/>
                <a:ext cx="12000012" cy="380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334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8B6E-7A9D-C133-9F9A-3846313A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E00D78-DC6F-B3E5-4EE1-57B17573A04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04C9D-C124-A4B2-CA14-D7E07F23E83A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B &amp;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2E0AB-15C7-963A-94A1-AF3CA0D6A0A8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C6A74-40DA-DC90-686B-24F2DCFDC298}"/>
              </a:ext>
            </a:extLst>
          </p:cNvPr>
          <p:cNvSpPr txBox="1"/>
          <p:nvPr/>
        </p:nvSpPr>
        <p:spPr>
          <a:xfrm>
            <a:off x="-2" y="62746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méthode de solution manufacturée, nous utilisons la formule suivante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7D163-40AD-E242-C15E-A6E9259FCFCF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F2A118-10E1-86BB-BB17-40A968E84E21}"/>
                  </a:ext>
                </a:extLst>
              </p:cNvPr>
              <p:cNvSpPr txBox="1"/>
              <p:nvPr/>
            </p:nvSpPr>
            <p:spPr>
              <a:xfrm>
                <a:off x="4235992" y="1157660"/>
                <a:ext cx="3239156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F2A118-10E1-86BB-BB17-40A968E8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992" y="1157660"/>
                <a:ext cx="3239156" cy="633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411718F-83A7-FC79-AD4D-3B5DC8E1789F}"/>
              </a:ext>
            </a:extLst>
          </p:cNvPr>
          <p:cNvSpPr txBox="1"/>
          <p:nvPr/>
        </p:nvSpPr>
        <p:spPr>
          <a:xfrm>
            <a:off x="-3" y="1952411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Regardons l’effet de cette solution sur nos CL et CI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AD90AC-48EE-AC1C-5D15-15AC694D49AF}"/>
                  </a:ext>
                </a:extLst>
              </p:cNvPr>
              <p:cNvSpPr txBox="1"/>
              <p:nvPr/>
            </p:nvSpPr>
            <p:spPr>
              <a:xfrm>
                <a:off x="177419" y="2449184"/>
                <a:ext cx="4933274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AD90AC-48EE-AC1C-5D15-15AC694D4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9" y="2449184"/>
                <a:ext cx="4933274" cy="628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70A5E-D228-D529-8164-AB3E54EF024F}"/>
                  </a:ext>
                </a:extLst>
              </p:cNvPr>
              <p:cNvSpPr txBox="1"/>
              <p:nvPr/>
            </p:nvSpPr>
            <p:spPr>
              <a:xfrm>
                <a:off x="177418" y="3200014"/>
                <a:ext cx="4274632" cy="566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𝐶𝐿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C70A5E-D228-D529-8164-AB3E54EF0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8" y="3200014"/>
                <a:ext cx="4274632" cy="566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C64A7C-BB38-5709-95B2-0514927091DE}"/>
                  </a:ext>
                </a:extLst>
              </p:cNvPr>
              <p:cNvSpPr txBox="1"/>
              <p:nvPr/>
            </p:nvSpPr>
            <p:spPr>
              <a:xfrm>
                <a:off x="177418" y="3828597"/>
                <a:ext cx="47388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𝐶𝐼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=0)=0 ⇒</m:t>
                      </m: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C64A7C-BB38-5709-95B2-05149270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8" y="3828597"/>
                <a:ext cx="473886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C5FC14-86D9-D182-FAA9-03B9ADA00502}"/>
              </a:ext>
            </a:extLst>
          </p:cNvPr>
          <p:cNvCxnSpPr>
            <a:stCxn id="11" idx="2"/>
          </p:cNvCxnSpPr>
          <p:nvPr/>
        </p:nvCxnSpPr>
        <p:spPr>
          <a:xfrm flipH="1">
            <a:off x="6095997" y="2321743"/>
            <a:ext cx="1" cy="22061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CF0735-D454-D992-38F2-B2E5A65308FC}"/>
              </a:ext>
            </a:extLst>
          </p:cNvPr>
          <p:cNvSpPr txBox="1"/>
          <p:nvPr/>
        </p:nvSpPr>
        <p:spPr>
          <a:xfrm>
            <a:off x="6095997" y="1952411"/>
            <a:ext cx="4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 la solution dans le problème tel que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9A099-FC06-3D2C-7ED0-7565EA80450F}"/>
                  </a:ext>
                </a:extLst>
              </p:cNvPr>
              <p:cNvSpPr txBox="1"/>
              <p:nvPr/>
            </p:nvSpPr>
            <p:spPr>
              <a:xfrm>
                <a:off x="177418" y="5204010"/>
                <a:ext cx="10582128" cy="1402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fr-FR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sup>
                              </m:sSup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fr-FR" noProof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59A099-FC06-3D2C-7ED0-7565EA80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8" y="5204010"/>
                <a:ext cx="10582128" cy="1402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B09DD-EF6A-F7E4-1C11-C79B3298769C}"/>
                  </a:ext>
                </a:extLst>
              </p:cNvPr>
              <p:cNvSpPr txBox="1"/>
              <p:nvPr/>
            </p:nvSpPr>
            <p:spPr>
              <a:xfrm>
                <a:off x="6318620" y="2431019"/>
                <a:ext cx="2900666" cy="644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B09DD-EF6A-F7E4-1C11-C79B32987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20" y="2431019"/>
                <a:ext cx="2900666" cy="644151"/>
              </a:xfrm>
              <a:prstGeom prst="rect">
                <a:avLst/>
              </a:prstGeom>
              <a:blipFill>
                <a:blip r:embed="rId7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4942A2-DB77-D65C-916E-EF0C28A3765E}"/>
                  </a:ext>
                </a:extLst>
              </p:cNvPr>
              <p:cNvSpPr txBox="1"/>
              <p:nvPr/>
            </p:nvSpPr>
            <p:spPr>
              <a:xfrm>
                <a:off x="6318620" y="3184446"/>
                <a:ext cx="2366481" cy="644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4942A2-DB77-D65C-916E-EF0C28A37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20" y="3184446"/>
                <a:ext cx="2366481" cy="644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EA4FDC-1D8F-584E-E8E5-396019B0F5D1}"/>
                  </a:ext>
                </a:extLst>
              </p:cNvPr>
              <p:cNvSpPr txBox="1"/>
              <p:nvPr/>
            </p:nvSpPr>
            <p:spPr>
              <a:xfrm>
                <a:off x="6318620" y="3941667"/>
                <a:ext cx="2455224" cy="644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acc>
                            <m:accPr>
                              <m:chr m:val="̂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EA4FDC-1D8F-584E-E8E5-396019B0F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20" y="3941667"/>
                <a:ext cx="2455224" cy="644151"/>
              </a:xfrm>
              <a:prstGeom prst="rect">
                <a:avLst/>
              </a:prstGeom>
              <a:blipFill>
                <a:blip r:embed="rId9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C4ABF-D7F7-E2A0-E432-21E77D25FEB5}"/>
                  </a:ext>
                </a:extLst>
              </p:cNvPr>
              <p:cNvSpPr txBox="1"/>
              <p:nvPr/>
            </p:nvSpPr>
            <p:spPr>
              <a:xfrm>
                <a:off x="0" y="4756514"/>
                <a:ext cx="4906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Finalement, on obtient le terme source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suivant : 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BC4ABF-D7F7-E2A0-E432-21E77D25F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56514"/>
                <a:ext cx="4906073" cy="369332"/>
              </a:xfrm>
              <a:prstGeom prst="rect">
                <a:avLst/>
              </a:prstGeom>
              <a:blipFill>
                <a:blip r:embed="rId10"/>
                <a:stretch>
                  <a:fillRect l="-994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e 27">
            <a:extLst>
              <a:ext uri="{FF2B5EF4-FFF2-40B4-BE49-F238E27FC236}">
                <a16:creationId xmlns:a16="http://schemas.microsoft.com/office/drawing/2014/main" id="{B8351343-8599-5922-442A-220E37FCB5F7}"/>
              </a:ext>
            </a:extLst>
          </p:cNvPr>
          <p:cNvSpPr/>
          <p:nvPr/>
        </p:nvSpPr>
        <p:spPr>
          <a:xfrm>
            <a:off x="7454636" y="749958"/>
            <a:ext cx="180376" cy="112647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8B9A92-A373-1073-0BC1-C1328FD3B935}"/>
              </a:ext>
            </a:extLst>
          </p:cNvPr>
          <p:cNvSpPr txBox="1"/>
          <p:nvPr/>
        </p:nvSpPr>
        <p:spPr>
          <a:xfrm>
            <a:off x="7821102" y="1119209"/>
            <a:ext cx="327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Fonction continue et dérivable</a:t>
            </a:r>
          </a:p>
        </p:txBody>
      </p:sp>
    </p:spTree>
    <p:extLst>
      <p:ext uri="{BB962C8B-B14F-4D97-AF65-F5344CB8AC3E}">
        <p14:creationId xmlns:p14="http://schemas.microsoft.com/office/powerpoint/2010/main" val="30137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56D8A-76B2-ADE3-F439-6DA7B138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D11120-046A-B879-F48F-AA4B97B885CE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80A89-ACCE-21D7-8570-DC0B7DBD97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B &amp; 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0D617-18DE-E581-E946-0A074FF29DC2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EC9BE-9081-B130-BAED-D85EE92F344B}"/>
              </a:ext>
            </a:extLst>
          </p:cNvPr>
          <p:cNvSpPr txBox="1"/>
          <p:nvPr/>
        </p:nvSpPr>
        <p:spPr>
          <a:xfrm>
            <a:off x="-2" y="62746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Maintenant, il faut donc que nous résolvions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B943B-90A9-465F-97D4-8F6E6FF06177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2FEC3-64A1-C191-A286-CA41950E3380}"/>
              </a:ext>
            </a:extLst>
          </p:cNvPr>
          <p:cNvSpPr txBox="1"/>
          <p:nvPr/>
        </p:nvSpPr>
        <p:spPr>
          <a:xfrm>
            <a:off x="0" y="1929913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peut représenter la fonction MMS et le terme source S dans des graphiques tel que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E01445-5110-B067-DED9-8FFB49916167}"/>
                  </a:ext>
                </a:extLst>
              </p:cNvPr>
              <p:cNvSpPr txBox="1"/>
              <p:nvPr/>
            </p:nvSpPr>
            <p:spPr>
              <a:xfrm>
                <a:off x="1996478" y="991510"/>
                <a:ext cx="7473007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fr-FR" noProof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E01445-5110-B067-DED9-8FFB49916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478" y="991510"/>
                <a:ext cx="7473007" cy="633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2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52CD8-F9A9-BA0B-51FD-3202AE1CD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E09865-2353-513F-9DC0-C9F074D6CE33}"/>
              </a:ext>
            </a:extLst>
          </p:cNvPr>
          <p:cNvSpPr txBox="1"/>
          <p:nvPr/>
        </p:nvSpPr>
        <p:spPr>
          <a:xfrm>
            <a:off x="-1" y="627468"/>
            <a:ext cx="1109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exprime les équations à résoudre pour les deux méthodes proposée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Pour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Euler implicite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nous avons : </a:t>
            </a:r>
            <a:endParaRPr lang="fr-FR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251D14-2633-20E2-564E-1512F5DC053D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EB853-637D-D23D-BA09-F503A011AEFB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0211AD-15AF-66EB-D513-F04FE5BAC296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F90DA-2034-1DEE-06D0-9A1454FEA349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702A96-2F1B-2ED5-D8E2-5C499FD9F1F5}"/>
              </a:ext>
            </a:extLst>
          </p:cNvPr>
          <p:cNvSpPr txBox="1"/>
          <p:nvPr/>
        </p:nvSpPr>
        <p:spPr>
          <a:xfrm>
            <a:off x="0" y="1009071"/>
            <a:ext cx="110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i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BC5B56-3566-1B71-CCA9-E2600B9CF6F9}"/>
                  </a:ext>
                </a:extLst>
              </p:cNvPr>
              <p:cNvSpPr txBox="1"/>
              <p:nvPr/>
            </p:nvSpPr>
            <p:spPr>
              <a:xfrm>
                <a:off x="101599" y="1378403"/>
                <a:ext cx="10467604" cy="638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Sup>
                            <m:sSubSupPr>
                              <m:ctrlP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fr-F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F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fr-F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fr-F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sSup>
                                    <m:sSupPr>
                                      <m:ctrlP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fr-F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𝑒𝑓𝑓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FBC5B56-3566-1B71-CCA9-E2600B9CF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9" y="1378403"/>
                <a:ext cx="10467604" cy="6386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9AF9BD0-EF22-4C88-47C6-542B7CF8DFF9}"/>
              </a:ext>
            </a:extLst>
          </p:cNvPr>
          <p:cNvSpPr txBox="1"/>
          <p:nvPr/>
        </p:nvSpPr>
        <p:spPr>
          <a:xfrm>
            <a:off x="0" y="1871743"/>
            <a:ext cx="306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réorganisant les termes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E37C8C-9C34-4B7F-6E42-BA21ABC7F469}"/>
                  </a:ext>
                </a:extLst>
              </p:cNvPr>
              <p:cNvSpPr txBox="1"/>
              <p:nvPr/>
            </p:nvSpPr>
            <p:spPr>
              <a:xfrm>
                <a:off x="245764" y="2253346"/>
                <a:ext cx="1225313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E37C8C-9C34-4B7F-6E42-BA21ABC7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64" y="2253346"/>
                <a:ext cx="1225313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E8F8B3-248A-1B4E-5A69-4783E18E9EFE}"/>
                  </a:ext>
                </a:extLst>
              </p:cNvPr>
              <p:cNvSpPr txBox="1"/>
              <p:nvPr/>
            </p:nvSpPr>
            <p:spPr>
              <a:xfrm>
                <a:off x="233329" y="2841620"/>
                <a:ext cx="9522303" cy="550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 : 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+4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2∆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sz="1400">
                          <a:latin typeface="Cambria Math" panose="02040503050406030204" pitchFamily="18" charset="0"/>
                        </a:rPr>
                        <m:t>⇒3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400">
                          <a:latin typeface="Cambria Math" panose="02040503050406030204" pitchFamily="18" charset="0"/>
                        </a:rPr>
                        <m:t>+4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4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E8F8B3-248A-1B4E-5A69-4783E18E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9" y="2841620"/>
                <a:ext cx="9522303" cy="550664"/>
              </a:xfrm>
              <a:prstGeom prst="rect">
                <a:avLst/>
              </a:prstGeom>
              <a:blipFill>
                <a:blip r:embed="rId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2B2C9C-82E3-C206-A6B0-990D9A0F7051}"/>
                  </a:ext>
                </a:extLst>
              </p:cNvPr>
              <p:cNvSpPr txBox="1"/>
              <p:nvPr/>
            </p:nvSpPr>
            <p:spPr>
              <a:xfrm>
                <a:off x="233328" y="3380916"/>
                <a:ext cx="118241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=2 :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E2B2C9C-82E3-C206-A6B0-990D9A0F7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8" y="3380916"/>
                <a:ext cx="1182414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58D180-8CFC-C76D-51E9-E77F20DF9CA6}"/>
                  </a:ext>
                </a:extLst>
              </p:cNvPr>
              <p:cNvSpPr txBox="1"/>
              <p:nvPr/>
            </p:nvSpPr>
            <p:spPr>
              <a:xfrm>
                <a:off x="245762" y="3931352"/>
                <a:ext cx="11874767" cy="492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=3 :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58D180-8CFC-C76D-51E9-E77F20DF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62" y="3931352"/>
                <a:ext cx="11874767" cy="492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DDEC99-834C-DB72-A1C8-C14CF4B41635}"/>
                  </a:ext>
                </a:extLst>
              </p:cNvPr>
              <p:cNvSpPr txBox="1"/>
              <p:nvPr/>
            </p:nvSpPr>
            <p:spPr>
              <a:xfrm>
                <a:off x="233328" y="4470652"/>
                <a:ext cx="11958672" cy="492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=4 : 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f>
                            <m:f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sSup>
                                    <m:s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fr-F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sz="1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F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DDEC99-834C-DB72-A1C8-C14CF4B4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8" y="4470652"/>
                <a:ext cx="11958672" cy="492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4E89F-DA3D-DBA4-75DD-7E2E4F270619}"/>
                  </a:ext>
                </a:extLst>
              </p:cNvPr>
              <p:cNvSpPr txBox="1"/>
              <p:nvPr/>
            </p:nvSpPr>
            <p:spPr>
              <a:xfrm>
                <a:off x="233328" y="5035016"/>
                <a:ext cx="2928970" cy="276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=5 : 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type m:val="lin"/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4E89F-DA3D-DBA4-75DD-7E2E4F270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28" y="5035016"/>
                <a:ext cx="2928970" cy="276679"/>
              </a:xfrm>
              <a:prstGeom prst="rect">
                <a:avLst/>
              </a:prstGeom>
              <a:blipFill>
                <a:blip r:embed="rId8"/>
                <a:stretch>
                  <a:fillRect l="-2287" t="-140000" r="-624" b="-2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9A58AA-8779-EE05-5DFD-6B44D02D2C22}"/>
                  </a:ext>
                </a:extLst>
              </p:cNvPr>
              <p:cNvSpPr txBox="1"/>
              <p:nvPr/>
            </p:nvSpPr>
            <p:spPr>
              <a:xfrm>
                <a:off x="-1" y="5403466"/>
                <a:ext cx="9212670" cy="4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obtient finalement un système matricielle définis par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fr-F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bar>
                      </m:e>
                      <m:sup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bar>
                      <m:bar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BB579E-0FD2-DC2E-16BF-7F27225CF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403466"/>
                <a:ext cx="9212670" cy="454355"/>
              </a:xfrm>
              <a:prstGeom prst="rect">
                <a:avLst/>
              </a:prstGeom>
              <a:blipFill>
                <a:blip r:embed="rId9"/>
                <a:stretch>
                  <a:fillRect l="-529" t="-6667"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51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03A9-1D55-A413-898E-2E520715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4C262-ADCF-AE6F-3CBC-6A388E77DD6D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DEB89-FD89-A4AD-837C-99F0CAD8BC0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noProof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7A1CB-DE34-AD40-E16D-6AA4F785CAE1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086DE-1FC4-C625-C46F-7162AFC5DB60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145294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1085</Words>
  <Application>Microsoft Office PowerPoint</Application>
  <PresentationFormat>Widescreen</PresentationFormat>
  <Paragraphs>125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GLEYZON</dc:creator>
  <cp:lastModifiedBy>François GLEYZON</cp:lastModifiedBy>
  <cp:revision>5</cp:revision>
  <dcterms:created xsi:type="dcterms:W3CDTF">2025-02-04T13:03:07Z</dcterms:created>
  <dcterms:modified xsi:type="dcterms:W3CDTF">2025-02-27T01:03:11Z</dcterms:modified>
</cp:coreProperties>
</file>