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8" r:id="rId4"/>
    <p:sldId id="279" r:id="rId5"/>
    <p:sldId id="274" r:id="rId6"/>
    <p:sldId id="280" r:id="rId7"/>
    <p:sldId id="275" r:id="rId8"/>
    <p:sldId id="27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CA6E5-65FE-4AFD-87C6-A3C36DFA9F16}" v="4204" dt="2025-03-18T01:38:1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del">
          <ac:chgData name="François GLEYZON" userId="a2d04f23f7faf3ef" providerId="LiveId" clId="{185CA6E5-65FE-4AFD-87C6-A3C36DFA9F16}" dt="2025-03-17T23:38:40.820" v="3" actId="478"/>
          <ac:spMkLst>
            <pc:docMk/>
            <pc:sldMk cId="1247458617" sldId="273"/>
            <ac:spMk id="4" creationId="{859F1614-F479-AB28-876F-2074B5E726C8}"/>
          </ac:spMkLst>
        </pc:spChg>
        <pc:spChg chg="del">
          <ac:chgData name="François GLEYZON" userId="a2d04f23f7faf3ef" providerId="LiveId" clId="{185CA6E5-65FE-4AFD-87C6-A3C36DFA9F16}" dt="2025-03-17T23:38:40.820" v="3" actId="478"/>
          <ac:spMkLst>
            <pc:docMk/>
            <pc:sldMk cId="1247458617" sldId="273"/>
            <ac:spMk id="5" creationId="{FC150432-6E48-6601-37AE-E86421CEC563}"/>
          </ac:spMkLst>
        </pc:spChg>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del">
          <ac:chgData name="François GLEYZON" userId="a2d04f23f7faf3ef" providerId="LiveId" clId="{185CA6E5-65FE-4AFD-87C6-A3C36DFA9F16}" dt="2025-03-17T23:38:40.820" v="3" actId="478"/>
          <ac:spMkLst>
            <pc:docMk/>
            <pc:sldMk cId="1247458617" sldId="273"/>
            <ac:spMk id="8" creationId="{A69E05C8-DA5C-23CF-19A2-2F0ABFC9D1B6}"/>
          </ac:spMkLst>
        </pc:spChg>
        <pc:spChg chg="del">
          <ac:chgData name="François GLEYZON" userId="a2d04f23f7faf3ef" providerId="LiveId" clId="{185CA6E5-65FE-4AFD-87C6-A3C36DFA9F16}" dt="2025-03-17T23:38:40.820" v="3" actId="478"/>
          <ac:spMkLst>
            <pc:docMk/>
            <pc:sldMk cId="1247458617" sldId="273"/>
            <ac:spMk id="12" creationId="{6C1849D6-CD45-20F7-0752-AF9021A84B08}"/>
          </ac:spMkLst>
        </pc:spChg>
        <pc:spChg chg="del">
          <ac:chgData name="François GLEYZON" userId="a2d04f23f7faf3ef" providerId="LiveId" clId="{185CA6E5-65FE-4AFD-87C6-A3C36DFA9F16}" dt="2025-03-17T23:38:40.820" v="3" actId="478"/>
          <ac:spMkLst>
            <pc:docMk/>
            <pc:sldMk cId="1247458617" sldId="273"/>
            <ac:spMk id="13" creationId="{3F8B0550-D6D2-EBC3-1AAA-A156FCBC118B}"/>
          </ac:spMkLst>
        </pc:spChg>
        <pc:spChg chg="del">
          <ac:chgData name="François GLEYZON" userId="a2d04f23f7faf3ef" providerId="LiveId" clId="{185CA6E5-65FE-4AFD-87C6-A3C36DFA9F16}" dt="2025-03-17T23:38:40.820" v="3" actId="478"/>
          <ac:spMkLst>
            <pc:docMk/>
            <pc:sldMk cId="1247458617" sldId="273"/>
            <ac:spMk id="14" creationId="{11FB256E-900B-AE4C-74CC-080F79159BF5}"/>
          </ac:spMkLst>
        </pc:spChg>
        <pc:spChg chg="del">
          <ac:chgData name="François GLEYZON" userId="a2d04f23f7faf3ef" providerId="LiveId" clId="{185CA6E5-65FE-4AFD-87C6-A3C36DFA9F16}" dt="2025-03-17T23:38:40.820" v="3" actId="478"/>
          <ac:spMkLst>
            <pc:docMk/>
            <pc:sldMk cId="1247458617" sldId="273"/>
            <ac:spMk id="16" creationId="{6A8FE8A2-8474-E4DD-2655-92B34358D5B9}"/>
          </ac:spMkLst>
        </pc:spChg>
        <pc:spChg chg="del">
          <ac:chgData name="François GLEYZON" userId="a2d04f23f7faf3ef" providerId="LiveId" clId="{185CA6E5-65FE-4AFD-87C6-A3C36DFA9F16}" dt="2025-03-17T23:38:40.820" v="3" actId="478"/>
          <ac:spMkLst>
            <pc:docMk/>
            <pc:sldMk cId="1247458617" sldId="273"/>
            <ac:spMk id="17" creationId="{AD6F5D9F-2776-B81A-A79B-04422813BD79}"/>
          </ac:spMkLst>
        </pc:spChg>
        <pc:spChg chg="del">
          <ac:chgData name="François GLEYZON" userId="a2d04f23f7faf3ef" providerId="LiveId" clId="{185CA6E5-65FE-4AFD-87C6-A3C36DFA9F16}" dt="2025-03-17T23:38:40.820" v="3" actId="478"/>
          <ac:spMkLst>
            <pc:docMk/>
            <pc:sldMk cId="1247458617" sldId="273"/>
            <ac:spMk id="18" creationId="{A165C4CF-4886-AA49-A1C0-127C25CEBEFA}"/>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del">
          <ac:chgData name="François GLEYZON" userId="a2d04f23f7faf3ef" providerId="LiveId" clId="{185CA6E5-65FE-4AFD-87C6-A3C36DFA9F16}" dt="2025-03-17T23:38:40.820" v="3" actId="478"/>
          <ac:spMkLst>
            <pc:docMk/>
            <pc:sldMk cId="1247458617" sldId="273"/>
            <ac:spMk id="23" creationId="{7D417B07-4891-CDD0-0608-F79C4ABAD25B}"/>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spChg chg="del">
          <ac:chgData name="François GLEYZON" userId="a2d04f23f7faf3ef" providerId="LiveId" clId="{185CA6E5-65FE-4AFD-87C6-A3C36DFA9F16}" dt="2025-03-17T23:38:42.311" v="4" actId="478"/>
          <ac:spMkLst>
            <pc:docMk/>
            <pc:sldMk cId="1247458617" sldId="273"/>
            <ac:spMk id="35" creationId="{F7AF9475-37CD-1B7B-541C-1372DEC72E15}"/>
          </ac:spMkLst>
        </pc:spChg>
        <pc:grpChg chg="del">
          <ac:chgData name="François GLEYZON" userId="a2d04f23f7faf3ef" providerId="LiveId" clId="{185CA6E5-65FE-4AFD-87C6-A3C36DFA9F16}" dt="2025-03-17T23:38:43.214" v="5" actId="478"/>
          <ac:grpSpMkLst>
            <pc:docMk/>
            <pc:sldMk cId="1247458617" sldId="273"/>
            <ac:grpSpMk id="33" creationId="{73E95258-4DF4-EF16-D065-E5FF06C6F453}"/>
          </ac:grpSpMkLst>
        </pc:gr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cxnChg chg="mod">
          <ac:chgData name="François GLEYZON" userId="a2d04f23f7faf3ef" providerId="LiveId" clId="{185CA6E5-65FE-4AFD-87C6-A3C36DFA9F16}" dt="2025-03-17T23:38:43.214" v="5" actId="478"/>
          <ac:cxnSpMkLst>
            <pc:docMk/>
            <pc:sldMk cId="1247458617" sldId="273"/>
            <ac:cxnSpMk id="42" creationId="{7CAB04E0-B6DF-EC12-5D78-C0284EB6A00B}"/>
          </ac:cxnSpMkLst>
        </pc:cxnChg>
        <pc:cxnChg chg="mod">
          <ac:chgData name="François GLEYZON" userId="a2d04f23f7faf3ef" providerId="LiveId" clId="{185CA6E5-65FE-4AFD-87C6-A3C36DFA9F16}" dt="2025-03-17T23:38:43.214" v="5" actId="478"/>
          <ac:cxnSpMkLst>
            <pc:docMk/>
            <pc:sldMk cId="1247458617" sldId="273"/>
            <ac:cxnSpMk id="43" creationId="{EFD3AD67-C826-EAC8-D70C-D823A65FCDD8}"/>
          </ac:cxnSpMkLst>
        </pc:cxn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pChg chg="mod">
          <ac:chgData name="François GLEYZON" userId="a2d04f23f7faf3ef" providerId="LiveId" clId="{185CA6E5-65FE-4AFD-87C6-A3C36DFA9F16}" dt="2025-03-17T23:39:35.698" v="14" actId="20577"/>
          <ac:spMkLst>
            <pc:docMk/>
            <pc:sldMk cId="3078604452" sldId="277"/>
            <ac:spMk id="9" creationId="{FBDCBDC1-CE38-6BEF-C537-6CA7010DCCCC}"/>
          </ac:spMkLst>
        </pc:spChg>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spChg chg="del">
          <ac:chgData name="François GLEYZON" userId="a2d04f23f7faf3ef" providerId="LiveId" clId="{185CA6E5-65FE-4AFD-87C6-A3C36DFA9F16}" dt="2025-03-17T23:57:39.245" v="1271" actId="478"/>
          <ac:spMkLst>
            <pc:docMk/>
            <pc:sldMk cId="2912850716" sldId="278"/>
            <ac:spMk id="19" creationId="{B0A4A3D9-CFE6-3220-B258-527648EF559B}"/>
          </ac:spMkLst>
        </pc:spChg>
        <pc:spChg chg="del">
          <ac:chgData name="François GLEYZON" userId="a2d04f23f7faf3ef" providerId="LiveId" clId="{185CA6E5-65FE-4AFD-87C6-A3C36DFA9F16}" dt="2025-03-17T23:57:38.055" v="1270" actId="478"/>
          <ac:spMkLst>
            <pc:docMk/>
            <pc:sldMk cId="2912850716" sldId="278"/>
            <ac:spMk id="21" creationId="{721AEDE3-8EA0-AC5D-EC99-8B945F0B5301}"/>
          </ac:spMkLst>
        </pc:spChg>
        <pc:spChg chg="del">
          <ac:chgData name="François GLEYZON" userId="a2d04f23f7faf3ef" providerId="LiveId" clId="{185CA6E5-65FE-4AFD-87C6-A3C36DFA9F16}" dt="2025-03-17T23:57:39.935" v="1272" actId="478"/>
          <ac:spMkLst>
            <pc:docMk/>
            <pc:sldMk cId="2912850716" sldId="278"/>
            <ac:spMk id="28" creationId="{AAC79A2F-6847-9578-8051-C8690A4485B5}"/>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picChg chg="del">
          <ac:chgData name="François GLEYZON" userId="a2d04f23f7faf3ef" providerId="LiveId" clId="{185CA6E5-65FE-4AFD-87C6-A3C36DFA9F16}" dt="2025-03-17T23:57:35.255" v="1269" actId="478"/>
          <ac:picMkLst>
            <pc:docMk/>
            <pc:sldMk cId="2912850716" sldId="278"/>
            <ac:picMk id="10" creationId="{8DAAF4FB-DD3B-B60E-51CC-06397113C826}"/>
          </ac:picMkLst>
        </pc:picChg>
        <pc:picChg chg="del">
          <ac:chgData name="François GLEYZON" userId="a2d04f23f7faf3ef" providerId="LiveId" clId="{185CA6E5-65FE-4AFD-87C6-A3C36DFA9F16}" dt="2025-03-17T23:57:40.235" v="1273" actId="478"/>
          <ac:picMkLst>
            <pc:docMk/>
            <pc:sldMk cId="2912850716" sldId="278"/>
            <ac:picMk id="24" creationId="{5081E4C9-6911-E723-F89D-187F6377C176}"/>
          </ac:picMkLst>
        </pc:picChg>
        <pc:picChg chg="del">
          <ac:chgData name="François GLEYZON" userId="a2d04f23f7faf3ef" providerId="LiveId" clId="{185CA6E5-65FE-4AFD-87C6-A3C36DFA9F16}" dt="2025-03-17T23:57:40.495" v="1274" actId="478"/>
          <ac:picMkLst>
            <pc:docMk/>
            <pc:sldMk cId="2912850716" sldId="278"/>
            <ac:picMk id="26" creationId="{39D8DA31-E109-6216-9151-931B21493206}"/>
          </ac:picMkLst>
        </pc:picChg>
        <pc:picChg chg="del">
          <ac:chgData name="François GLEYZON" userId="a2d04f23f7faf3ef" providerId="LiveId" clId="{185CA6E5-65FE-4AFD-87C6-A3C36DFA9F16}" dt="2025-03-17T23:57:40.816" v="1275" actId="478"/>
          <ac:picMkLst>
            <pc:docMk/>
            <pc:sldMk cId="2912850716" sldId="278"/>
            <ac:picMk id="27" creationId="{1D76C907-6F5E-F0B4-8B69-32F623D3D5B9}"/>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del">
          <ac:chgData name="François GLEYZON" userId="a2d04f23f7faf3ef" providerId="LiveId" clId="{185CA6E5-65FE-4AFD-87C6-A3C36DFA9F16}" dt="2025-03-18T00:11:35.005" v="2742" actId="478"/>
          <ac:spMkLst>
            <pc:docMk/>
            <pc:sldMk cId="2309993896" sldId="279"/>
            <ac:spMk id="4" creationId="{B14DAE7B-8617-97F1-2BE7-701675E9B77C}"/>
          </ac:spMkLst>
        </pc:spChg>
        <pc:spChg chg="del">
          <ac:chgData name="François GLEYZON" userId="a2d04f23f7faf3ef" providerId="LiveId" clId="{185CA6E5-65FE-4AFD-87C6-A3C36DFA9F16}" dt="2025-03-18T00:11:35.755" v="2743" actId="478"/>
          <ac:spMkLst>
            <pc:docMk/>
            <pc:sldMk cId="2309993896" sldId="279"/>
            <ac:spMk id="5" creationId="{548ECC39-9BF9-E502-7DBC-936796F1A7B9}"/>
          </ac:spMkLst>
        </pc:spChg>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del">
          <ac:chgData name="François GLEYZON" userId="a2d04f23f7faf3ef" providerId="LiveId" clId="{185CA6E5-65FE-4AFD-87C6-A3C36DFA9F16}" dt="2025-03-18T00:11:34.155" v="2741" actId="478"/>
          <ac:picMkLst>
            <pc:docMk/>
            <pc:sldMk cId="2309993896" sldId="279"/>
            <ac:picMk id="3" creationId="{E0140E8D-929F-A795-9DCE-C4AED21F2E6E}"/>
          </ac:picMkLst>
        </pc:pic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spChg chg="del">
          <ac:chgData name="François GLEYZON" userId="a2d04f23f7faf3ef" providerId="LiveId" clId="{185CA6E5-65FE-4AFD-87C6-A3C36DFA9F16}" dt="2025-03-18T00:53:08.500" v="4607" actId="478"/>
          <ac:spMkLst>
            <pc:docMk/>
            <pc:sldMk cId="3313650731" sldId="280"/>
            <ac:spMk id="7" creationId="{438639CC-DE94-AC77-8843-8FA006287DE1}"/>
          </ac:spMkLst>
        </pc:spChg>
        <pc:picChg chg="del">
          <ac:chgData name="François GLEYZON" userId="a2d04f23f7faf3ef" providerId="LiveId" clId="{185CA6E5-65FE-4AFD-87C6-A3C36DFA9F16}" dt="2025-03-18T00:53:07.409" v="4606" actId="478"/>
          <ac:picMkLst>
            <pc:docMk/>
            <pc:sldMk cId="3313650731" sldId="280"/>
            <ac:picMk id="4" creationId="{39073AB2-C2DB-9DA7-ED49-86DF53E50399}"/>
          </ac:picMkLst>
        </pc:picChg>
        <pc:picChg chg="del">
          <ac:chgData name="François GLEYZON" userId="a2d04f23f7faf3ef" providerId="LiveId" clId="{185CA6E5-65FE-4AFD-87C6-A3C36DFA9F16}" dt="2025-03-18T00:53:07.029" v="4605" actId="478"/>
          <ac:picMkLst>
            <pc:docMk/>
            <pc:sldMk cId="3313650731" sldId="280"/>
            <ac:picMk id="6" creationId="{ACA2B73B-4543-76AA-C6B6-D2C5C065E241}"/>
          </ac:picMkLst>
        </pc:pic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21/03/2025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21/03/2025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en-GB">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485940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4859407"/>
              </a:xfrm>
              <a:prstGeom prst="rect">
                <a:avLst/>
              </a:prstGeom>
              <a:blipFill>
                <a:blip r:embed="rId2"/>
                <a:stretch>
                  <a:fillRect l="-826" t="-75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21988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sz="1800" b="0" i="1" smtClean="0">
                            <a:latin typeface="Cambria Math" panose="02040503050406030204" pitchFamily="18" charset="0"/>
                            <a:cs typeface="Times New Roman" panose="02020603050405020304" pitchFamily="18" charset="0"/>
                          </a:rPr>
                        </m:ctrlPr>
                      </m:dPr>
                      <m:e>
                        <m:r>
                          <a:rPr lang="fr-FR" sz="1800" b="0" i="1" smtClean="0">
                            <a:latin typeface="Cambria Math" panose="02040503050406030204" pitchFamily="18" charset="0"/>
                            <a:cs typeface="Times New Roman" panose="02020603050405020304" pitchFamily="18" charset="0"/>
                          </a:rPr>
                          <m:t>𝐸</m:t>
                        </m:r>
                      </m:e>
                    </m:d>
                    <m:r>
                      <a:rPr lang="fr-FR" sz="1800" b="0" i="1" smtClean="0">
                        <a:latin typeface="Cambria Math" panose="02040503050406030204" pitchFamily="18" charset="0"/>
                        <a:cs typeface="Times New Roman" panose="02020603050405020304" pitchFamily="18" charset="0"/>
                      </a:rPr>
                      <m:t>≫</m:t>
                    </m:r>
                    <m:sSub>
                      <m:sSubPr>
                        <m:ctrlPr>
                          <a:rPr lang="fr-FR" sz="1800" i="1">
                            <a:latin typeface="Cambria Math" panose="02040503050406030204" pitchFamily="18" charset="0"/>
                            <a:cs typeface="Times New Roman" panose="02020603050405020304" pitchFamily="18" charset="0"/>
                          </a:rPr>
                        </m:ctrlPr>
                      </m:sSubPr>
                      <m:e>
                        <m:r>
                          <a:rPr lang="fr-FR" sz="1800" i="1">
                            <a:latin typeface="Cambria Math" panose="02040503050406030204" pitchFamily="18" charset="0"/>
                            <a:cs typeface="Times New Roman" panose="02020603050405020304" pitchFamily="18" charset="0"/>
                          </a:rPr>
                          <m:t>𝑈</m:t>
                        </m:r>
                      </m:e>
                      <m:sub>
                        <m:d>
                          <m:dPr>
                            <m:ctrlPr>
                              <a:rPr lang="fr-FR" sz="1800" i="1">
                                <a:latin typeface="Cambria Math" panose="02040503050406030204" pitchFamily="18" charset="0"/>
                                <a:cs typeface="Times New Roman" panose="02020603050405020304" pitchFamily="18" charset="0"/>
                              </a:rPr>
                            </m:ctrlPr>
                          </m:dPr>
                          <m:e>
                            <m:r>
                              <a:rPr lang="fr-FR" sz="1800" i="1">
                                <a:latin typeface="Cambria Math" panose="02040503050406030204" pitchFamily="18" charset="0"/>
                                <a:cs typeface="Times New Roman" panose="02020603050405020304" pitchFamily="18" charset="0"/>
                              </a:rPr>
                              <m:t>%, </m:t>
                            </m:r>
                            <m:r>
                              <a:rPr lang="fr-FR" sz="1800" i="1">
                                <a:latin typeface="Cambria Math" panose="02040503050406030204" pitchFamily="18" charset="0"/>
                                <a:cs typeface="Times New Roman" panose="02020603050405020304" pitchFamily="18" charset="0"/>
                              </a:rPr>
                              <m:t>𝑣𝑎𝑙</m:t>
                            </m:r>
                          </m:e>
                        </m:d>
                      </m:sub>
                    </m:sSub>
                    <m:r>
                      <a:rPr lang="fr-FR"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18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fr-FR" sz="18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r>
                  <a:rPr lang="fr-FR" sz="1800" dirty="0">
                    <a:latin typeface="+mj-lt"/>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D’après le résumé d’article réalisé, cela s’agit donc d’un cas désiré étant donné que nous somme ici capable de pouvoir chiffrer l’erreur du modèle. </a:t>
                </a:r>
              </a:p>
              <a:p>
                <a:pPr algn="just"/>
                <a:r>
                  <a:rPr lang="fr-FR"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219886"/>
              </a:xfrm>
              <a:prstGeom prst="rect">
                <a:avLst/>
              </a:prstGeom>
              <a:blipFill>
                <a:blip r:embed="rId2"/>
                <a:stretch>
                  <a:fillRect l="-400" t="-3000" r="-400"/>
                </a:stretch>
              </a:blipFill>
            </p:spPr>
            <p:txBody>
              <a:bodyPr/>
              <a:lstStyle/>
              <a:p>
                <a:r>
                  <a:rPr lang="en-GB">
                    <a:noFill/>
                  </a:rPr>
                  <a:t> </a:t>
                </a:r>
              </a:p>
            </p:txBody>
          </p:sp>
        </mc:Fallback>
      </mc:AlternateContent>
    </p:spTree>
    <p:extLst>
      <p:ext uri="{BB962C8B-B14F-4D97-AF65-F5344CB8AC3E}">
        <p14:creationId xmlns:p14="http://schemas.microsoft.com/office/powerpoint/2010/main" val="29888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189</TotalTime>
  <Words>1329</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10</cp:revision>
  <dcterms:created xsi:type="dcterms:W3CDTF">2025-02-04T13:03:07Z</dcterms:created>
  <dcterms:modified xsi:type="dcterms:W3CDTF">2025-03-21T16:22:14Z</dcterms:modified>
</cp:coreProperties>
</file>