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73" r:id="rId3"/>
    <p:sldId id="278" r:id="rId4"/>
    <p:sldId id="279" r:id="rId5"/>
    <p:sldId id="274" r:id="rId6"/>
    <p:sldId id="280" r:id="rId7"/>
    <p:sldId id="275" r:id="rId8"/>
    <p:sldId id="276" r:id="rId9"/>
    <p:sldId id="28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5634776-3F5D-66A1-B941-80BAC13BF817}" name="Gauthier BRUNEL" initials="GB" userId="4b289aabded0a19c"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980000"/>
    <a:srgbClr val="ECECEC"/>
    <a:srgbClr val="F2F2F2"/>
    <a:srgbClr val="BAE2F4"/>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5CA6E5-65FE-4AFD-87C6-A3C36DFA9F16}" v="4204" dt="2025-03-18T01:38:14.39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78" d="100"/>
          <a:sy n="78" d="100"/>
        </p:scale>
        <p:origin x="78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çois GLEYZON" userId="a2d04f23f7faf3ef" providerId="LiveId" clId="{185CA6E5-65FE-4AFD-87C6-A3C36DFA9F16}"/>
    <pc:docChg chg="undo redo custSel addSld delSld modSld">
      <pc:chgData name="François GLEYZON" userId="a2d04f23f7faf3ef" providerId="LiveId" clId="{185CA6E5-65FE-4AFD-87C6-A3C36DFA9F16}" dt="2025-03-18T01:38:14.394" v="7668" actId="20577"/>
      <pc:docMkLst>
        <pc:docMk/>
      </pc:docMkLst>
      <pc:sldChg chg="modSp mod">
        <pc:chgData name="François GLEYZON" userId="a2d04f23f7faf3ef" providerId="LiveId" clId="{185CA6E5-65FE-4AFD-87C6-A3C36DFA9F16}" dt="2025-03-17T23:38:17.900" v="1" actId="20577"/>
        <pc:sldMkLst>
          <pc:docMk/>
          <pc:sldMk cId="2801290844" sldId="256"/>
        </pc:sldMkLst>
        <pc:spChg chg="mod">
          <ac:chgData name="François GLEYZON" userId="a2d04f23f7faf3ef" providerId="LiveId" clId="{185CA6E5-65FE-4AFD-87C6-A3C36DFA9F16}" dt="2025-03-17T23:38:15.948" v="0" actId="20577"/>
          <ac:spMkLst>
            <pc:docMk/>
            <pc:sldMk cId="2801290844" sldId="256"/>
            <ac:spMk id="5" creationId="{CCB64622-7D99-EF9C-E64A-6B7A68B130E7}"/>
          </ac:spMkLst>
        </pc:spChg>
        <pc:spChg chg="mod">
          <ac:chgData name="François GLEYZON" userId="a2d04f23f7faf3ef" providerId="LiveId" clId="{185CA6E5-65FE-4AFD-87C6-A3C36DFA9F16}" dt="2025-03-17T23:38:17.900" v="1" actId="20577"/>
          <ac:spMkLst>
            <pc:docMk/>
            <pc:sldMk cId="2801290844" sldId="256"/>
            <ac:spMk id="13" creationId="{2A150A6C-B8B3-44CE-8884-B81C5AD95D13}"/>
          </ac:spMkLst>
        </pc:spChg>
      </pc:sldChg>
      <pc:sldChg chg="del">
        <pc:chgData name="François GLEYZON" userId="a2d04f23f7faf3ef" providerId="LiveId" clId="{185CA6E5-65FE-4AFD-87C6-A3C36DFA9F16}" dt="2025-03-17T23:38:55.813" v="6" actId="47"/>
        <pc:sldMkLst>
          <pc:docMk/>
          <pc:sldMk cId="2487955664" sldId="257"/>
        </pc:sldMkLst>
      </pc:sldChg>
      <pc:sldChg chg="del">
        <pc:chgData name="François GLEYZON" userId="a2d04f23f7faf3ef" providerId="LiveId" clId="{185CA6E5-65FE-4AFD-87C6-A3C36DFA9F16}" dt="2025-03-17T23:38:55.813" v="6" actId="47"/>
        <pc:sldMkLst>
          <pc:docMk/>
          <pc:sldMk cId="1063259523" sldId="260"/>
        </pc:sldMkLst>
      </pc:sldChg>
      <pc:sldChg chg="del">
        <pc:chgData name="François GLEYZON" userId="a2d04f23f7faf3ef" providerId="LiveId" clId="{185CA6E5-65FE-4AFD-87C6-A3C36DFA9F16}" dt="2025-03-17T23:38:55.813" v="6" actId="47"/>
        <pc:sldMkLst>
          <pc:docMk/>
          <pc:sldMk cId="1452944335" sldId="261"/>
        </pc:sldMkLst>
      </pc:sldChg>
      <pc:sldChg chg="del">
        <pc:chgData name="François GLEYZON" userId="a2d04f23f7faf3ef" providerId="LiveId" clId="{185CA6E5-65FE-4AFD-87C6-A3C36DFA9F16}" dt="2025-03-17T23:38:55.813" v="6" actId="47"/>
        <pc:sldMkLst>
          <pc:docMk/>
          <pc:sldMk cId="2174773392" sldId="263"/>
        </pc:sldMkLst>
      </pc:sldChg>
      <pc:sldChg chg="del">
        <pc:chgData name="François GLEYZON" userId="a2d04f23f7faf3ef" providerId="LiveId" clId="{185CA6E5-65FE-4AFD-87C6-A3C36DFA9F16}" dt="2025-03-17T23:38:55.813" v="6" actId="47"/>
        <pc:sldMkLst>
          <pc:docMk/>
          <pc:sldMk cId="508563345" sldId="264"/>
        </pc:sldMkLst>
      </pc:sldChg>
      <pc:sldChg chg="del">
        <pc:chgData name="François GLEYZON" userId="a2d04f23f7faf3ef" providerId="LiveId" clId="{185CA6E5-65FE-4AFD-87C6-A3C36DFA9F16}" dt="2025-03-17T23:38:55.813" v="6" actId="47"/>
        <pc:sldMkLst>
          <pc:docMk/>
          <pc:sldMk cId="1966793551" sldId="265"/>
        </pc:sldMkLst>
      </pc:sldChg>
      <pc:sldChg chg="del">
        <pc:chgData name="François GLEYZON" userId="a2d04f23f7faf3ef" providerId="LiveId" clId="{185CA6E5-65FE-4AFD-87C6-A3C36DFA9F16}" dt="2025-03-17T23:38:55.813" v="6" actId="47"/>
        <pc:sldMkLst>
          <pc:docMk/>
          <pc:sldMk cId="3013734229" sldId="266"/>
        </pc:sldMkLst>
      </pc:sldChg>
      <pc:sldChg chg="del">
        <pc:chgData name="François GLEYZON" userId="a2d04f23f7faf3ef" providerId="LiveId" clId="{185CA6E5-65FE-4AFD-87C6-A3C36DFA9F16}" dt="2025-03-17T23:38:55.813" v="6" actId="47"/>
        <pc:sldMkLst>
          <pc:docMk/>
          <pc:sldMk cId="3012370290" sldId="267"/>
        </pc:sldMkLst>
      </pc:sldChg>
      <pc:sldChg chg="del">
        <pc:chgData name="François GLEYZON" userId="a2d04f23f7faf3ef" providerId="LiveId" clId="{185CA6E5-65FE-4AFD-87C6-A3C36DFA9F16}" dt="2025-03-17T23:38:55.813" v="6" actId="47"/>
        <pc:sldMkLst>
          <pc:docMk/>
          <pc:sldMk cId="3862334454" sldId="268"/>
        </pc:sldMkLst>
      </pc:sldChg>
      <pc:sldChg chg="del">
        <pc:chgData name="François GLEYZON" userId="a2d04f23f7faf3ef" providerId="LiveId" clId="{185CA6E5-65FE-4AFD-87C6-A3C36DFA9F16}" dt="2025-03-17T23:38:55.813" v="6" actId="47"/>
        <pc:sldMkLst>
          <pc:docMk/>
          <pc:sldMk cId="3239519359" sldId="269"/>
        </pc:sldMkLst>
      </pc:sldChg>
      <pc:sldChg chg="del">
        <pc:chgData name="François GLEYZON" userId="a2d04f23f7faf3ef" providerId="LiveId" clId="{185CA6E5-65FE-4AFD-87C6-A3C36DFA9F16}" dt="2025-03-17T23:38:55.813" v="6" actId="47"/>
        <pc:sldMkLst>
          <pc:docMk/>
          <pc:sldMk cId="2070928200" sldId="270"/>
        </pc:sldMkLst>
      </pc:sldChg>
      <pc:sldChg chg="del">
        <pc:chgData name="François GLEYZON" userId="a2d04f23f7faf3ef" providerId="LiveId" clId="{185CA6E5-65FE-4AFD-87C6-A3C36DFA9F16}" dt="2025-03-17T23:38:55.813" v="6" actId="47"/>
        <pc:sldMkLst>
          <pc:docMk/>
          <pc:sldMk cId="2700741335" sldId="272"/>
        </pc:sldMkLst>
      </pc:sldChg>
      <pc:sldChg chg="addSp delSp modSp add mod">
        <pc:chgData name="François GLEYZON" userId="a2d04f23f7faf3ef" providerId="LiveId" clId="{185CA6E5-65FE-4AFD-87C6-A3C36DFA9F16}" dt="2025-03-18T01:12:20.763" v="5469" actId="20577"/>
        <pc:sldMkLst>
          <pc:docMk/>
          <pc:sldMk cId="1247458617" sldId="273"/>
        </pc:sldMkLst>
        <pc:spChg chg="del">
          <ac:chgData name="François GLEYZON" userId="a2d04f23f7faf3ef" providerId="LiveId" clId="{185CA6E5-65FE-4AFD-87C6-A3C36DFA9F16}" dt="2025-03-17T23:38:40.820" v="3" actId="478"/>
          <ac:spMkLst>
            <pc:docMk/>
            <pc:sldMk cId="1247458617" sldId="273"/>
            <ac:spMk id="4" creationId="{859F1614-F479-AB28-876F-2074B5E726C8}"/>
          </ac:spMkLst>
        </pc:spChg>
        <pc:spChg chg="del">
          <ac:chgData name="François GLEYZON" userId="a2d04f23f7faf3ef" providerId="LiveId" clId="{185CA6E5-65FE-4AFD-87C6-A3C36DFA9F16}" dt="2025-03-17T23:38:40.820" v="3" actId="478"/>
          <ac:spMkLst>
            <pc:docMk/>
            <pc:sldMk cId="1247458617" sldId="273"/>
            <ac:spMk id="5" creationId="{FC150432-6E48-6601-37AE-E86421CEC563}"/>
          </ac:spMkLst>
        </pc:spChg>
        <pc:spChg chg="add mod">
          <ac:chgData name="François GLEYZON" userId="a2d04f23f7faf3ef" providerId="LiveId" clId="{185CA6E5-65FE-4AFD-87C6-A3C36DFA9F16}" dt="2025-03-17T23:52:23.609" v="695" actId="207"/>
          <ac:spMkLst>
            <pc:docMk/>
            <pc:sldMk cId="1247458617" sldId="273"/>
            <ac:spMk id="6" creationId="{77E0CBE5-185C-A257-2956-6AE7FADB98FF}"/>
          </ac:spMkLst>
        </pc:spChg>
        <pc:spChg chg="del">
          <ac:chgData name="François GLEYZON" userId="a2d04f23f7faf3ef" providerId="LiveId" clId="{185CA6E5-65FE-4AFD-87C6-A3C36DFA9F16}" dt="2025-03-17T23:38:40.820" v="3" actId="478"/>
          <ac:spMkLst>
            <pc:docMk/>
            <pc:sldMk cId="1247458617" sldId="273"/>
            <ac:spMk id="8" creationId="{A69E05C8-DA5C-23CF-19A2-2F0ABFC9D1B6}"/>
          </ac:spMkLst>
        </pc:spChg>
        <pc:spChg chg="del">
          <ac:chgData name="François GLEYZON" userId="a2d04f23f7faf3ef" providerId="LiveId" clId="{185CA6E5-65FE-4AFD-87C6-A3C36DFA9F16}" dt="2025-03-17T23:38:40.820" v="3" actId="478"/>
          <ac:spMkLst>
            <pc:docMk/>
            <pc:sldMk cId="1247458617" sldId="273"/>
            <ac:spMk id="12" creationId="{6C1849D6-CD45-20F7-0752-AF9021A84B08}"/>
          </ac:spMkLst>
        </pc:spChg>
        <pc:spChg chg="del">
          <ac:chgData name="François GLEYZON" userId="a2d04f23f7faf3ef" providerId="LiveId" clId="{185CA6E5-65FE-4AFD-87C6-A3C36DFA9F16}" dt="2025-03-17T23:38:40.820" v="3" actId="478"/>
          <ac:spMkLst>
            <pc:docMk/>
            <pc:sldMk cId="1247458617" sldId="273"/>
            <ac:spMk id="13" creationId="{3F8B0550-D6D2-EBC3-1AAA-A156FCBC118B}"/>
          </ac:spMkLst>
        </pc:spChg>
        <pc:spChg chg="del">
          <ac:chgData name="François GLEYZON" userId="a2d04f23f7faf3ef" providerId="LiveId" clId="{185CA6E5-65FE-4AFD-87C6-A3C36DFA9F16}" dt="2025-03-17T23:38:40.820" v="3" actId="478"/>
          <ac:spMkLst>
            <pc:docMk/>
            <pc:sldMk cId="1247458617" sldId="273"/>
            <ac:spMk id="14" creationId="{11FB256E-900B-AE4C-74CC-080F79159BF5}"/>
          </ac:spMkLst>
        </pc:spChg>
        <pc:spChg chg="del">
          <ac:chgData name="François GLEYZON" userId="a2d04f23f7faf3ef" providerId="LiveId" clId="{185CA6E5-65FE-4AFD-87C6-A3C36DFA9F16}" dt="2025-03-17T23:38:40.820" v="3" actId="478"/>
          <ac:spMkLst>
            <pc:docMk/>
            <pc:sldMk cId="1247458617" sldId="273"/>
            <ac:spMk id="16" creationId="{6A8FE8A2-8474-E4DD-2655-92B34358D5B9}"/>
          </ac:spMkLst>
        </pc:spChg>
        <pc:spChg chg="del">
          <ac:chgData name="François GLEYZON" userId="a2d04f23f7faf3ef" providerId="LiveId" clId="{185CA6E5-65FE-4AFD-87C6-A3C36DFA9F16}" dt="2025-03-17T23:38:40.820" v="3" actId="478"/>
          <ac:spMkLst>
            <pc:docMk/>
            <pc:sldMk cId="1247458617" sldId="273"/>
            <ac:spMk id="17" creationId="{AD6F5D9F-2776-B81A-A79B-04422813BD79}"/>
          </ac:spMkLst>
        </pc:spChg>
        <pc:spChg chg="del">
          <ac:chgData name="François GLEYZON" userId="a2d04f23f7faf3ef" providerId="LiveId" clId="{185CA6E5-65FE-4AFD-87C6-A3C36DFA9F16}" dt="2025-03-17T23:38:40.820" v="3" actId="478"/>
          <ac:spMkLst>
            <pc:docMk/>
            <pc:sldMk cId="1247458617" sldId="273"/>
            <ac:spMk id="18" creationId="{A165C4CF-4886-AA49-A1C0-127C25CEBEFA}"/>
          </ac:spMkLst>
        </pc:spChg>
        <pc:spChg chg="add mod">
          <ac:chgData name="François GLEYZON" userId="a2d04f23f7faf3ef" providerId="LiveId" clId="{185CA6E5-65FE-4AFD-87C6-A3C36DFA9F16}" dt="2025-03-17T23:44:49.456" v="172" actId="1076"/>
          <ac:spMkLst>
            <pc:docMk/>
            <pc:sldMk cId="1247458617" sldId="273"/>
            <ac:spMk id="19" creationId="{8EDCCD40-CE18-E36E-FB67-464384FA126F}"/>
          </ac:spMkLst>
        </pc:spChg>
        <pc:spChg chg="add mod">
          <ac:chgData name="François GLEYZON" userId="a2d04f23f7faf3ef" providerId="LiveId" clId="{185CA6E5-65FE-4AFD-87C6-A3C36DFA9F16}" dt="2025-03-18T01:11:39.562" v="5466" actId="1036"/>
          <ac:spMkLst>
            <pc:docMk/>
            <pc:sldMk cId="1247458617" sldId="273"/>
            <ac:spMk id="21" creationId="{F9C22906-2B3A-A473-AFE3-C13FB33E1D04}"/>
          </ac:spMkLst>
        </pc:spChg>
        <pc:spChg chg="del">
          <ac:chgData name="François GLEYZON" userId="a2d04f23f7faf3ef" providerId="LiveId" clId="{185CA6E5-65FE-4AFD-87C6-A3C36DFA9F16}" dt="2025-03-17T23:38:40.820" v="3" actId="478"/>
          <ac:spMkLst>
            <pc:docMk/>
            <pc:sldMk cId="1247458617" sldId="273"/>
            <ac:spMk id="23" creationId="{7D417B07-4891-CDD0-0608-F79C4ABAD25B}"/>
          </ac:spMkLst>
        </pc:spChg>
        <pc:spChg chg="add mod">
          <ac:chgData name="François GLEYZON" userId="a2d04f23f7faf3ef" providerId="LiveId" clId="{185CA6E5-65FE-4AFD-87C6-A3C36DFA9F16}" dt="2025-03-18T01:11:39.562" v="5466" actId="1036"/>
          <ac:spMkLst>
            <pc:docMk/>
            <pc:sldMk cId="1247458617" sldId="273"/>
            <ac:spMk id="28" creationId="{F01D94B7-019E-5176-CC70-0BA6213987DF}"/>
          </ac:spMkLst>
        </pc:spChg>
        <pc:spChg chg="add mod">
          <ac:chgData name="François GLEYZON" userId="a2d04f23f7faf3ef" providerId="LiveId" clId="{185CA6E5-65FE-4AFD-87C6-A3C36DFA9F16}" dt="2025-03-18T01:12:20.763" v="5469" actId="20577"/>
          <ac:spMkLst>
            <pc:docMk/>
            <pc:sldMk cId="1247458617" sldId="273"/>
            <ac:spMk id="30" creationId="{9E4BA0CD-4AF2-58C2-0FAD-38E3B2ED6B0E}"/>
          </ac:spMkLst>
        </pc:spChg>
        <pc:spChg chg="del">
          <ac:chgData name="François GLEYZON" userId="a2d04f23f7faf3ef" providerId="LiveId" clId="{185CA6E5-65FE-4AFD-87C6-A3C36DFA9F16}" dt="2025-03-17T23:38:42.311" v="4" actId="478"/>
          <ac:spMkLst>
            <pc:docMk/>
            <pc:sldMk cId="1247458617" sldId="273"/>
            <ac:spMk id="35" creationId="{F7AF9475-37CD-1B7B-541C-1372DEC72E15}"/>
          </ac:spMkLst>
        </pc:spChg>
        <pc:grpChg chg="del">
          <ac:chgData name="François GLEYZON" userId="a2d04f23f7faf3ef" providerId="LiveId" clId="{185CA6E5-65FE-4AFD-87C6-A3C36DFA9F16}" dt="2025-03-17T23:38:43.214" v="5" actId="478"/>
          <ac:grpSpMkLst>
            <pc:docMk/>
            <pc:sldMk cId="1247458617" sldId="273"/>
            <ac:grpSpMk id="33" creationId="{73E95258-4DF4-EF16-D065-E5FF06C6F453}"/>
          </ac:grpSpMkLst>
        </pc:grpChg>
        <pc:picChg chg="add mod ord">
          <ac:chgData name="François GLEYZON" userId="a2d04f23f7faf3ef" providerId="LiveId" clId="{185CA6E5-65FE-4AFD-87C6-A3C36DFA9F16}" dt="2025-03-17T23:45:33.795" v="250" actId="167"/>
          <ac:picMkLst>
            <pc:docMk/>
            <pc:sldMk cId="1247458617" sldId="273"/>
            <ac:picMk id="10" creationId="{60C0D805-7B4A-3CE9-25F7-C61B45626958}"/>
          </ac:picMkLst>
        </pc:picChg>
        <pc:picChg chg="add mod modCrop">
          <ac:chgData name="François GLEYZON" userId="a2d04f23f7faf3ef" providerId="LiveId" clId="{185CA6E5-65FE-4AFD-87C6-A3C36DFA9F16}" dt="2025-03-18T01:11:39.562" v="5466" actId="1036"/>
          <ac:picMkLst>
            <pc:docMk/>
            <pc:sldMk cId="1247458617" sldId="273"/>
            <ac:picMk id="24" creationId="{26C6CC66-C1EA-2B78-5848-662FB904C2FB}"/>
          </ac:picMkLst>
        </pc:picChg>
        <pc:picChg chg="add mod modCrop">
          <ac:chgData name="François GLEYZON" userId="a2d04f23f7faf3ef" providerId="LiveId" clId="{185CA6E5-65FE-4AFD-87C6-A3C36DFA9F16}" dt="2025-03-18T01:11:39.562" v="5466" actId="1036"/>
          <ac:picMkLst>
            <pc:docMk/>
            <pc:sldMk cId="1247458617" sldId="273"/>
            <ac:picMk id="26" creationId="{A29E4C20-BF18-4BA2-2890-0DF1A632305A}"/>
          </ac:picMkLst>
        </pc:picChg>
        <pc:picChg chg="add mod modCrop">
          <ac:chgData name="François GLEYZON" userId="a2d04f23f7faf3ef" providerId="LiveId" clId="{185CA6E5-65FE-4AFD-87C6-A3C36DFA9F16}" dt="2025-03-18T01:11:39.562" v="5466" actId="1036"/>
          <ac:picMkLst>
            <pc:docMk/>
            <pc:sldMk cId="1247458617" sldId="273"/>
            <ac:picMk id="27" creationId="{ED2B664F-3C89-4611-8B00-15ACBF6EFAD9}"/>
          </ac:picMkLst>
        </pc:picChg>
        <pc:picChg chg="add mod">
          <ac:chgData name="François GLEYZON" userId="a2d04f23f7faf3ef" providerId="LiveId" clId="{185CA6E5-65FE-4AFD-87C6-A3C36DFA9F16}" dt="2025-03-18T01:11:31.292" v="5444"/>
          <ac:picMkLst>
            <pc:docMk/>
            <pc:sldMk cId="1247458617" sldId="273"/>
            <ac:picMk id="29" creationId="{F6C351CB-271C-DEE5-EA1E-7CEE38C566B4}"/>
          </ac:picMkLst>
        </pc:picChg>
        <pc:cxnChg chg="mod">
          <ac:chgData name="François GLEYZON" userId="a2d04f23f7faf3ef" providerId="LiveId" clId="{185CA6E5-65FE-4AFD-87C6-A3C36DFA9F16}" dt="2025-03-17T23:38:43.214" v="5" actId="478"/>
          <ac:cxnSpMkLst>
            <pc:docMk/>
            <pc:sldMk cId="1247458617" sldId="273"/>
            <ac:cxnSpMk id="42" creationId="{7CAB04E0-B6DF-EC12-5D78-C0284EB6A00B}"/>
          </ac:cxnSpMkLst>
        </pc:cxnChg>
        <pc:cxnChg chg="mod">
          <ac:chgData name="François GLEYZON" userId="a2d04f23f7faf3ef" providerId="LiveId" clId="{185CA6E5-65FE-4AFD-87C6-A3C36DFA9F16}" dt="2025-03-17T23:38:43.214" v="5" actId="478"/>
          <ac:cxnSpMkLst>
            <pc:docMk/>
            <pc:sldMk cId="1247458617" sldId="273"/>
            <ac:cxnSpMk id="43" creationId="{EFD3AD67-C826-EAC8-D70C-D823A65FCDD8}"/>
          </ac:cxnSpMkLst>
        </pc:cxnChg>
      </pc:sldChg>
      <pc:sldChg chg="addSp modSp add mod">
        <pc:chgData name="François GLEYZON" userId="a2d04f23f7faf3ef" providerId="LiveId" clId="{185CA6E5-65FE-4AFD-87C6-A3C36DFA9F16}" dt="2025-03-18T00:55:28.710" v="4777" actId="20577"/>
        <pc:sldMkLst>
          <pc:docMk/>
          <pc:sldMk cId="2749793717" sldId="274"/>
        </pc:sldMkLst>
        <pc:spChg chg="add mod">
          <ac:chgData name="François GLEYZON" userId="a2d04f23f7faf3ef" providerId="LiveId" clId="{185CA6E5-65FE-4AFD-87C6-A3C36DFA9F16}" dt="2025-03-18T00:41:01.497" v="4123" actId="20577"/>
          <ac:spMkLst>
            <pc:docMk/>
            <pc:sldMk cId="2749793717" sldId="274"/>
            <ac:spMk id="2" creationId="{4899E8D9-612E-8A54-8439-20FB393106F0}"/>
          </ac:spMkLst>
        </pc:spChg>
        <pc:spChg chg="add mod">
          <ac:chgData name="François GLEYZON" userId="a2d04f23f7faf3ef" providerId="LiveId" clId="{185CA6E5-65FE-4AFD-87C6-A3C36DFA9F16}" dt="2025-03-18T00:55:28.710" v="4777" actId="20577"/>
          <ac:spMkLst>
            <pc:docMk/>
            <pc:sldMk cId="2749793717" sldId="274"/>
            <ac:spMk id="7" creationId="{9BCB23DC-A2F1-CB6B-0609-7DD98302BCD0}"/>
          </ac:spMkLst>
        </pc:spChg>
        <pc:spChg chg="mod">
          <ac:chgData name="François GLEYZON" userId="a2d04f23f7faf3ef" providerId="LiveId" clId="{185CA6E5-65FE-4AFD-87C6-A3C36DFA9F16}" dt="2025-03-17T23:39:26.864" v="10" actId="20577"/>
          <ac:spMkLst>
            <pc:docMk/>
            <pc:sldMk cId="2749793717" sldId="274"/>
            <ac:spMk id="9" creationId="{A770FFCB-F484-1F4D-3046-2239A6216EF1}"/>
          </ac:spMkLst>
        </pc:spChg>
        <pc:picChg chg="add mod">
          <ac:chgData name="François GLEYZON" userId="a2d04f23f7faf3ef" providerId="LiveId" clId="{185CA6E5-65FE-4AFD-87C6-A3C36DFA9F16}" dt="2025-03-18T00:41:23.018" v="4133" actId="1076"/>
          <ac:picMkLst>
            <pc:docMk/>
            <pc:sldMk cId="2749793717" sldId="274"/>
            <ac:picMk id="4" creationId="{F09012AF-83BA-640B-AD6E-77F15E6D28F5}"/>
          </ac:picMkLst>
        </pc:picChg>
        <pc:picChg chg="add mod">
          <ac:chgData name="François GLEYZON" userId="a2d04f23f7faf3ef" providerId="LiveId" clId="{185CA6E5-65FE-4AFD-87C6-A3C36DFA9F16}" dt="2025-03-18T00:41:26.548" v="4134" actId="1076"/>
          <ac:picMkLst>
            <pc:docMk/>
            <pc:sldMk cId="2749793717" sldId="274"/>
            <ac:picMk id="6" creationId="{C406891E-CC20-93C7-27E2-9FEFD49F05B1}"/>
          </ac:picMkLst>
        </pc:picChg>
      </pc:sldChg>
      <pc:sldChg chg="addSp modSp add mod">
        <pc:chgData name="François GLEYZON" userId="a2d04f23f7faf3ef" providerId="LiveId" clId="{185CA6E5-65FE-4AFD-87C6-A3C36DFA9F16}" dt="2025-03-18T01:21:24.546" v="6137" actId="113"/>
        <pc:sldMkLst>
          <pc:docMk/>
          <pc:sldMk cId="2173005566" sldId="275"/>
        </pc:sldMkLst>
        <pc:spChg chg="add mod">
          <ac:chgData name="François GLEYZON" userId="a2d04f23f7faf3ef" providerId="LiveId" clId="{185CA6E5-65FE-4AFD-87C6-A3C36DFA9F16}" dt="2025-03-18T01:21:24.546" v="6137" actId="113"/>
          <ac:spMkLst>
            <pc:docMk/>
            <pc:sldMk cId="2173005566" sldId="275"/>
            <ac:spMk id="2" creationId="{C4CE048C-31CE-7AF6-089C-3E74910E5F86}"/>
          </ac:spMkLst>
        </pc:spChg>
        <pc:spChg chg="mod">
          <ac:chgData name="François GLEYZON" userId="a2d04f23f7faf3ef" providerId="LiveId" clId="{185CA6E5-65FE-4AFD-87C6-A3C36DFA9F16}" dt="2025-03-17T23:39:29.344" v="11" actId="20577"/>
          <ac:spMkLst>
            <pc:docMk/>
            <pc:sldMk cId="2173005566" sldId="275"/>
            <ac:spMk id="9" creationId="{2ADB2E21-CA39-154D-416F-58FD8F3A8B06}"/>
          </ac:spMkLst>
        </pc:spChg>
      </pc:sldChg>
      <pc:sldChg chg="addSp modSp add mod">
        <pc:chgData name="François GLEYZON" userId="a2d04f23f7faf3ef" providerId="LiveId" clId="{185CA6E5-65FE-4AFD-87C6-A3C36DFA9F16}" dt="2025-03-18T01:37:06.669" v="7450" actId="20577"/>
        <pc:sldMkLst>
          <pc:docMk/>
          <pc:sldMk cId="1947937328" sldId="276"/>
        </pc:sldMkLst>
        <pc:spChg chg="add mod">
          <ac:chgData name="François GLEYZON" userId="a2d04f23f7faf3ef" providerId="LiveId" clId="{185CA6E5-65FE-4AFD-87C6-A3C36DFA9F16}" dt="2025-03-18T01:37:06.669" v="7450" actId="20577"/>
          <ac:spMkLst>
            <pc:docMk/>
            <pc:sldMk cId="1947937328" sldId="276"/>
            <ac:spMk id="2" creationId="{4AEF83C1-2829-E6C9-BC3C-16F0CA5938E3}"/>
          </ac:spMkLst>
        </pc:spChg>
        <pc:spChg chg="mod">
          <ac:chgData name="François GLEYZON" userId="a2d04f23f7faf3ef" providerId="LiveId" clId="{185CA6E5-65FE-4AFD-87C6-A3C36DFA9F16}" dt="2025-03-18T01:32:07.219" v="7088" actId="20577"/>
          <ac:spMkLst>
            <pc:docMk/>
            <pc:sldMk cId="1947937328" sldId="276"/>
            <ac:spMk id="9" creationId="{5962CF46-E93A-6CCD-3728-04951B8C1C0E}"/>
          </ac:spMkLst>
        </pc:spChg>
      </pc:sldChg>
      <pc:sldChg chg="modSp add del mod">
        <pc:chgData name="François GLEYZON" userId="a2d04f23f7faf3ef" providerId="LiveId" clId="{185CA6E5-65FE-4AFD-87C6-A3C36DFA9F16}" dt="2025-03-18T01:32:10.902" v="7089" actId="2696"/>
        <pc:sldMkLst>
          <pc:docMk/>
          <pc:sldMk cId="3078604452" sldId="277"/>
        </pc:sldMkLst>
        <pc:spChg chg="mod">
          <ac:chgData name="François GLEYZON" userId="a2d04f23f7faf3ef" providerId="LiveId" clId="{185CA6E5-65FE-4AFD-87C6-A3C36DFA9F16}" dt="2025-03-17T23:39:35.698" v="14" actId="20577"/>
          <ac:spMkLst>
            <pc:docMk/>
            <pc:sldMk cId="3078604452" sldId="277"/>
            <ac:spMk id="9" creationId="{FBDCBDC1-CE38-6BEF-C537-6CA7010DCCCC}"/>
          </ac:spMkLst>
        </pc:spChg>
      </pc:sldChg>
      <pc:sldChg chg="addSp delSp modSp add mod">
        <pc:chgData name="François GLEYZON" userId="a2d04f23f7faf3ef" providerId="LiveId" clId="{185CA6E5-65FE-4AFD-87C6-A3C36DFA9F16}" dt="2025-03-18T00:09:46.255" v="2516" actId="14100"/>
        <pc:sldMkLst>
          <pc:docMk/>
          <pc:sldMk cId="2912850716" sldId="278"/>
        </pc:sldMkLst>
        <pc:spChg chg="add mod">
          <ac:chgData name="François GLEYZON" userId="a2d04f23f7faf3ef" providerId="LiveId" clId="{185CA6E5-65FE-4AFD-87C6-A3C36DFA9F16}" dt="2025-03-18T00:07:31.595" v="2131" actId="1076"/>
          <ac:spMkLst>
            <pc:docMk/>
            <pc:sldMk cId="2912850716" sldId="278"/>
            <ac:spMk id="4" creationId="{D5A8F4A7-FCF8-E72D-42E7-6E026E8CCB0C}"/>
          </ac:spMkLst>
        </pc:spChg>
        <pc:spChg chg="add mod">
          <ac:chgData name="François GLEYZON" userId="a2d04f23f7faf3ef" providerId="LiveId" clId="{185CA6E5-65FE-4AFD-87C6-A3C36DFA9F16}" dt="2025-03-18T00:09:31.555" v="2514" actId="313"/>
          <ac:spMkLst>
            <pc:docMk/>
            <pc:sldMk cId="2912850716" sldId="278"/>
            <ac:spMk id="5" creationId="{08454F24-008F-4336-2E32-AEA28245F8A9}"/>
          </ac:spMkLst>
        </pc:spChg>
        <pc:spChg chg="mod">
          <ac:chgData name="François GLEYZON" userId="a2d04f23f7faf3ef" providerId="LiveId" clId="{185CA6E5-65FE-4AFD-87C6-A3C36DFA9F16}" dt="2025-03-18T00:09:46.255" v="2516" actId="14100"/>
          <ac:spMkLst>
            <pc:docMk/>
            <pc:sldMk cId="2912850716" sldId="278"/>
            <ac:spMk id="6" creationId="{2A590F70-A468-A4DB-238B-BF4C91B5C48D}"/>
          </ac:spMkLst>
        </pc:spChg>
        <pc:spChg chg="del">
          <ac:chgData name="François GLEYZON" userId="a2d04f23f7faf3ef" providerId="LiveId" clId="{185CA6E5-65FE-4AFD-87C6-A3C36DFA9F16}" dt="2025-03-17T23:57:39.245" v="1271" actId="478"/>
          <ac:spMkLst>
            <pc:docMk/>
            <pc:sldMk cId="2912850716" sldId="278"/>
            <ac:spMk id="19" creationId="{B0A4A3D9-CFE6-3220-B258-527648EF559B}"/>
          </ac:spMkLst>
        </pc:spChg>
        <pc:spChg chg="del">
          <ac:chgData name="François GLEYZON" userId="a2d04f23f7faf3ef" providerId="LiveId" clId="{185CA6E5-65FE-4AFD-87C6-A3C36DFA9F16}" dt="2025-03-17T23:57:38.055" v="1270" actId="478"/>
          <ac:spMkLst>
            <pc:docMk/>
            <pc:sldMk cId="2912850716" sldId="278"/>
            <ac:spMk id="21" creationId="{721AEDE3-8EA0-AC5D-EC99-8B945F0B5301}"/>
          </ac:spMkLst>
        </pc:spChg>
        <pc:spChg chg="del">
          <ac:chgData name="François GLEYZON" userId="a2d04f23f7faf3ef" providerId="LiveId" clId="{185CA6E5-65FE-4AFD-87C6-A3C36DFA9F16}" dt="2025-03-17T23:57:39.935" v="1272" actId="478"/>
          <ac:spMkLst>
            <pc:docMk/>
            <pc:sldMk cId="2912850716" sldId="278"/>
            <ac:spMk id="28" creationId="{AAC79A2F-6847-9578-8051-C8690A4485B5}"/>
          </ac:spMkLst>
        </pc:spChg>
        <pc:picChg chg="add mod ord">
          <ac:chgData name="François GLEYZON" userId="a2d04f23f7faf3ef" providerId="LiveId" clId="{185CA6E5-65FE-4AFD-87C6-A3C36DFA9F16}" dt="2025-03-18T00:03:35.915" v="1708" actId="167"/>
          <ac:picMkLst>
            <pc:docMk/>
            <pc:sldMk cId="2912850716" sldId="278"/>
            <ac:picMk id="3" creationId="{6F65162A-9F2C-E210-A152-1BBC5918A9D4}"/>
          </ac:picMkLst>
        </pc:picChg>
        <pc:picChg chg="del">
          <ac:chgData name="François GLEYZON" userId="a2d04f23f7faf3ef" providerId="LiveId" clId="{185CA6E5-65FE-4AFD-87C6-A3C36DFA9F16}" dt="2025-03-17T23:57:35.255" v="1269" actId="478"/>
          <ac:picMkLst>
            <pc:docMk/>
            <pc:sldMk cId="2912850716" sldId="278"/>
            <ac:picMk id="10" creationId="{8DAAF4FB-DD3B-B60E-51CC-06397113C826}"/>
          </ac:picMkLst>
        </pc:picChg>
        <pc:picChg chg="del">
          <ac:chgData name="François GLEYZON" userId="a2d04f23f7faf3ef" providerId="LiveId" clId="{185CA6E5-65FE-4AFD-87C6-A3C36DFA9F16}" dt="2025-03-17T23:57:40.235" v="1273" actId="478"/>
          <ac:picMkLst>
            <pc:docMk/>
            <pc:sldMk cId="2912850716" sldId="278"/>
            <ac:picMk id="24" creationId="{5081E4C9-6911-E723-F89D-187F6377C176}"/>
          </ac:picMkLst>
        </pc:picChg>
        <pc:picChg chg="del">
          <ac:chgData name="François GLEYZON" userId="a2d04f23f7faf3ef" providerId="LiveId" clId="{185CA6E5-65FE-4AFD-87C6-A3C36DFA9F16}" dt="2025-03-17T23:57:40.495" v="1274" actId="478"/>
          <ac:picMkLst>
            <pc:docMk/>
            <pc:sldMk cId="2912850716" sldId="278"/>
            <ac:picMk id="26" creationId="{39D8DA31-E109-6216-9151-931B21493206}"/>
          </ac:picMkLst>
        </pc:picChg>
        <pc:picChg chg="del">
          <ac:chgData name="François GLEYZON" userId="a2d04f23f7faf3ef" providerId="LiveId" clId="{185CA6E5-65FE-4AFD-87C6-A3C36DFA9F16}" dt="2025-03-17T23:57:40.816" v="1275" actId="478"/>
          <ac:picMkLst>
            <pc:docMk/>
            <pc:sldMk cId="2912850716" sldId="278"/>
            <ac:picMk id="27" creationId="{1D76C907-6F5E-F0B4-8B69-32F623D3D5B9}"/>
          </ac:picMkLst>
        </pc:picChg>
      </pc:sldChg>
      <pc:sldChg chg="addSp delSp modSp add mod">
        <pc:chgData name="François GLEYZON" userId="a2d04f23f7faf3ef" providerId="LiveId" clId="{185CA6E5-65FE-4AFD-87C6-A3C36DFA9F16}" dt="2025-03-18T01:12:46.689" v="5476" actId="20577"/>
        <pc:sldMkLst>
          <pc:docMk/>
          <pc:sldMk cId="2309993896" sldId="279"/>
        </pc:sldMkLst>
        <pc:spChg chg="del">
          <ac:chgData name="François GLEYZON" userId="a2d04f23f7faf3ef" providerId="LiveId" clId="{185CA6E5-65FE-4AFD-87C6-A3C36DFA9F16}" dt="2025-03-18T00:11:35.005" v="2742" actId="478"/>
          <ac:spMkLst>
            <pc:docMk/>
            <pc:sldMk cId="2309993896" sldId="279"/>
            <ac:spMk id="4" creationId="{B14DAE7B-8617-97F1-2BE7-701675E9B77C}"/>
          </ac:spMkLst>
        </pc:spChg>
        <pc:spChg chg="del">
          <ac:chgData name="François GLEYZON" userId="a2d04f23f7faf3ef" providerId="LiveId" clId="{185CA6E5-65FE-4AFD-87C6-A3C36DFA9F16}" dt="2025-03-18T00:11:35.755" v="2743" actId="478"/>
          <ac:spMkLst>
            <pc:docMk/>
            <pc:sldMk cId="2309993896" sldId="279"/>
            <ac:spMk id="5" creationId="{548ECC39-9BF9-E502-7DBC-936796F1A7B9}"/>
          </ac:spMkLst>
        </pc:spChg>
        <pc:spChg chg="mod">
          <ac:chgData name="François GLEYZON" userId="a2d04f23f7faf3ef" providerId="LiveId" clId="{185CA6E5-65FE-4AFD-87C6-A3C36DFA9F16}" dt="2025-03-18T00:17:12.728" v="2969" actId="14100"/>
          <ac:spMkLst>
            <pc:docMk/>
            <pc:sldMk cId="2309993896" sldId="279"/>
            <ac:spMk id="6" creationId="{014CBE80-A193-3879-B760-5A8874F73D47}"/>
          </ac:spMkLst>
        </pc:spChg>
        <pc:spChg chg="add mod">
          <ac:chgData name="François GLEYZON" userId="a2d04f23f7faf3ef" providerId="LiveId" clId="{185CA6E5-65FE-4AFD-87C6-A3C36DFA9F16}" dt="2025-03-18T00:19:31.910" v="3402" actId="313"/>
          <ac:spMkLst>
            <pc:docMk/>
            <pc:sldMk cId="2309993896" sldId="279"/>
            <ac:spMk id="8" creationId="{62334D4E-D891-800C-1543-C03598E6C4EF}"/>
          </ac:spMkLst>
        </pc:spChg>
        <pc:spChg chg="add mod">
          <ac:chgData name="François GLEYZON" userId="a2d04f23f7faf3ef" providerId="LiveId" clId="{185CA6E5-65FE-4AFD-87C6-A3C36DFA9F16}" dt="2025-03-18T00:23:24.660" v="3412" actId="164"/>
          <ac:spMkLst>
            <pc:docMk/>
            <pc:sldMk cId="2309993896" sldId="279"/>
            <ac:spMk id="12" creationId="{18BDC1F6-433F-BDE0-2113-1563CB0F33CA}"/>
          </ac:spMkLst>
        </pc:spChg>
        <pc:spChg chg="add mod">
          <ac:chgData name="François GLEYZON" userId="a2d04f23f7faf3ef" providerId="LiveId" clId="{185CA6E5-65FE-4AFD-87C6-A3C36DFA9F16}" dt="2025-03-18T01:12:46.689" v="5476" actId="20577"/>
          <ac:spMkLst>
            <pc:docMk/>
            <pc:sldMk cId="2309993896" sldId="279"/>
            <ac:spMk id="15" creationId="{A4FE3853-F02C-32CE-FEF8-A05DB93F7740}"/>
          </ac:spMkLst>
        </pc:spChg>
        <pc:grpChg chg="add mod">
          <ac:chgData name="François GLEYZON" userId="a2d04f23f7faf3ef" providerId="LiveId" clId="{185CA6E5-65FE-4AFD-87C6-A3C36DFA9F16}" dt="2025-03-18T00:23:24.660" v="3412" actId="164"/>
          <ac:grpSpMkLst>
            <pc:docMk/>
            <pc:sldMk cId="2309993896" sldId="279"/>
            <ac:grpSpMk id="13" creationId="{BB1BB342-8EE7-5F2F-7374-BE9AA8ED5CCF}"/>
          </ac:grpSpMkLst>
        </pc:grpChg>
        <pc:picChg chg="del">
          <ac:chgData name="François GLEYZON" userId="a2d04f23f7faf3ef" providerId="LiveId" clId="{185CA6E5-65FE-4AFD-87C6-A3C36DFA9F16}" dt="2025-03-18T00:11:34.155" v="2741" actId="478"/>
          <ac:picMkLst>
            <pc:docMk/>
            <pc:sldMk cId="2309993896" sldId="279"/>
            <ac:picMk id="3" creationId="{E0140E8D-929F-A795-9DCE-C4AED21F2E6E}"/>
          </ac:picMkLst>
        </pc:picChg>
        <pc:picChg chg="add mod modCrop">
          <ac:chgData name="François GLEYZON" userId="a2d04f23f7faf3ef" providerId="LiveId" clId="{185CA6E5-65FE-4AFD-87C6-A3C36DFA9F16}" dt="2025-03-18T00:23:24.660" v="3412" actId="164"/>
          <ac:picMkLst>
            <pc:docMk/>
            <pc:sldMk cId="2309993896" sldId="279"/>
            <ac:picMk id="11" creationId="{A5F31602-D128-1EB9-BB1E-9965A3FA8F68}"/>
          </ac:picMkLst>
        </pc:picChg>
        <pc:picChg chg="add mod">
          <ac:chgData name="François GLEYZON" userId="a2d04f23f7faf3ef" providerId="LiveId" clId="{185CA6E5-65FE-4AFD-87C6-A3C36DFA9F16}" dt="2025-03-18T01:12:36.410" v="5470"/>
          <ac:picMkLst>
            <pc:docMk/>
            <pc:sldMk cId="2309993896" sldId="279"/>
            <ac:picMk id="14" creationId="{FC909F9D-14BE-9193-6C67-8D3847BCE66F}"/>
          </ac:picMkLst>
        </pc:picChg>
        <pc:cxnChg chg="add mod">
          <ac:chgData name="François GLEYZON" userId="a2d04f23f7faf3ef" providerId="LiveId" clId="{185CA6E5-65FE-4AFD-87C6-A3C36DFA9F16}" dt="2025-03-18T00:17:34.740" v="2971" actId="208"/>
          <ac:cxnSpMkLst>
            <pc:docMk/>
            <pc:sldMk cId="2309993896" sldId="279"/>
            <ac:cxnSpMk id="7" creationId="{897B65CC-392F-C838-606A-4BD317E0DC0C}"/>
          </ac:cxnSpMkLst>
        </pc:cxnChg>
      </pc:sldChg>
      <pc:sldChg chg="addSp delSp modSp add mod">
        <pc:chgData name="François GLEYZON" userId="a2d04f23f7faf3ef" providerId="LiveId" clId="{185CA6E5-65FE-4AFD-87C6-A3C36DFA9F16}" dt="2025-03-18T01:28:38.128" v="6757" actId="20577"/>
        <pc:sldMkLst>
          <pc:docMk/>
          <pc:sldMk cId="3313650731" sldId="280"/>
        </pc:sldMkLst>
        <pc:spChg chg="mod">
          <ac:chgData name="François GLEYZON" userId="a2d04f23f7faf3ef" providerId="LiveId" clId="{185CA6E5-65FE-4AFD-87C6-A3C36DFA9F16}" dt="2025-03-18T01:28:38.128" v="6757" actId="20577"/>
          <ac:spMkLst>
            <pc:docMk/>
            <pc:sldMk cId="3313650731" sldId="280"/>
            <ac:spMk id="2" creationId="{B209A7D0-F198-B4C7-1F3F-922F436430DC}"/>
          </ac:spMkLst>
        </pc:spChg>
        <pc:spChg chg="add mod">
          <ac:chgData name="François GLEYZON" userId="a2d04f23f7faf3ef" providerId="LiveId" clId="{185CA6E5-65FE-4AFD-87C6-A3C36DFA9F16}" dt="2025-03-18T01:11:13.157" v="5443" actId="113"/>
          <ac:spMkLst>
            <pc:docMk/>
            <pc:sldMk cId="3313650731" sldId="280"/>
            <ac:spMk id="3" creationId="{914660B9-39F8-29DA-488A-0C46D7843C0F}"/>
          </ac:spMkLst>
        </pc:spChg>
        <pc:spChg chg="del">
          <ac:chgData name="François GLEYZON" userId="a2d04f23f7faf3ef" providerId="LiveId" clId="{185CA6E5-65FE-4AFD-87C6-A3C36DFA9F16}" dt="2025-03-18T00:53:08.500" v="4607" actId="478"/>
          <ac:spMkLst>
            <pc:docMk/>
            <pc:sldMk cId="3313650731" sldId="280"/>
            <ac:spMk id="7" creationId="{438639CC-DE94-AC77-8843-8FA006287DE1}"/>
          </ac:spMkLst>
        </pc:spChg>
        <pc:picChg chg="del">
          <ac:chgData name="François GLEYZON" userId="a2d04f23f7faf3ef" providerId="LiveId" clId="{185CA6E5-65FE-4AFD-87C6-A3C36DFA9F16}" dt="2025-03-18T00:53:07.409" v="4606" actId="478"/>
          <ac:picMkLst>
            <pc:docMk/>
            <pc:sldMk cId="3313650731" sldId="280"/>
            <ac:picMk id="4" creationId="{39073AB2-C2DB-9DA7-ED49-86DF53E50399}"/>
          </ac:picMkLst>
        </pc:picChg>
        <pc:picChg chg="del">
          <ac:chgData name="François GLEYZON" userId="a2d04f23f7faf3ef" providerId="LiveId" clId="{185CA6E5-65FE-4AFD-87C6-A3C36DFA9F16}" dt="2025-03-18T00:53:07.029" v="4605" actId="478"/>
          <ac:picMkLst>
            <pc:docMk/>
            <pc:sldMk cId="3313650731" sldId="280"/>
            <ac:picMk id="6" creationId="{ACA2B73B-4543-76AA-C6B6-D2C5C065E241}"/>
          </ac:picMkLst>
        </pc:picChg>
        <pc:picChg chg="add mod">
          <ac:chgData name="François GLEYZON" userId="a2d04f23f7faf3ef" providerId="LiveId" clId="{185CA6E5-65FE-4AFD-87C6-A3C36DFA9F16}" dt="2025-03-18T01:10:37.853" v="5408" actId="1076"/>
          <ac:picMkLst>
            <pc:docMk/>
            <pc:sldMk cId="3313650731" sldId="280"/>
            <ac:picMk id="1026" creationId="{50687089-4B5D-0C06-6E6D-874970E7AEBE}"/>
          </ac:picMkLst>
        </pc:picChg>
      </pc:sldChg>
      <pc:sldChg chg="modSp add mod">
        <pc:chgData name="François GLEYZON" userId="a2d04f23f7faf3ef" providerId="LiveId" clId="{185CA6E5-65FE-4AFD-87C6-A3C36DFA9F16}" dt="2025-03-18T01:38:14.394" v="7668" actId="20577"/>
        <pc:sldMkLst>
          <pc:docMk/>
          <pc:sldMk cId="298882411" sldId="281"/>
        </pc:sldMkLst>
        <pc:spChg chg="mod">
          <ac:chgData name="François GLEYZON" userId="a2d04f23f7faf3ef" providerId="LiveId" clId="{185CA6E5-65FE-4AFD-87C6-A3C36DFA9F16}" dt="2025-03-18T01:38:14.394" v="7668" actId="20577"/>
          <ac:spMkLst>
            <pc:docMk/>
            <pc:sldMk cId="298882411" sldId="281"/>
            <ac:spMk id="2" creationId="{8004F7FD-C1ED-C0C4-12CC-EF679C2B4BCF}"/>
          </ac:spMkLst>
        </pc:spChg>
        <pc:spChg chg="mod">
          <ac:chgData name="François GLEYZON" userId="a2d04f23f7faf3ef" providerId="LiveId" clId="{185CA6E5-65FE-4AFD-87C6-A3C36DFA9F16}" dt="2025-03-18T01:35:25.738" v="7321" actId="20577"/>
          <ac:spMkLst>
            <pc:docMk/>
            <pc:sldMk cId="298882411" sldId="281"/>
            <ac:spMk id="9" creationId="{97D1993C-328D-AE35-7FD6-295BFBA515B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36D1BE0-9163-4941-8556-7FE0B29195A4}" type="datetimeFigureOut">
              <a:rPr lang="en-GB" smtClean="0"/>
              <a:t>19/03/2025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A8F5A3-1210-481E-B98C-38D1ADA5BAE1}" type="slidenum">
              <a:rPr lang="en-GB" smtClean="0"/>
              <a:t>‹#›</a:t>
            </a:fld>
            <a:endParaRPr lang="en-GB"/>
          </a:p>
        </p:txBody>
      </p:sp>
    </p:spTree>
    <p:extLst>
      <p:ext uri="{BB962C8B-B14F-4D97-AF65-F5344CB8AC3E}">
        <p14:creationId xmlns:p14="http://schemas.microsoft.com/office/powerpoint/2010/main" val="3743971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BF3E5-1EA5-CAB4-8FAF-3F37432AB2F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302E12F-8D32-D4EB-5AC3-B788632408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7644AC5-B1B1-F1C4-AC77-F3AD3B178449}"/>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90DA4311-C6DD-EA1F-A011-2A33844155C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70EE630-5057-AAF5-C26A-76A457EE186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7742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EB339-8B82-6FBF-D3F7-2DFDB98C3C7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B1C2750-6CF3-E35F-E969-21F6D0446FB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4671616-82E7-64E2-3382-6C6D74E05C82}"/>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0029F590-2967-683B-EF1C-84B9A90E693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ADAD36D-D976-2900-09A8-D7DB203F9A98}"/>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4213674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E7C024-C976-C904-372D-189581558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0575C67-3486-298F-BCA8-CC3169B95F0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CCD9E5A-2580-1E65-0AD2-0D728E5FF85A}"/>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106B2F25-9D05-D675-235C-F42E2F66FC1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A378BEB-AF44-1B94-C29E-D024E87FE282}"/>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635937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BCFAD-0ED8-2C31-DF47-3F07CC2ECA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26CE4E1-AAE1-8AD4-EE13-F8225F16217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AEFE86-9360-D3B5-190D-D1F6A19D171F}"/>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536A7688-3448-0CE3-9AD2-A08901C0D42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6B5E779-B0C0-3ED7-6FBB-DEFCCA6A8B14}"/>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001744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E1D36-1C2A-FD90-0600-8448D7ED5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B834D3F-9B36-1345-5BB4-6BCF14BD7C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7D596E-9761-C035-5FD6-B7C75D0DC3CD}"/>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61D3E564-567F-883B-10B2-933D158906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0CC263-B874-2E3A-08CB-9E2D65D650B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057842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4D5BE1-7D70-1DAC-DA53-0D016088E83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207BA164-A1F7-84E7-DDBE-6014F83B787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BF8931-4840-505E-AE43-6C6FB13C3C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B46B6B86-3A41-5E68-051A-4B5DE0228435}"/>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6" name="Footer Placeholder 5">
            <a:extLst>
              <a:ext uri="{FF2B5EF4-FFF2-40B4-BE49-F238E27FC236}">
                <a16:creationId xmlns:a16="http://schemas.microsoft.com/office/drawing/2014/main" id="{AF3C7185-7177-BDE9-2735-45F020EE49A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FA2125E-AE8F-4932-9B02-4F6E4244C475}"/>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5574977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B647A-39E5-13AD-6C69-FA1A2C1A7B7E}"/>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BD23E22B-B00D-C06C-ACE0-3CAF33507C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84548AB-FDCA-414A-ECF1-6E6A855636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7FE6237-0E66-5D3F-D6CD-FA6AE01F9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E3FC37-42F2-F973-A783-581F64C91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D80507D-6FB7-ACB8-F9FE-F2A5CFE8BAC5}"/>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8" name="Footer Placeholder 7">
            <a:extLst>
              <a:ext uri="{FF2B5EF4-FFF2-40B4-BE49-F238E27FC236}">
                <a16:creationId xmlns:a16="http://schemas.microsoft.com/office/drawing/2014/main" id="{16146E1C-63CE-25EC-41C3-94F888F21AF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44AB7EF-7514-0414-5818-DF034547857C}"/>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156736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42179-261F-BE94-943E-75BD1946ED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1D04637-98AE-FA93-B89E-EF703F42610B}"/>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4" name="Footer Placeholder 3">
            <a:extLst>
              <a:ext uri="{FF2B5EF4-FFF2-40B4-BE49-F238E27FC236}">
                <a16:creationId xmlns:a16="http://schemas.microsoft.com/office/drawing/2014/main" id="{968FA218-294E-3D47-59BB-7147D068CAD2}"/>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F7F7167-FBB1-BFF6-2A73-91D133A6A85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2358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3707A-BC84-0D9C-CF64-1E3D86532173}"/>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3" name="Footer Placeholder 2">
            <a:extLst>
              <a:ext uri="{FF2B5EF4-FFF2-40B4-BE49-F238E27FC236}">
                <a16:creationId xmlns:a16="http://schemas.microsoft.com/office/drawing/2014/main" id="{236C9E89-B850-1866-B194-B94A494CA61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347A51C-986D-8E3D-19D1-45FD9250EC16}"/>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3471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C1CF4-C617-66E3-862B-FEF56A9C76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14911FF-06A9-AAA8-94A4-66182AD951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4BF955DA-77EA-4CC4-E721-491B6F0D23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91773A-4950-AE31-82C3-EC03F6AE0469}"/>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6" name="Footer Placeholder 5">
            <a:extLst>
              <a:ext uri="{FF2B5EF4-FFF2-40B4-BE49-F238E27FC236}">
                <a16:creationId xmlns:a16="http://schemas.microsoft.com/office/drawing/2014/main" id="{10F0431F-3554-83E7-E746-8FF102887B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8ADD722-1968-BF4F-CC98-E85DAFCC324A}"/>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681860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27FD-C4E6-5C38-628E-E342CF5F7F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76D52D7-9357-2280-B928-6BAAB2729D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C5FD1BD-426A-80E2-3A1F-35407EB13B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6771BE-A24D-3046-22E5-AD3DD56E01E7}"/>
              </a:ext>
            </a:extLst>
          </p:cNvPr>
          <p:cNvSpPr>
            <a:spLocks noGrp="1"/>
          </p:cNvSpPr>
          <p:nvPr>
            <p:ph type="dt" sz="half" idx="10"/>
          </p:nvPr>
        </p:nvSpPr>
        <p:spPr/>
        <p:txBody>
          <a:bodyPr/>
          <a:lstStyle/>
          <a:p>
            <a:fld id="{CEFDEF93-0E3A-4A89-BC16-F38BAE82060D}" type="datetimeFigureOut">
              <a:rPr lang="en-GB" smtClean="0"/>
              <a:t>19/03/2025</a:t>
            </a:fld>
            <a:endParaRPr lang="en-GB"/>
          </a:p>
        </p:txBody>
      </p:sp>
      <p:sp>
        <p:nvSpPr>
          <p:cNvPr id="6" name="Footer Placeholder 5">
            <a:extLst>
              <a:ext uri="{FF2B5EF4-FFF2-40B4-BE49-F238E27FC236}">
                <a16:creationId xmlns:a16="http://schemas.microsoft.com/office/drawing/2014/main" id="{B339805E-9B45-7A75-0C65-B05236B9DC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B4DB5D4-00A6-1C9C-2393-C83E756F9C20}"/>
              </a:ext>
            </a:extLst>
          </p:cNvPr>
          <p:cNvSpPr>
            <a:spLocks noGrp="1"/>
          </p:cNvSpPr>
          <p:nvPr>
            <p:ph type="sldNum" sz="quarter" idx="12"/>
          </p:nvPr>
        </p:nvSpPr>
        <p:spPr/>
        <p:txBody>
          <a:bodyPr/>
          <a:lstStyle/>
          <a:p>
            <a:fld id="{74DDA11D-2719-4AB3-AAA7-DB2910A56E08}" type="slidenum">
              <a:rPr lang="en-GB" smtClean="0"/>
              <a:t>‹#›</a:t>
            </a:fld>
            <a:endParaRPr lang="en-GB"/>
          </a:p>
        </p:txBody>
      </p:sp>
    </p:spTree>
    <p:extLst>
      <p:ext uri="{BB962C8B-B14F-4D97-AF65-F5344CB8AC3E}">
        <p14:creationId xmlns:p14="http://schemas.microsoft.com/office/powerpoint/2010/main" val="29973571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42C20B-9D9F-26FE-9C6B-E020A9C891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2B0EBF3-8884-68DA-071C-D8426CEDF5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7F239B-E71E-99D1-3110-4D9DFA318A9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FDEF93-0E3A-4A89-BC16-F38BAE82060D}" type="datetimeFigureOut">
              <a:rPr lang="en-GB" smtClean="0"/>
              <a:t>19/03/2025</a:t>
            </a:fld>
            <a:endParaRPr lang="en-GB"/>
          </a:p>
        </p:txBody>
      </p:sp>
      <p:sp>
        <p:nvSpPr>
          <p:cNvPr id="5" name="Footer Placeholder 4">
            <a:extLst>
              <a:ext uri="{FF2B5EF4-FFF2-40B4-BE49-F238E27FC236}">
                <a16:creationId xmlns:a16="http://schemas.microsoft.com/office/drawing/2014/main" id="{4067DF26-4672-743E-599E-8D48BFEDD9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84DD074-CC39-C5E9-D976-71501AA0A72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A11D-2719-4AB3-AAA7-DB2910A56E08}" type="slidenum">
              <a:rPr lang="en-GB" smtClean="0"/>
              <a:t>‹#›</a:t>
            </a:fld>
            <a:endParaRPr lang="en-GB"/>
          </a:p>
        </p:txBody>
      </p:sp>
    </p:spTree>
    <p:extLst>
      <p:ext uri="{BB962C8B-B14F-4D97-AF65-F5344CB8AC3E}">
        <p14:creationId xmlns:p14="http://schemas.microsoft.com/office/powerpoint/2010/main" val="123908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2.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4.jp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C671FC3-1B2C-746A-F6A8-77FA9A8DC743}"/>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3" name="Rectangle 2">
            <a:extLst>
              <a:ext uri="{FF2B5EF4-FFF2-40B4-BE49-F238E27FC236}">
                <a16:creationId xmlns:a16="http://schemas.microsoft.com/office/drawing/2014/main" id="{568554F7-B174-79F4-DC46-68D2FF64134D}"/>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7" name="Rectangle 6">
            <a:extLst>
              <a:ext uri="{FF2B5EF4-FFF2-40B4-BE49-F238E27FC236}">
                <a16:creationId xmlns:a16="http://schemas.microsoft.com/office/drawing/2014/main" id="{230C37D5-1433-52B7-0A78-180B08205F17}"/>
              </a:ext>
            </a:extLst>
          </p:cNvPr>
          <p:cNvSpPr/>
          <p:nvPr/>
        </p:nvSpPr>
        <p:spPr>
          <a:xfrm>
            <a:off x="0" y="6593305"/>
            <a:ext cx="4064400" cy="264695"/>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8" name="Rectangle 7">
            <a:extLst>
              <a:ext uri="{FF2B5EF4-FFF2-40B4-BE49-F238E27FC236}">
                <a16:creationId xmlns:a16="http://schemas.microsoft.com/office/drawing/2014/main" id="{C9F42401-7236-E1BF-C86A-2AA6084B3FAA}"/>
              </a:ext>
            </a:extLst>
          </p:cNvPr>
          <p:cNvSpPr/>
          <p:nvPr/>
        </p:nvSpPr>
        <p:spPr>
          <a:xfrm>
            <a:off x="4064400" y="6593305"/>
            <a:ext cx="4064400" cy="264695"/>
          </a:xfrm>
          <a:prstGeom prst="rect">
            <a:avLst/>
          </a:prstGeom>
          <a:solidFill>
            <a:srgbClr val="ECECE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Rectangle 8">
            <a:extLst>
              <a:ext uri="{FF2B5EF4-FFF2-40B4-BE49-F238E27FC236}">
                <a16:creationId xmlns:a16="http://schemas.microsoft.com/office/drawing/2014/main" id="{D5471492-F85C-788A-940F-DC5DE2D8F51E}"/>
              </a:ext>
            </a:extLst>
          </p:cNvPr>
          <p:cNvSpPr/>
          <p:nvPr/>
        </p:nvSpPr>
        <p:spPr>
          <a:xfrm>
            <a:off x="8127602" y="6593304"/>
            <a:ext cx="4064400" cy="264695"/>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 name="TextBox 3">
            <a:extLst>
              <a:ext uri="{FF2B5EF4-FFF2-40B4-BE49-F238E27FC236}">
                <a16:creationId xmlns:a16="http://schemas.microsoft.com/office/drawing/2014/main" id="{95E7F9AA-F423-8939-0562-C60D980C1651}"/>
              </a:ext>
            </a:extLst>
          </p:cNvPr>
          <p:cNvSpPr txBox="1"/>
          <p:nvPr/>
        </p:nvSpPr>
        <p:spPr>
          <a:xfrm>
            <a:off x="1231701" y="2016002"/>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MEC8211 - Vérif. et </a:t>
            </a:r>
            <a:r>
              <a:rPr lang="fr-FR" sz="3200" b="1" noProof="0" dirty="0" err="1">
                <a:latin typeface="Times New Roman" panose="02020603050405020304" pitchFamily="18" charset="0"/>
                <a:cs typeface="Times New Roman" panose="02020603050405020304" pitchFamily="18" charset="0"/>
              </a:rPr>
              <a:t>valid</a:t>
            </a:r>
            <a:r>
              <a:rPr lang="fr-FR" sz="3200" b="1" noProof="0" dirty="0">
                <a:latin typeface="Times New Roman" panose="02020603050405020304" pitchFamily="18" charset="0"/>
                <a:cs typeface="Times New Roman" panose="02020603050405020304" pitchFamily="18" charset="0"/>
              </a:rPr>
              <a:t>. en modélisation numérique</a:t>
            </a:r>
          </a:p>
        </p:txBody>
      </p:sp>
      <p:sp>
        <p:nvSpPr>
          <p:cNvPr id="5" name="TextBox 4">
            <a:extLst>
              <a:ext uri="{FF2B5EF4-FFF2-40B4-BE49-F238E27FC236}">
                <a16:creationId xmlns:a16="http://schemas.microsoft.com/office/drawing/2014/main" id="{CCB64622-7D99-EF9C-E64A-6B7A68B130E7}"/>
              </a:ext>
            </a:extLst>
          </p:cNvPr>
          <p:cNvSpPr txBox="1"/>
          <p:nvPr/>
        </p:nvSpPr>
        <p:spPr>
          <a:xfrm>
            <a:off x="1231701" y="2939854"/>
            <a:ext cx="9728598" cy="584775"/>
          </a:xfrm>
          <a:prstGeom prst="rect">
            <a:avLst/>
          </a:prstGeom>
          <a:noFill/>
        </p:spPr>
        <p:txBody>
          <a:bodyPr wrap="square" rtlCol="0">
            <a:spAutoFit/>
          </a:bodyPr>
          <a:lstStyle/>
          <a:p>
            <a:pPr algn="ctr"/>
            <a:r>
              <a:rPr lang="fr-FR" sz="3200" b="1" noProof="0" dirty="0">
                <a:latin typeface="Times New Roman" panose="02020603050405020304" pitchFamily="18" charset="0"/>
                <a:cs typeface="Times New Roman" panose="02020603050405020304" pitchFamily="18" charset="0"/>
              </a:rPr>
              <a:t>Devoir 3</a:t>
            </a:r>
          </a:p>
        </p:txBody>
      </p:sp>
      <p:sp>
        <p:nvSpPr>
          <p:cNvPr id="6" name="Rectangle 5">
            <a:extLst>
              <a:ext uri="{FF2B5EF4-FFF2-40B4-BE49-F238E27FC236}">
                <a16:creationId xmlns:a16="http://schemas.microsoft.com/office/drawing/2014/main" id="{57048EEB-143A-0EB0-AB6E-49FD65A632CE}"/>
              </a:ext>
            </a:extLst>
          </p:cNvPr>
          <p:cNvSpPr/>
          <p:nvPr/>
        </p:nvSpPr>
        <p:spPr>
          <a:xfrm flipV="1">
            <a:off x="2849033" y="2643859"/>
            <a:ext cx="6493934" cy="71813"/>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11" name="TextBox 10">
            <a:extLst>
              <a:ext uri="{FF2B5EF4-FFF2-40B4-BE49-F238E27FC236}">
                <a16:creationId xmlns:a16="http://schemas.microsoft.com/office/drawing/2014/main" id="{ADA3B4ED-F9F9-8357-018A-C931A9829ED9}"/>
              </a:ext>
            </a:extLst>
          </p:cNvPr>
          <p:cNvSpPr txBox="1"/>
          <p:nvPr/>
        </p:nvSpPr>
        <p:spPr>
          <a:xfrm>
            <a:off x="1231701" y="3863706"/>
            <a:ext cx="6096000" cy="1477328"/>
          </a:xfrm>
          <a:prstGeom prst="rect">
            <a:avLst/>
          </a:prstGeom>
          <a:noFill/>
        </p:spPr>
        <p:txBody>
          <a:bodyPr wrap="square" rtlCol="0">
            <a:spAutoFit/>
          </a:bodyPr>
          <a:lstStyle/>
          <a:p>
            <a:pPr algn="just"/>
            <a:r>
              <a:rPr lang="fr-FR" b="1" noProof="0" dirty="0">
                <a:latin typeface="Times New Roman" panose="02020603050405020304" pitchFamily="18" charset="0"/>
                <a:cs typeface="Times New Roman" panose="02020603050405020304" pitchFamily="18" charset="0"/>
              </a:rPr>
              <a:t>Etudiants</a:t>
            </a:r>
            <a:r>
              <a:rPr lang="fr-FR" noProof="0" dirty="0">
                <a:latin typeface="Times New Roman" panose="02020603050405020304" pitchFamily="18" charset="0"/>
                <a:cs typeface="Times New Roman" panose="02020603050405020304" pitchFamily="18" charset="0"/>
              </a:rPr>
              <a:t> : </a:t>
            </a:r>
          </a:p>
          <a:p>
            <a:pPr algn="just"/>
            <a:endParaRPr lang="fr-FR" noProof="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Cédric Fiorello</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Gauthier Brunel </a:t>
            </a:r>
          </a:p>
          <a:p>
            <a:pPr marL="285750" indent="-285750" algn="just">
              <a:buFont typeface="Wingdings" panose="05000000000000000000" pitchFamily="2" charset="2"/>
              <a:buChar char="§"/>
            </a:pPr>
            <a:r>
              <a:rPr lang="fr-FR" noProof="0" dirty="0">
                <a:latin typeface="Times New Roman" panose="02020603050405020304" pitchFamily="18" charset="0"/>
                <a:cs typeface="Times New Roman" panose="02020603050405020304" pitchFamily="18" charset="0"/>
              </a:rPr>
              <a:t>François Gleyzon</a:t>
            </a:r>
          </a:p>
        </p:txBody>
      </p:sp>
      <p:sp>
        <p:nvSpPr>
          <p:cNvPr id="13" name="TextBox 12">
            <a:extLst>
              <a:ext uri="{FF2B5EF4-FFF2-40B4-BE49-F238E27FC236}">
                <a16:creationId xmlns:a16="http://schemas.microsoft.com/office/drawing/2014/main" id="{2A150A6C-B8B3-44CE-8884-B81C5AD95D13}"/>
              </a:ext>
            </a:extLst>
          </p:cNvPr>
          <p:cNvSpPr txBox="1"/>
          <p:nvPr/>
        </p:nvSpPr>
        <p:spPr>
          <a:xfrm>
            <a:off x="6096000" y="3863705"/>
            <a:ext cx="6104408" cy="923330"/>
          </a:xfrm>
          <a:prstGeom prst="rect">
            <a:avLst/>
          </a:prstGeom>
          <a:noFill/>
        </p:spPr>
        <p:txBody>
          <a:bodyPr wrap="square">
            <a:spAutoFit/>
          </a:bodyPr>
          <a:lstStyle/>
          <a:p>
            <a:r>
              <a:rPr lang="fr-FR" b="1" noProof="0" dirty="0">
                <a:latin typeface="Times New Roman" panose="02020603050405020304" pitchFamily="18" charset="0"/>
                <a:cs typeface="Times New Roman" panose="02020603050405020304" pitchFamily="18" charset="0"/>
              </a:rPr>
              <a:t>Lien vers le GitHub </a:t>
            </a:r>
            <a:r>
              <a:rPr lang="fr-FR" noProof="0" dirty="0">
                <a:latin typeface="Times New Roman" panose="02020603050405020304" pitchFamily="18" charset="0"/>
                <a:cs typeface="Times New Roman" panose="02020603050405020304" pitchFamily="18" charset="0"/>
              </a:rPr>
              <a:t>:</a:t>
            </a:r>
          </a:p>
          <a:p>
            <a:endParaRPr lang="fr-FR" noProof="0" dirty="0">
              <a:latin typeface="Times New Roman" panose="02020603050405020304" pitchFamily="18" charset="0"/>
              <a:cs typeface="Times New Roman" panose="02020603050405020304" pitchFamily="18" charset="0"/>
            </a:endParaRPr>
          </a:p>
          <a:p>
            <a:r>
              <a:rPr lang="fr-FR" noProof="0" dirty="0">
                <a:latin typeface="Times New Roman" panose="02020603050405020304" pitchFamily="18" charset="0"/>
                <a:cs typeface="Times New Roman" panose="02020603050405020304" pitchFamily="18" charset="0"/>
              </a:rPr>
              <a:t>https://github.com/GauthierBRUNEL/MEC8211_devoir_3</a:t>
            </a:r>
          </a:p>
        </p:txBody>
      </p:sp>
    </p:spTree>
    <p:extLst>
      <p:ext uri="{BB962C8B-B14F-4D97-AF65-F5344CB8AC3E}">
        <p14:creationId xmlns:p14="http://schemas.microsoft.com/office/powerpoint/2010/main" val="28012908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055093-FB3B-EDBD-501F-633C2487DE24}"/>
            </a:ext>
          </a:extLst>
        </p:cNvPr>
        <p:cNvGrpSpPr/>
        <p:nvPr/>
      </p:nvGrpSpPr>
      <p:grpSpPr>
        <a:xfrm>
          <a:off x="0" y="0"/>
          <a:ext cx="0" cy="0"/>
          <a:chOff x="0" y="0"/>
          <a:chExt cx="0" cy="0"/>
        </a:xfrm>
      </p:grpSpPr>
      <p:pic>
        <p:nvPicPr>
          <p:cNvPr id="10" name="Picture 9" descr="A diagram of a field of time steps&#10;&#10;AI-generated content may be incorrect.">
            <a:extLst>
              <a:ext uri="{FF2B5EF4-FFF2-40B4-BE49-F238E27FC236}">
                <a16:creationId xmlns:a16="http://schemas.microsoft.com/office/drawing/2014/main" id="{60C0D805-7B4A-3CE9-25F7-C61B456269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14936" y="500027"/>
            <a:ext cx="4877063" cy="3657797"/>
          </a:xfrm>
          <a:prstGeom prst="rect">
            <a:avLst/>
          </a:prstGeom>
        </p:spPr>
      </p:pic>
      <p:sp>
        <p:nvSpPr>
          <p:cNvPr id="36" name="Rectangle 35">
            <a:extLst>
              <a:ext uri="{FF2B5EF4-FFF2-40B4-BE49-F238E27FC236}">
                <a16:creationId xmlns:a16="http://schemas.microsoft.com/office/drawing/2014/main" id="{5E5BE82C-6246-6FBF-17E2-FDA14B73A7E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707B44C-0065-7F86-020F-2D5A6D92AEAD}"/>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D1E3E453-94E6-DC4B-13C7-CD6BAB10D4AA}"/>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C49013-565D-03A7-299E-23BD668F0A17}"/>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77E0CBE5-185C-A257-2956-6AE7FADB98FF}"/>
                  </a:ext>
                </a:extLst>
              </p:cNvPr>
              <p:cNvSpPr txBox="1"/>
              <p:nvPr/>
            </p:nvSpPr>
            <p:spPr>
              <a:xfrm>
                <a:off x="0" y="627468"/>
                <a:ext cx="7832309" cy="258532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 devoir, nous nous intéressons à un écoulement au travers d’un filtre en matériaux fibreux. Les </a:t>
                </a:r>
                <a:r>
                  <a:rPr lang="fr-FR" b="1" dirty="0">
                    <a:latin typeface="Times New Roman" panose="02020603050405020304" pitchFamily="18" charset="0"/>
                    <a:cs typeface="Times New Roman" panose="02020603050405020304" pitchFamily="18" charset="0"/>
                  </a:rPr>
                  <a:t>matériaux fibreux </a:t>
                </a:r>
                <a:r>
                  <a:rPr lang="fr-FR" dirty="0">
                    <a:latin typeface="Times New Roman" panose="02020603050405020304" pitchFamily="18" charset="0"/>
                    <a:cs typeface="Times New Roman" panose="02020603050405020304" pitchFamily="18" charset="0"/>
                  </a:rPr>
                  <a:t>sont définis au travers de plusieurs paramètres :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et perte de charge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𝑃</m:t>
                    </m:r>
                    <m:r>
                      <a:rPr lang="fr-FR" b="0" i="1" smtClean="0">
                        <a:latin typeface="Cambria Math" panose="02040503050406030204" pitchFamily="18" charset="0"/>
                        <a:ea typeface="Cambria Math" panose="02040503050406030204" pitchFamily="18" charset="0"/>
                        <a:cs typeface="Times New Roman" panose="02020603050405020304" pitchFamily="18" charset="0"/>
                      </a:rPr>
                      <m:t>=0.1</m:t>
                    </m:r>
                  </m:oMath>
                </a14:m>
                <a:r>
                  <a:rPr lang="fr-FR" dirty="0">
                    <a:latin typeface="Times New Roman" panose="02020603050405020304" pitchFamily="18" charset="0"/>
                    <a:cs typeface="Times New Roman" panose="02020603050405020304" pitchFamily="18" charset="0"/>
                  </a:rPr>
                  <a:t>. Ces dernies sont réunis au travers de la loi de Darcy.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suppose le problème comme étant </a:t>
                </a:r>
                <a:r>
                  <a:rPr lang="fr-FR" b="1" dirty="0">
                    <a:latin typeface="Times New Roman" panose="02020603050405020304" pitchFamily="18" charset="0"/>
                    <a:cs typeface="Times New Roman" panose="02020603050405020304" pitchFamily="18" charset="0"/>
                  </a:rPr>
                  <a:t>bidimensionnel</a:t>
                </a:r>
                <a:r>
                  <a:rPr lang="fr-FR" dirty="0">
                    <a:latin typeface="Times New Roman" panose="02020603050405020304" pitchFamily="18" charset="0"/>
                    <a:cs typeface="Times New Roman" panose="02020603050405020304" pitchFamily="18" charset="0"/>
                  </a:rPr>
                  <a:t> (i.e., section de coupe) que l’on résout à l’aide de la méthode de Boltzmann sur réseau (</a:t>
                </a:r>
                <a:r>
                  <a:rPr lang="fr-FR" b="1" dirty="0">
                    <a:latin typeface="Times New Roman" panose="02020603050405020304" pitchFamily="18" charset="0"/>
                    <a:cs typeface="Times New Roman" panose="02020603050405020304" pitchFamily="18" charset="0"/>
                  </a:rPr>
                  <a:t>LBM</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Objectif du devoir </a:t>
                </a:r>
                <a:r>
                  <a:rPr lang="fr-FR" dirty="0">
                    <a:latin typeface="Times New Roman" panose="02020603050405020304" pitchFamily="18" charset="0"/>
                    <a:cs typeface="Times New Roman" panose="02020603050405020304" pitchFamily="18" charset="0"/>
                  </a:rPr>
                  <a:t>: Valider le modèle en déterminant </a:t>
                </a:r>
                <a14:m>
                  <m:oMath xmlns:m="http://schemas.openxmlformats.org/officeDocument/2006/math">
                    <m:sSub>
                      <m:sSub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et donc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a:t>
                </a:r>
              </a:p>
            </p:txBody>
          </p:sp>
        </mc:Choice>
        <mc:Fallback xmlns="">
          <p:sp>
            <p:nvSpPr>
              <p:cNvPr id="6" name="TextBox 5">
                <a:extLst>
                  <a:ext uri="{FF2B5EF4-FFF2-40B4-BE49-F238E27FC236}">
                    <a16:creationId xmlns:a16="http://schemas.microsoft.com/office/drawing/2014/main" id="{77E0CBE5-185C-A257-2956-6AE7FADB98FF}"/>
                  </a:ext>
                </a:extLst>
              </p:cNvPr>
              <p:cNvSpPr txBox="1">
                <a:spLocks noRot="1" noChangeAspect="1" noMove="1" noResize="1" noEditPoints="1" noAdjustHandles="1" noChangeArrowheads="1" noChangeShapeType="1" noTextEdit="1"/>
              </p:cNvSpPr>
              <p:nvPr/>
            </p:nvSpPr>
            <p:spPr>
              <a:xfrm>
                <a:off x="0" y="627468"/>
                <a:ext cx="7832309" cy="2585323"/>
              </a:xfrm>
              <a:prstGeom prst="rect">
                <a:avLst/>
              </a:prstGeom>
              <a:blipFill>
                <a:blip r:embed="rId3"/>
                <a:stretch>
                  <a:fillRect l="-623" t="-1415" r="-623" b="-283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EDCCD40-CE18-E36E-FB67-464384FA126F}"/>
                  </a:ext>
                </a:extLst>
              </p:cNvPr>
              <p:cNvSpPr txBox="1"/>
              <p:nvPr/>
            </p:nvSpPr>
            <p:spPr>
              <a:xfrm>
                <a:off x="8359791" y="3973158"/>
                <a:ext cx="3117506" cy="36933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b>
                        <m:sSubPr>
                          <m:ctrlPr>
                            <a:rPr lang="fr-FR" b="0" i="1" noProof="0" smtClean="0">
                              <a:latin typeface="Cambria Math" panose="02040503050406030204" pitchFamily="18" charset="0"/>
                              <a:ea typeface="Cambria Math" panose="02040503050406030204" pitchFamily="18" charset="0"/>
                            </a:rPr>
                          </m:ctrlPr>
                        </m:sSubPr>
                        <m:e>
                          <m:r>
                            <a:rPr lang="fr-FR" b="0" i="1" noProof="0" smtClean="0">
                              <a:latin typeface="Cambria Math" panose="02040503050406030204" pitchFamily="18" charset="0"/>
                              <a:ea typeface="Cambria Math" panose="02040503050406030204" pitchFamily="18" charset="0"/>
                            </a:rPr>
                            <m:t>𝑁</m:t>
                          </m:r>
                        </m:e>
                        <m:sub>
                          <m:r>
                            <a:rPr lang="fr-FR" b="0" i="1" noProof="0" smtClean="0">
                              <a:latin typeface="Cambria Math" panose="02040503050406030204" pitchFamily="18" charset="0"/>
                              <a:ea typeface="Cambria Math" panose="02040503050406030204" pitchFamily="18" charset="0"/>
                            </a:rPr>
                            <m:t>𝑥</m:t>
                          </m:r>
                        </m:sub>
                      </m:sSub>
                      <m:r>
                        <a:rPr lang="fr-FR" b="0" i="1" noProof="0" smtClean="0">
                          <a:latin typeface="Cambria Math" panose="02040503050406030204" pitchFamily="18" charset="0"/>
                          <a:ea typeface="Cambria Math" panose="02040503050406030204" pitchFamily="18" charset="0"/>
                        </a:rPr>
                        <m:t>=125, ∆</m:t>
                      </m:r>
                      <m:r>
                        <a:rPr lang="fr-FR" b="0" i="1" noProof="0" smtClean="0">
                          <a:latin typeface="Cambria Math" panose="02040503050406030204" pitchFamily="18" charset="0"/>
                          <a:ea typeface="Cambria Math" panose="02040503050406030204" pitchFamily="18" charset="0"/>
                        </a:rPr>
                        <m:t>𝑥</m:t>
                      </m:r>
                      <m:r>
                        <a:rPr lang="fr-FR" b="0" i="1" noProof="0" smtClean="0">
                          <a:latin typeface="Cambria Math" panose="02040503050406030204" pitchFamily="18" charset="0"/>
                          <a:ea typeface="Cambria Math" panose="02040503050406030204" pitchFamily="18" charset="0"/>
                        </a:rPr>
                        <m:t>=1.6∙</m:t>
                      </m:r>
                      <m:sSup>
                        <m:sSupPr>
                          <m:ctrlPr>
                            <a:rPr lang="fr-FR" b="0" i="1" noProof="0" smtClean="0">
                              <a:latin typeface="Cambria Math" panose="02040503050406030204" pitchFamily="18" charset="0"/>
                              <a:ea typeface="Cambria Math" panose="02040503050406030204" pitchFamily="18" charset="0"/>
                            </a:rPr>
                          </m:ctrlPr>
                        </m:sSupPr>
                        <m:e>
                          <m:r>
                            <a:rPr lang="fr-FR" b="0" i="1" noProof="0" smtClean="0">
                              <a:latin typeface="Cambria Math" panose="02040503050406030204" pitchFamily="18" charset="0"/>
                              <a:ea typeface="Cambria Math" panose="02040503050406030204" pitchFamily="18" charset="0"/>
                            </a:rPr>
                            <m:t>10</m:t>
                          </m:r>
                        </m:e>
                        <m:sup>
                          <m:r>
                            <a:rPr lang="fr-FR" b="0" i="1" noProof="0" smtClean="0">
                              <a:latin typeface="Cambria Math" panose="02040503050406030204" pitchFamily="18" charset="0"/>
                              <a:ea typeface="Cambria Math" panose="02040503050406030204" pitchFamily="18" charset="0"/>
                            </a:rPr>
                            <m:t>−6</m:t>
                          </m:r>
                        </m:sup>
                      </m:sSup>
                    </m:oMath>
                  </m:oMathPara>
                </a14:m>
                <a:endParaRPr lang="fr-FR" b="0" noProof="0" dirty="0">
                  <a:latin typeface="Times New Roman" panose="02020603050405020304" pitchFamily="18" charset="0"/>
                  <a:ea typeface="Cambria Math" panose="02040503050406030204" pitchFamily="18" charset="0"/>
                </a:endParaRPr>
              </a:p>
            </p:txBody>
          </p:sp>
        </mc:Choice>
        <mc:Fallback xmlns="">
          <p:sp>
            <p:nvSpPr>
              <p:cNvPr id="19" name="TextBox 18">
                <a:extLst>
                  <a:ext uri="{FF2B5EF4-FFF2-40B4-BE49-F238E27FC236}">
                    <a16:creationId xmlns:a16="http://schemas.microsoft.com/office/drawing/2014/main" id="{8EDCCD40-CE18-E36E-FB67-464384FA126F}"/>
                  </a:ext>
                </a:extLst>
              </p:cNvPr>
              <p:cNvSpPr txBox="1">
                <a:spLocks noRot="1" noChangeAspect="1" noMove="1" noResize="1" noEditPoints="1" noAdjustHandles="1" noChangeArrowheads="1" noChangeShapeType="1" noTextEdit="1"/>
              </p:cNvSpPr>
              <p:nvPr/>
            </p:nvSpPr>
            <p:spPr>
              <a:xfrm>
                <a:off x="8359791" y="3973158"/>
                <a:ext cx="3117506" cy="369332"/>
              </a:xfrm>
              <a:prstGeom prst="rect">
                <a:avLst/>
              </a:prstGeom>
              <a:blipFill>
                <a:blip r:embed="rId4"/>
                <a:stretch>
                  <a:fillRect/>
                </a:stretch>
              </a:blipFill>
            </p:spPr>
            <p:txBody>
              <a:bodyPr/>
              <a:lstStyle/>
              <a:p>
                <a:r>
                  <a:rPr lang="en-GB">
                    <a:noFill/>
                  </a:rPr>
                  <a:t> </a:t>
                </a:r>
              </a:p>
            </p:txBody>
          </p:sp>
        </mc:Fallback>
      </mc:AlternateContent>
      <p:sp>
        <p:nvSpPr>
          <p:cNvPr id="21" name="TextBox 20">
            <a:extLst>
              <a:ext uri="{FF2B5EF4-FFF2-40B4-BE49-F238E27FC236}">
                <a16:creationId xmlns:a16="http://schemas.microsoft.com/office/drawing/2014/main" id="{F9C22906-2B3A-A473-AFE3-C13FB33E1D04}"/>
              </a:ext>
            </a:extLst>
          </p:cNvPr>
          <p:cNvSpPr txBox="1"/>
          <p:nvPr/>
        </p:nvSpPr>
        <p:spPr>
          <a:xfrm>
            <a:off x="0" y="3264210"/>
            <a:ext cx="7832309" cy="1477328"/>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trois données d’entrée : </a:t>
            </a:r>
            <a:r>
              <a:rPr lang="fr-FR" dirty="0">
                <a:solidFill>
                  <a:schemeClr val="accent2"/>
                </a:solidFill>
                <a:latin typeface="Times New Roman" panose="02020603050405020304" pitchFamily="18" charset="0"/>
                <a:cs typeface="Times New Roman" panose="02020603050405020304" pitchFamily="18" charset="0"/>
              </a:rPr>
              <a:t>taille des fibres</a:t>
            </a:r>
            <a:r>
              <a:rPr lang="fr-FR" dirty="0">
                <a:latin typeface="Times New Roman" panose="02020603050405020304" pitchFamily="18" charset="0"/>
                <a:cs typeface="Times New Roman" panose="02020603050405020304" pitchFamily="18" charset="0"/>
              </a:rPr>
              <a:t>,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La première variable étant déjà dans le script fourni, nous nous intéresserons donc en particulier aux deux autres. Ces dernières sont définies comme des </a:t>
            </a:r>
            <a:r>
              <a:rPr lang="fr-FR" b="1" dirty="0">
                <a:latin typeface="Times New Roman" panose="02020603050405020304" pitchFamily="18" charset="0"/>
                <a:cs typeface="Times New Roman" panose="02020603050405020304" pitchFamily="18" charset="0"/>
              </a:rPr>
              <a:t>variables</a:t>
            </a:r>
            <a:r>
              <a:rPr lang="fr-FR" dirty="0">
                <a:latin typeface="Times New Roman" panose="02020603050405020304" pitchFamily="18" charset="0"/>
                <a:cs typeface="Times New Roman" panose="02020603050405020304" pitchFamily="18" charset="0"/>
              </a:rPr>
              <a:t> </a:t>
            </a:r>
            <a:r>
              <a:rPr lang="fr-FR" b="1" dirty="0">
                <a:latin typeface="Times New Roman" panose="02020603050405020304" pitchFamily="18" charset="0"/>
                <a:cs typeface="Times New Roman" panose="02020603050405020304" pitchFamily="18" charset="0"/>
              </a:rPr>
              <a:t>aléatoires</a:t>
            </a:r>
            <a:r>
              <a:rPr lang="fr-FR" dirty="0">
                <a:latin typeface="Times New Roman" panose="02020603050405020304" pitchFamily="18" charset="0"/>
                <a:cs typeface="Times New Roman" panose="02020603050405020304" pitchFamily="18" charset="0"/>
              </a:rPr>
              <a:t>, càd qu’elles sont définies à partir d’une </a:t>
            </a:r>
            <a:r>
              <a:rPr lang="fr-FR" b="1" dirty="0">
                <a:latin typeface="Times New Roman" panose="02020603050405020304" pitchFamily="18" charset="0"/>
                <a:cs typeface="Times New Roman" panose="02020603050405020304" pitchFamily="18" charset="0"/>
              </a:rPr>
              <a:t>loi normale. </a:t>
            </a:r>
            <a:r>
              <a:rPr lang="fr-FR" dirty="0">
                <a:latin typeface="Times New Roman" panose="02020603050405020304" pitchFamily="18" charset="0"/>
                <a:cs typeface="Times New Roman" panose="02020603050405020304" pitchFamily="18" charset="0"/>
              </a:rPr>
              <a:t>Les densités de probabilités ont été définies à l’aide de la méthode LHS :</a:t>
            </a:r>
          </a:p>
        </p:txBody>
      </p:sp>
      <p:pic>
        <p:nvPicPr>
          <p:cNvPr id="24" name="Picture 23" descr="A diagram of distribution of fiber&#10;&#10;AI-generated content may be incorrect.">
            <a:extLst>
              <a:ext uri="{FF2B5EF4-FFF2-40B4-BE49-F238E27FC236}">
                <a16:creationId xmlns:a16="http://schemas.microsoft.com/office/drawing/2014/main" id="{26C6CC66-C1EA-2B78-5848-662FB904C2FB}"/>
              </a:ext>
            </a:extLst>
          </p:cNvPr>
          <p:cNvPicPr>
            <a:picLocks noChangeAspect="1"/>
          </p:cNvPicPr>
          <p:nvPr/>
        </p:nvPicPr>
        <p:blipFill>
          <a:blip r:embed="rId5">
            <a:extLst>
              <a:ext uri="{28A0092B-C50C-407E-A947-70E740481C1C}">
                <a14:useLocalDpi xmlns:a14="http://schemas.microsoft.com/office/drawing/2010/main" val="0"/>
              </a:ext>
            </a:extLst>
          </a:blip>
          <a:srcRect b="65427"/>
          <a:stretch/>
        </p:blipFill>
        <p:spPr>
          <a:xfrm>
            <a:off x="0" y="4737436"/>
            <a:ext cx="4210623" cy="1264593"/>
          </a:xfrm>
          <a:prstGeom prst="rect">
            <a:avLst/>
          </a:prstGeom>
        </p:spPr>
      </p:pic>
      <p:pic>
        <p:nvPicPr>
          <p:cNvPr id="26" name="Picture 25" descr="A diagram of distribution of fiber&#10;&#10;AI-generated content may be incorrect.">
            <a:extLst>
              <a:ext uri="{FF2B5EF4-FFF2-40B4-BE49-F238E27FC236}">
                <a16:creationId xmlns:a16="http://schemas.microsoft.com/office/drawing/2014/main" id="{A29E4C20-BF18-4BA2-2890-0DF1A632305A}"/>
              </a:ext>
            </a:extLst>
          </p:cNvPr>
          <p:cNvPicPr>
            <a:picLocks noChangeAspect="1"/>
          </p:cNvPicPr>
          <p:nvPr/>
        </p:nvPicPr>
        <p:blipFill>
          <a:blip r:embed="rId5">
            <a:extLst>
              <a:ext uri="{28A0092B-C50C-407E-A947-70E740481C1C}">
                <a14:useLocalDpi xmlns:a14="http://schemas.microsoft.com/office/drawing/2010/main" val="0"/>
              </a:ext>
            </a:extLst>
          </a:blip>
          <a:srcRect t="34826" b="35175"/>
          <a:stretch/>
        </p:blipFill>
        <p:spPr>
          <a:xfrm>
            <a:off x="3990688" y="4904749"/>
            <a:ext cx="4210623" cy="1097280"/>
          </a:xfrm>
          <a:prstGeom prst="rect">
            <a:avLst/>
          </a:prstGeom>
        </p:spPr>
      </p:pic>
      <p:pic>
        <p:nvPicPr>
          <p:cNvPr id="27" name="Picture 26" descr="A diagram of distribution of fiber&#10;&#10;AI-generated content may be incorrect.">
            <a:extLst>
              <a:ext uri="{FF2B5EF4-FFF2-40B4-BE49-F238E27FC236}">
                <a16:creationId xmlns:a16="http://schemas.microsoft.com/office/drawing/2014/main" id="{ED2B664F-3C89-4611-8B00-15ACBF6EFAD9}"/>
              </a:ext>
            </a:extLst>
          </p:cNvPr>
          <p:cNvPicPr>
            <a:picLocks noChangeAspect="1"/>
          </p:cNvPicPr>
          <p:nvPr/>
        </p:nvPicPr>
        <p:blipFill>
          <a:blip r:embed="rId5">
            <a:extLst>
              <a:ext uri="{28A0092B-C50C-407E-A947-70E740481C1C}">
                <a14:useLocalDpi xmlns:a14="http://schemas.microsoft.com/office/drawing/2010/main" val="0"/>
              </a:ext>
            </a:extLst>
          </a:blip>
          <a:srcRect t="64571"/>
          <a:stretch/>
        </p:blipFill>
        <p:spPr>
          <a:xfrm>
            <a:off x="7981379" y="4904749"/>
            <a:ext cx="4210623" cy="1295923"/>
          </a:xfrm>
          <a:prstGeom prst="rect">
            <a:avLst/>
          </a:prstGeom>
        </p:spPr>
      </p:pic>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F01D94B7-019E-5176-CC70-0BA6213987DF}"/>
                  </a:ext>
                </a:extLst>
              </p:cNvPr>
              <p:cNvSpPr txBox="1"/>
              <p:nvPr/>
            </p:nvSpPr>
            <p:spPr>
              <a:xfrm>
                <a:off x="-3" y="5972531"/>
                <a:ext cx="12192002"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Graphiques données à partir des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𝜎</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smtClean="0">
                        <a:latin typeface="Cambria Math" panose="02040503050406030204" pitchFamily="18" charset="0"/>
                        <a:ea typeface="Cambria Math" panose="02040503050406030204" pitchFamily="18" charset="0"/>
                        <a:cs typeface="Times New Roman" panose="02020603050405020304" pitchFamily="18" charset="0"/>
                      </a:rPr>
                      <m:t>𝜇</m:t>
                    </m:r>
                  </m:oMath>
                </a14:m>
                <a:r>
                  <a:rPr lang="fr-FR" dirty="0">
                    <a:latin typeface="Times New Roman" panose="02020603050405020304" pitchFamily="18" charset="0"/>
                    <a:cs typeface="Times New Roman" panose="02020603050405020304" pitchFamily="18" charset="0"/>
                  </a:rPr>
                  <a:t> du tableau en supposant ici une distribution de </a:t>
                </a:r>
                <a14:m>
                  <m:oMath xmlns:m="http://schemas.openxmlformats.org/officeDocument/2006/math">
                    <m:r>
                      <a:rPr lang="fr-FR" b="0" i="1" smtClean="0">
                        <a:latin typeface="Cambria Math" panose="02040503050406030204" pitchFamily="18" charset="0"/>
                        <a:cs typeface="Times New Roman" panose="02020603050405020304" pitchFamily="18" charset="0"/>
                      </a:rPr>
                      <m:t>𝑛</m:t>
                    </m:r>
                    <m:r>
                      <a:rPr lang="fr-FR" b="0" i="1" smtClean="0">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valeurs.   </a:t>
                </a:r>
              </a:p>
            </p:txBody>
          </p:sp>
        </mc:Choice>
        <mc:Fallback>
          <p:sp>
            <p:nvSpPr>
              <p:cNvPr id="28" name="TextBox 27">
                <a:extLst>
                  <a:ext uri="{FF2B5EF4-FFF2-40B4-BE49-F238E27FC236}">
                    <a16:creationId xmlns:a16="http://schemas.microsoft.com/office/drawing/2014/main" id="{F01D94B7-019E-5176-CC70-0BA6213987DF}"/>
                  </a:ext>
                </a:extLst>
              </p:cNvPr>
              <p:cNvSpPr txBox="1">
                <a:spLocks noRot="1" noChangeAspect="1" noMove="1" noResize="1" noEditPoints="1" noAdjustHandles="1" noChangeArrowheads="1" noChangeShapeType="1" noTextEdit="1"/>
              </p:cNvSpPr>
              <p:nvPr/>
            </p:nvSpPr>
            <p:spPr>
              <a:xfrm>
                <a:off x="-3" y="5972531"/>
                <a:ext cx="12192002" cy="369332"/>
              </a:xfrm>
              <a:prstGeom prst="rect">
                <a:avLst/>
              </a:prstGeom>
              <a:blipFill>
                <a:blip r:embed="rId6"/>
                <a:stretch>
                  <a:fillRect l="-400" t="-10000" b="-26667"/>
                </a:stretch>
              </a:blipFill>
            </p:spPr>
            <p:txBody>
              <a:bodyPr/>
              <a:lstStyle/>
              <a:p>
                <a:r>
                  <a:rPr lang="fr-FR">
                    <a:noFill/>
                  </a:rPr>
                  <a:t> </a:t>
                </a:r>
              </a:p>
            </p:txBody>
          </p:sp>
        </mc:Fallback>
      </mc:AlternateContent>
      <p:pic>
        <p:nvPicPr>
          <p:cNvPr id="29" name="Picture 2">
            <a:extLst>
              <a:ext uri="{FF2B5EF4-FFF2-40B4-BE49-F238E27FC236}">
                <a16:creationId xmlns:a16="http://schemas.microsoft.com/office/drawing/2014/main" id="{F6C351CB-271C-DEE5-EA1E-7CEE38C566B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a:extLst>
              <a:ext uri="{FF2B5EF4-FFF2-40B4-BE49-F238E27FC236}">
                <a16:creationId xmlns:a16="http://schemas.microsoft.com/office/drawing/2014/main" id="{9E4BA0CD-4AF2-58C2-0FAD-38E3B2ED6B0E}"/>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LHS.m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474586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1A6C7-CEFC-2115-464F-E688B7ACFEE3}"/>
            </a:ext>
          </a:extLst>
        </p:cNvPr>
        <p:cNvGrpSpPr/>
        <p:nvPr/>
      </p:nvGrpSpPr>
      <p:grpSpPr>
        <a:xfrm>
          <a:off x="0" y="0"/>
          <a:ext cx="0" cy="0"/>
          <a:chOff x="0" y="0"/>
          <a:chExt cx="0" cy="0"/>
        </a:xfrm>
      </p:grpSpPr>
      <p:pic>
        <p:nvPicPr>
          <p:cNvPr id="3" name="Picture 2" descr="A graph showing the number of variables&#10;&#10;AI-generated content may be incorrect.">
            <a:extLst>
              <a:ext uri="{FF2B5EF4-FFF2-40B4-BE49-F238E27FC236}">
                <a16:creationId xmlns:a16="http://schemas.microsoft.com/office/drawing/2014/main" id="{6F65162A-9F2C-E210-A152-1BBC5918A9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500027"/>
            <a:ext cx="6096000" cy="4273257"/>
          </a:xfrm>
          <a:prstGeom prst="rect">
            <a:avLst/>
          </a:prstGeom>
        </p:spPr>
      </p:pic>
      <p:sp>
        <p:nvSpPr>
          <p:cNvPr id="36" name="Rectangle 35">
            <a:extLst>
              <a:ext uri="{FF2B5EF4-FFF2-40B4-BE49-F238E27FC236}">
                <a16:creationId xmlns:a16="http://schemas.microsoft.com/office/drawing/2014/main" id="{1F4DF934-7E63-4EE7-050F-C09BA501D7A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02F817E8-5B4D-EB2D-2EFA-C032863C9DC2}"/>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0775F089-83D6-A056-BC5B-0BE2FE80725B}"/>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CB9B5C82-E4DB-4035-9D0A-892CB11F9151}"/>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2A590F70-A468-A4DB-238B-BF4C91B5C48D}"/>
                  </a:ext>
                </a:extLst>
              </p:cNvPr>
              <p:cNvSpPr txBox="1"/>
              <p:nvPr/>
            </p:nvSpPr>
            <p:spPr>
              <a:xfrm>
                <a:off x="0" y="627468"/>
                <a:ext cx="6095999" cy="4524315"/>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un premier temps, nous cherchons à évaluer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au travers d’une vérification de solution. Pour ce faire, nous allons procéder à des raffinements de maillage successifs en retenant les valeurs de plusieurs </a:t>
                </a:r>
                <a:r>
                  <a:rPr lang="fr-FR" b="1" dirty="0">
                    <a:latin typeface="Times New Roman" panose="02020603050405020304" pitchFamily="18" charset="0"/>
                    <a:cs typeface="Times New Roman" panose="02020603050405020304" pitchFamily="18" charset="0"/>
                  </a:rPr>
                  <a:t>SRQ. </a:t>
                </a:r>
                <a:r>
                  <a:rPr lang="fr-FR" dirty="0">
                    <a:latin typeface="Times New Roman" panose="02020603050405020304" pitchFamily="18" charset="0"/>
                    <a:cs typeface="Times New Roman" panose="02020603050405020304" pitchFamily="18" charset="0"/>
                  </a:rPr>
                  <a:t>Nous avons décidé de prendre une SRQ principale de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mais également des SRQ secondaires telles que </a:t>
                </a:r>
                <a14:m>
                  <m:oMath xmlns:m="http://schemas.openxmlformats.org/officeDocument/2006/math">
                    <m:r>
                      <a:rPr lang="fr-FR" b="0" i="1" smtClean="0">
                        <a:latin typeface="Cambria Math" panose="02040503050406030204" pitchFamily="18" charset="0"/>
                        <a:cs typeface="Times New Roman" panose="02020603050405020304" pitchFamily="18" charset="0"/>
                      </a:rPr>
                      <m:t>𝑅𝑒</m:t>
                    </m:r>
                  </m:oMath>
                </a14:m>
                <a:r>
                  <a:rPr lang="fr-FR" dirty="0">
                    <a:latin typeface="Times New Roman" panose="02020603050405020304" pitchFamily="18" charset="0"/>
                    <a:cs typeface="Times New Roman" panose="02020603050405020304" pitchFamily="18" charset="0"/>
                  </a:rPr>
                  <a:t> ou encore la </a:t>
                </a:r>
                <a:r>
                  <a:rPr lang="fr-FR" dirty="0">
                    <a:solidFill>
                      <a:schemeClr val="accent4"/>
                    </a:solidFill>
                    <a:latin typeface="Times New Roman" panose="02020603050405020304" pitchFamily="18" charset="0"/>
                    <a:cs typeface="Times New Roman" panose="02020603050405020304" pitchFamily="18" charset="0"/>
                  </a:rPr>
                  <a:t>porosité effective</a:t>
                </a:r>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avons gardé </a:t>
                </a:r>
                <a14:m>
                  <m:oMath xmlns:m="http://schemas.openxmlformats.org/officeDocument/2006/math">
                    <m:r>
                      <a:rPr lang="fr-FR" b="0" i="1" smtClean="0">
                        <a:latin typeface="Cambria Math" panose="02040503050406030204" pitchFamily="18" charset="0"/>
                        <a:cs typeface="Times New Roman" panose="02020603050405020304" pitchFamily="18" charset="0"/>
                      </a:rPr>
                      <m:t>h</m:t>
                    </m:r>
                    <m:r>
                      <a:rPr lang="fr-FR" b="0" i="1" smtClean="0">
                        <a:latin typeface="Cambria Math" panose="02040503050406030204" pitchFamily="18" charset="0"/>
                        <a:cs typeface="Times New Roman" panose="02020603050405020304" pitchFamily="18" charset="0"/>
                      </a:rPr>
                      <m:t>=</m:t>
                    </m:r>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𝑁</m:t>
                        </m:r>
                      </m:e>
                      <m:sub>
                        <m:r>
                          <a:rPr lang="fr-FR" b="0" i="1" smtClean="0">
                            <a:latin typeface="Cambria Math" panose="02040503050406030204" pitchFamily="18" charset="0"/>
                            <a:cs typeface="Times New Roman" panose="02020603050405020304" pitchFamily="18" charset="0"/>
                          </a:rPr>
                          <m:t>𝑥</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𝑥</m:t>
                    </m:r>
                  </m:oMath>
                </a14:m>
                <a:r>
                  <a:rPr lang="fr-FR" dirty="0">
                    <a:latin typeface="Times New Roman" panose="02020603050405020304" pitchFamily="18" charset="0"/>
                    <a:cs typeface="Times New Roman" panose="02020603050405020304" pitchFamily="18" charset="0"/>
                  </a:rPr>
                  <a:t> constant en faisant varier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oMath>
                </a14:m>
                <a:r>
                  <a:rPr lang="fr-FR" dirty="0">
                    <a:latin typeface="Times New Roman" panose="02020603050405020304" pitchFamily="18" charset="0"/>
                    <a:cs typeface="Times New Roman" panose="02020603050405020304" pitchFamily="18" charset="0"/>
                  </a:rPr>
                  <a:t> de 25 à 400. Nous avons pris un </a:t>
                </a:r>
                <a:r>
                  <a:rPr lang="fr-FR" b="1" i="1" dirty="0" err="1">
                    <a:latin typeface="Times New Roman" panose="02020603050405020304" pitchFamily="18" charset="0"/>
                    <a:cs typeface="Times New Roman" panose="02020603050405020304" pitchFamily="18" charset="0"/>
                  </a:rPr>
                  <a:t>seed</a:t>
                </a:r>
                <a:r>
                  <a:rPr lang="fr-FR" dirty="0">
                    <a:latin typeface="Times New Roman" panose="02020603050405020304" pitchFamily="18" charset="0"/>
                    <a:cs typeface="Times New Roman" panose="02020603050405020304" pitchFamily="18" charset="0"/>
                  </a:rPr>
                  <a:t> constant également, égale à 3.  On remarque avec cette figure que nous commençons véritablement à converger à partir de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𝑁</m:t>
                        </m:r>
                      </m:e>
                      <m:sub>
                        <m:r>
                          <a:rPr lang="fr-FR" i="1">
                            <a:latin typeface="Cambria Math" panose="02040503050406030204" pitchFamily="18" charset="0"/>
                            <a:cs typeface="Times New Roman" panose="02020603050405020304" pitchFamily="18" charset="0"/>
                          </a:rPr>
                          <m:t>𝑥</m:t>
                        </m:r>
                      </m:sub>
                    </m:sSub>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125</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Afin de calculer </a:t>
                </a:r>
                <a:r>
                  <a:rPr lang="fr-FR" b="1" dirty="0">
                    <a:latin typeface="Times New Roman" panose="02020603050405020304" pitchFamily="18" charset="0"/>
                    <a:cs typeface="Times New Roman" panose="02020603050405020304" pitchFamily="18" charset="0"/>
                  </a:rPr>
                  <a:t>l’ordre de convergence observé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allons utilisé notre SRQ principale, </a:t>
                </a:r>
                <a:r>
                  <a:rPr lang="fr-FR" dirty="0">
                    <a:solidFill>
                      <a:schemeClr val="accent5"/>
                    </a:solidFill>
                    <a:latin typeface="Times New Roman" panose="02020603050405020304" pitchFamily="18" charset="0"/>
                    <a:cs typeface="Times New Roman" panose="02020603050405020304" pitchFamily="18" charset="0"/>
                  </a:rPr>
                  <a:t>perméabilité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calculé avec la formule itérative suivante : </a:t>
                </a:r>
              </a:p>
            </p:txBody>
          </p:sp>
        </mc:Choice>
        <mc:Fallback>
          <p:sp>
            <p:nvSpPr>
              <p:cNvPr id="6" name="TextBox 5">
                <a:extLst>
                  <a:ext uri="{FF2B5EF4-FFF2-40B4-BE49-F238E27FC236}">
                    <a16:creationId xmlns:a16="http://schemas.microsoft.com/office/drawing/2014/main" id="{2A590F70-A468-A4DB-238B-BF4C91B5C48D}"/>
                  </a:ext>
                </a:extLst>
              </p:cNvPr>
              <p:cNvSpPr txBox="1">
                <a:spLocks noRot="1" noChangeAspect="1" noMove="1" noResize="1" noEditPoints="1" noAdjustHandles="1" noChangeArrowheads="1" noChangeShapeType="1" noTextEdit="1"/>
              </p:cNvSpPr>
              <p:nvPr/>
            </p:nvSpPr>
            <p:spPr>
              <a:xfrm>
                <a:off x="0" y="627468"/>
                <a:ext cx="6095999" cy="4524315"/>
              </a:xfrm>
              <a:prstGeom prst="rect">
                <a:avLst/>
              </a:prstGeom>
              <a:blipFill>
                <a:blip r:embed="rId3"/>
                <a:stretch>
                  <a:fillRect l="-800" t="-809" r="-800" b="-1213"/>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A8F4A7-FCF8-E72D-42E7-6E026E8CCB0C}"/>
                  </a:ext>
                </a:extLst>
              </p:cNvPr>
              <p:cNvSpPr txBox="1"/>
              <p:nvPr/>
            </p:nvSpPr>
            <p:spPr>
              <a:xfrm>
                <a:off x="0" y="4760481"/>
                <a:ext cx="12192000" cy="901272"/>
              </a:xfrm>
              <a:prstGeom prst="rect">
                <a:avLst/>
              </a:prstGeom>
              <a:noFill/>
            </p:spPr>
            <p:txBody>
              <a:bodyPr wrap="square" rtlCol="0">
                <a:spAutoFit/>
              </a:bodyPr>
              <a:lstStyle/>
              <a:p>
                <a:pPr algn="just"/>
                <a14:m>
                  <m:oMathPara xmlns:m="http://schemas.openxmlformats.org/officeDocument/2006/math">
                    <m:oMathParaPr>
                      <m:jc m:val="centerGroup"/>
                    </m:oMathParaPr>
                    <m:oMath xmlns:m="http://schemas.openxmlformats.org/officeDocument/2006/math">
                      <m:sSup>
                        <m:sSupPr>
                          <m:ctrlPr>
                            <a:rPr lang="fr-FR" b="0" i="1" noProof="0" smtClean="0">
                              <a:latin typeface="Cambria Math" panose="02040503050406030204" pitchFamily="18" charset="0"/>
                              <a:cs typeface="Times New Roman" panose="02020603050405020304" pitchFamily="18" charset="0"/>
                            </a:rPr>
                          </m:ctrlPr>
                        </m:sSupPr>
                        <m:e>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e>
                        <m:sup>
                          <m:r>
                            <a:rPr lang="fr-FR" b="0" i="1" noProof="0" smtClean="0">
                              <a:latin typeface="Cambria Math" panose="02040503050406030204" pitchFamily="18" charset="0"/>
                              <a:cs typeface="Times New Roman" panose="02020603050405020304" pitchFamily="18" charset="0"/>
                            </a:rPr>
                            <m:t>𝑘</m:t>
                          </m:r>
                          <m:r>
                            <a:rPr lang="fr-FR" b="0" i="1" noProof="0" smtClean="0">
                              <a:latin typeface="Cambria Math" panose="02040503050406030204" pitchFamily="18" charset="0"/>
                              <a:cs typeface="Times New Roman" panose="02020603050405020304" pitchFamily="18" charset="0"/>
                            </a:rPr>
                            <m:t>+1</m:t>
                          </m:r>
                        </m:sup>
                      </m:sSup>
                      <m:r>
                        <a:rPr lang="fr-FR" b="0" i="1" noProof="0" smtClean="0">
                          <a:latin typeface="Cambria Math" panose="02040503050406030204" pitchFamily="18" charset="0"/>
                          <a:cs typeface="Times New Roman" panose="02020603050405020304" pitchFamily="18" charset="0"/>
                        </a:rPr>
                        <m:t>=</m:t>
                      </m:r>
                      <m:f>
                        <m:fPr>
                          <m:ctrlPr>
                            <a:rPr lang="fr-FR" b="0" i="1" noProof="0" smtClean="0">
                              <a:latin typeface="Cambria Math" panose="02040503050406030204" pitchFamily="18" charset="0"/>
                              <a:cs typeface="Times New Roman" panose="02020603050405020304" pitchFamily="18" charset="0"/>
                            </a:rPr>
                          </m:ctrlPr>
                        </m:fPr>
                        <m:num>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begChr m:val="["/>
                              <m:endChr m:val="]"/>
                              <m:ctrlPr>
                                <a:rPr lang="fr-FR" b="0" i="1" noProof="0" smtClean="0">
                                  <a:latin typeface="Cambria Math" panose="02040503050406030204" pitchFamily="18" charset="0"/>
                                  <a:cs typeface="Times New Roman" panose="02020603050405020304" pitchFamily="18" charset="0"/>
                                </a:rPr>
                              </m:ctrlPr>
                            </m:dPr>
                            <m:e>
                              <m:d>
                                <m:dPr>
                                  <m:ctrlPr>
                                    <a:rPr lang="fr-FR" b="0" i="1" noProof="0" smtClean="0">
                                      <a:latin typeface="Cambria Math" panose="02040503050406030204" pitchFamily="18" charset="0"/>
                                      <a:cs typeface="Times New Roman" panose="02020603050405020304" pitchFamily="18" charset="0"/>
                                    </a:rPr>
                                  </m:ctrlPr>
                                </m:dPr>
                                <m:e>
                                  <m:sSubSup>
                                    <m:sSubSupPr>
                                      <m:ctrlPr>
                                        <a:rPr lang="fr-FR" b="0" i="1" noProof="0" smtClean="0">
                                          <a:latin typeface="Cambria Math" panose="02040503050406030204" pitchFamily="18" charset="0"/>
                                          <a:cs typeface="Times New Roman" panose="02020603050405020304" pitchFamily="18" charset="0"/>
                                        </a:rPr>
                                      </m:ctrlPr>
                                    </m:sSubSup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up>
                                      <m:sSup>
                                        <m:sSupPr>
                                          <m:ctrlPr>
                                            <a:rPr lang="fr-FR" b="0" i="1" smtClean="0">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b="0" i="1" smtClean="0">
                                              <a:latin typeface="Cambria Math" panose="02040503050406030204" pitchFamily="18" charset="0"/>
                                              <a:cs typeface="Times New Roman" panose="02020603050405020304" pitchFamily="18" charset="0"/>
                                            </a:rPr>
                                            <m:t>𝑘</m:t>
                                          </m:r>
                                        </m:sup>
                                      </m:sSup>
                                    </m:sup>
                                  </m:sSubSup>
                                  <m:r>
                                    <a:rPr lang="fr-FR" b="0" i="1" noProof="0" smtClean="0">
                                      <a:latin typeface="Cambria Math" panose="02040503050406030204" pitchFamily="18" charset="0"/>
                                      <a:cs typeface="Times New Roman" panose="02020603050405020304" pitchFamily="18" charset="0"/>
                                    </a:rPr>
                                    <m:t>−1</m:t>
                                  </m:r>
                                </m:e>
                              </m:d>
                              <m:f>
                                <m:fPr>
                                  <m:ctrlPr>
                                    <a:rPr lang="fr-FR" b="0" i="1" noProof="0" smtClean="0">
                                      <a:latin typeface="Cambria Math" panose="02040503050406030204" pitchFamily="18" charset="0"/>
                                      <a:cs typeface="Times New Roman" panose="02020603050405020304" pitchFamily="18" charset="0"/>
                                    </a:rPr>
                                  </m:ctrlPr>
                                </m:fPr>
                                <m:num>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3</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num>
                                <m:den>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2</m:t>
                                      </m:r>
                                    </m:sub>
                                  </m:sSub>
                                  <m:r>
                                    <a:rPr lang="fr-FR" b="0" i="1" noProof="0" smtClean="0">
                                      <a:latin typeface="Cambria Math" panose="02040503050406030204" pitchFamily="18" charset="0"/>
                                      <a:cs typeface="Times New Roman" panose="02020603050405020304" pitchFamily="18" charset="0"/>
                                    </a:rPr>
                                    <m:t>−</m:t>
                                  </m:r>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𝑓</m:t>
                                      </m:r>
                                    </m:e>
                                    <m:sub>
                                      <m:r>
                                        <a:rPr lang="fr-FR" b="0" i="1" noProof="0" smtClean="0">
                                          <a:latin typeface="Cambria Math" panose="02040503050406030204" pitchFamily="18" charset="0"/>
                                          <a:cs typeface="Times New Roman" panose="02020603050405020304" pitchFamily="18" charset="0"/>
                                        </a:rPr>
                                        <m:t>1</m:t>
                                      </m:r>
                                    </m:sub>
                                  </m:sSub>
                                </m:den>
                              </m:f>
                              <m:r>
                                <a:rPr lang="fr-FR" b="0" i="1" noProof="0"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𝑟</m:t>
                                  </m:r>
                                </m:e>
                                <m:sub>
                                  <m:r>
                                    <a:rPr lang="fr-FR" i="1">
                                      <a:latin typeface="Cambria Math" panose="02040503050406030204" pitchFamily="18" charset="0"/>
                                      <a:cs typeface="Times New Roman" panose="02020603050405020304" pitchFamily="18" charset="0"/>
                                    </a:rPr>
                                    <m:t>12</m:t>
                                  </m:r>
                                </m:sub>
                                <m:sup>
                                  <m:sSup>
                                    <m:sSupPr>
                                      <m:ctrlPr>
                                        <a:rPr lang="fr-FR" i="1">
                                          <a:latin typeface="Cambria Math" panose="02040503050406030204" pitchFamily="18" charset="0"/>
                                          <a:cs typeface="Times New Roman" panose="02020603050405020304" pitchFamily="18" charset="0"/>
                                        </a:rPr>
                                      </m:ctrlPr>
                                    </m:sSupPr>
                                    <m:e>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e>
                                    <m:sup>
                                      <m:r>
                                        <a:rPr lang="fr-FR" i="1">
                                          <a:latin typeface="Cambria Math" panose="02040503050406030204" pitchFamily="18" charset="0"/>
                                          <a:cs typeface="Times New Roman" panose="02020603050405020304" pitchFamily="18" charset="0"/>
                                        </a:rPr>
                                        <m:t>𝑘</m:t>
                                      </m:r>
                                    </m:sup>
                                  </m:sSup>
                                </m:sup>
                              </m:sSubSup>
                            </m:e>
                          </m:d>
                        </m:num>
                        <m:den>
                          <m:r>
                            <m:rPr>
                              <m:sty m:val="p"/>
                            </m:rPr>
                            <a:rPr lang="fr-FR" b="0" i="0" noProof="0" smtClean="0">
                              <a:latin typeface="Cambria Math" panose="02040503050406030204" pitchFamily="18" charset="0"/>
                              <a:cs typeface="Times New Roman" panose="02020603050405020304" pitchFamily="18" charset="0"/>
                            </a:rPr>
                            <m:t>ln</m:t>
                          </m:r>
                          <m:r>
                            <a:rPr lang="fr-FR" b="0" i="1" noProof="0" smtClean="0">
                              <a:latin typeface="Cambria Math" panose="02040503050406030204" pitchFamily="18" charset="0"/>
                              <a:cs typeface="Times New Roman" panose="02020603050405020304" pitchFamily="18" charset="0"/>
                            </a:rPr>
                            <m:t>⁡</m:t>
                          </m:r>
                          <m:d>
                            <m:dPr>
                              <m:ctrlPr>
                                <a:rPr lang="fr-FR" b="0" i="1" noProof="0" smtClean="0">
                                  <a:latin typeface="Cambria Math" panose="02040503050406030204" pitchFamily="18" charset="0"/>
                                  <a:cs typeface="Times New Roman" panose="02020603050405020304" pitchFamily="18" charset="0"/>
                                </a:rPr>
                              </m:ctrlPr>
                            </m:dPr>
                            <m:e>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12</m:t>
                                  </m:r>
                                </m:sub>
                              </m:sSub>
                              <m:sSub>
                                <m:sSubPr>
                                  <m:ctrlPr>
                                    <a:rPr lang="fr-FR" b="0" i="1" noProof="0" smtClean="0">
                                      <a:latin typeface="Cambria Math" panose="02040503050406030204" pitchFamily="18" charset="0"/>
                                      <a:cs typeface="Times New Roman" panose="02020603050405020304" pitchFamily="18" charset="0"/>
                                    </a:rPr>
                                  </m:ctrlPr>
                                </m:sSubPr>
                                <m:e>
                                  <m:r>
                                    <a:rPr lang="fr-FR" b="0" i="1" noProof="0" smtClean="0">
                                      <a:latin typeface="Cambria Math" panose="02040503050406030204" pitchFamily="18" charset="0"/>
                                      <a:cs typeface="Times New Roman" panose="02020603050405020304" pitchFamily="18" charset="0"/>
                                    </a:rPr>
                                    <m:t>𝑟</m:t>
                                  </m:r>
                                </m:e>
                                <m:sub>
                                  <m:r>
                                    <a:rPr lang="fr-FR" b="0" i="1" noProof="0" smtClean="0">
                                      <a:latin typeface="Cambria Math" panose="02040503050406030204" pitchFamily="18" charset="0"/>
                                      <a:cs typeface="Times New Roman" panose="02020603050405020304" pitchFamily="18" charset="0"/>
                                    </a:rPr>
                                    <m:t>23</m:t>
                                  </m:r>
                                </m:sub>
                              </m:sSub>
                            </m:e>
                          </m:d>
                        </m:den>
                      </m:f>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D5A8F4A7-FCF8-E72D-42E7-6E026E8CCB0C}"/>
                  </a:ext>
                </a:extLst>
              </p:cNvPr>
              <p:cNvSpPr txBox="1">
                <a:spLocks noRot="1" noChangeAspect="1" noMove="1" noResize="1" noEditPoints="1" noAdjustHandles="1" noChangeArrowheads="1" noChangeShapeType="1" noTextEdit="1"/>
              </p:cNvSpPr>
              <p:nvPr/>
            </p:nvSpPr>
            <p:spPr>
              <a:xfrm>
                <a:off x="0" y="4760481"/>
                <a:ext cx="12192000" cy="901272"/>
              </a:xfrm>
              <a:prstGeom prst="rect">
                <a:avLst/>
              </a:prstGeom>
              <a:blipFill>
                <a:blip r:embed="rId4"/>
                <a:stretch>
                  <a:fillRect/>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454F24-008F-4336-2E32-AEA28245F8A9}"/>
                  </a:ext>
                </a:extLst>
              </p:cNvPr>
              <p:cNvSpPr txBox="1"/>
              <p:nvPr/>
            </p:nvSpPr>
            <p:spPr>
              <a:xfrm>
                <a:off x="0" y="5861200"/>
                <a:ext cx="12192000" cy="945580"/>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On obtient un résultat convergé après 398 itérations de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r>
                      <a:rPr lang="fr-FR" b="0" i="1" noProof="0" smtClean="0">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ce qui est éloigné de l’ordre formel théorique attendu. Néanmoins, comme on le voit sur la figure, même pour des maillages très fin, les résultats fluctuent encore de manière importante ce qui selon nous, empêche un résultat proche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𝑝</m:t>
                        </m:r>
                      </m:e>
                      <m:sub>
                        <m:r>
                          <a:rPr lang="fr-FR" b="0" i="1" smtClean="0">
                            <a:latin typeface="Cambria Math" panose="02040503050406030204" pitchFamily="18" charset="0"/>
                            <a:cs typeface="Times New Roman" panose="02020603050405020304" pitchFamily="18" charset="0"/>
                          </a:rPr>
                          <m:t>𝑓</m:t>
                        </m:r>
                      </m:sub>
                    </m:sSub>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a:t>
                </a:r>
              </a:p>
            </p:txBody>
          </p:sp>
        </mc:Choice>
        <mc:Fallback xmlns="">
          <p:sp>
            <p:nvSpPr>
              <p:cNvPr id="5" name="TextBox 4">
                <a:extLst>
                  <a:ext uri="{FF2B5EF4-FFF2-40B4-BE49-F238E27FC236}">
                    <a16:creationId xmlns:a16="http://schemas.microsoft.com/office/drawing/2014/main" id="{08454F24-008F-4336-2E32-AEA28245F8A9}"/>
                  </a:ext>
                </a:extLst>
              </p:cNvPr>
              <p:cNvSpPr txBox="1">
                <a:spLocks noRot="1" noChangeAspect="1" noMove="1" noResize="1" noEditPoints="1" noAdjustHandles="1" noChangeArrowheads="1" noChangeShapeType="1" noTextEdit="1"/>
              </p:cNvSpPr>
              <p:nvPr/>
            </p:nvSpPr>
            <p:spPr>
              <a:xfrm>
                <a:off x="0" y="5861200"/>
                <a:ext cx="12192000" cy="945580"/>
              </a:xfrm>
              <a:prstGeom prst="rect">
                <a:avLst/>
              </a:prstGeom>
              <a:blipFill>
                <a:blip r:embed="rId5"/>
                <a:stretch>
                  <a:fillRect l="-400" t="-3205" r="-400" b="-6410"/>
                </a:stretch>
              </a:blipFill>
            </p:spPr>
            <p:txBody>
              <a:bodyPr/>
              <a:lstStyle/>
              <a:p>
                <a:r>
                  <a:rPr lang="en-GB">
                    <a:noFill/>
                  </a:rPr>
                  <a:t> </a:t>
                </a:r>
              </a:p>
            </p:txBody>
          </p:sp>
        </mc:Fallback>
      </mc:AlternateContent>
    </p:spTree>
    <p:extLst>
      <p:ext uri="{BB962C8B-B14F-4D97-AF65-F5344CB8AC3E}">
        <p14:creationId xmlns:p14="http://schemas.microsoft.com/office/powerpoint/2010/main" val="2912850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FAAB48-240D-E25E-6D6B-6CEC9D5A38A1}"/>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8BA5FE0-DCFA-B49A-3B06-7189F32D7E4D}"/>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50451C4-7561-2ED5-A8B0-66E329A4896A}"/>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A</a:t>
            </a:r>
          </a:p>
        </p:txBody>
      </p:sp>
      <p:sp>
        <p:nvSpPr>
          <p:cNvPr id="39" name="Rectangle 38">
            <a:extLst>
              <a:ext uri="{FF2B5EF4-FFF2-40B4-BE49-F238E27FC236}">
                <a16:creationId xmlns:a16="http://schemas.microsoft.com/office/drawing/2014/main" id="{5C918B84-CF5A-518A-81BC-C1E3A6A58A26}"/>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D4B41C-B1EE-EEFD-9A94-70A58BB6143F}"/>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14CBE80-A193-3879-B760-5A8874F73D47}"/>
                  </a:ext>
                </a:extLst>
              </p:cNvPr>
              <p:cNvSpPr txBox="1"/>
              <p:nvPr/>
            </p:nvSpPr>
            <p:spPr>
              <a:xfrm>
                <a:off x="0" y="627468"/>
                <a:ext cx="5902610" cy="4859407"/>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Maintenant que nous avons </a:t>
                </a:r>
                <a14:m>
                  <m:oMath xmlns:m="http://schemas.openxmlformats.org/officeDocument/2006/math">
                    <m:acc>
                      <m:accPr>
                        <m:chr m:val="̂"/>
                        <m:ctrlPr>
                          <a:rPr lang="fr-FR" i="1" noProof="0" smtClean="0">
                            <a:latin typeface="Cambria Math" panose="02040503050406030204" pitchFamily="18" charset="0"/>
                            <a:cs typeface="Times New Roman" panose="02020603050405020304" pitchFamily="18" charset="0"/>
                          </a:rPr>
                        </m:ctrlPr>
                      </m:accPr>
                      <m:e>
                        <m:r>
                          <a:rPr lang="fr-FR" b="0" i="1" noProof="0" smtClean="0">
                            <a:latin typeface="Cambria Math" panose="02040503050406030204" pitchFamily="18" charset="0"/>
                            <a:cs typeface="Times New Roman" panose="02020603050405020304" pitchFamily="18" charset="0"/>
                          </a:rPr>
                          <m:t>𝑝</m:t>
                        </m:r>
                      </m:e>
                    </m:acc>
                  </m:oMath>
                </a14:m>
                <a:r>
                  <a:rPr lang="fr-FR" dirty="0">
                    <a:latin typeface="Times New Roman" panose="02020603050405020304" pitchFamily="18" charset="0"/>
                    <a:cs typeface="Times New Roman" panose="02020603050405020304" pitchFamily="18" charset="0"/>
                  </a:rPr>
                  <a:t>, nous pouvons calculer l’écart relatif à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oMath>
                </a14:m>
                <a:r>
                  <a:rPr lang="fr-FR" dirty="0">
                    <a:latin typeface="Times New Roman" panose="02020603050405020304" pitchFamily="18" charset="0"/>
                    <a:cs typeface="Times New Roman" panose="02020603050405020304" pitchFamily="18" charset="0"/>
                  </a:rPr>
                  <a:t> tel que : </a:t>
                </a:r>
              </a:p>
              <a:p>
                <a:pPr algn="just"/>
                <a14:m>
                  <m:oMathPara xmlns:m="http://schemas.openxmlformats.org/officeDocument/2006/math">
                    <m:oMathParaPr>
                      <m:jc m:val="centerGroup"/>
                    </m:oMathParaPr>
                    <m:oMath xmlns:m="http://schemas.openxmlformats.org/officeDocument/2006/math">
                      <m:d>
                        <m:dPr>
                          <m:begChr m:val="|"/>
                          <m:endChr m:val="|"/>
                          <m:ctrlPr>
                            <a:rPr lang="fr-FR" i="1">
                              <a:latin typeface="Cambria Math" panose="02040503050406030204" pitchFamily="18" charset="0"/>
                              <a:cs typeface="Times New Roman" panose="02020603050405020304" pitchFamily="18" charset="0"/>
                            </a:rPr>
                          </m:ctrlPr>
                        </m:dPr>
                        <m:e>
                          <m:f>
                            <m:fPr>
                              <m:ctrlPr>
                                <a:rPr lang="fr-FR" i="1">
                                  <a:latin typeface="Cambria Math" panose="02040503050406030204" pitchFamily="18" charset="0"/>
                                  <a:cs typeface="Times New Roman" panose="02020603050405020304" pitchFamily="18" charset="0"/>
                                </a:rPr>
                              </m:ctrlPr>
                            </m:fPr>
                            <m:num>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num>
                            <m:den>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𝑝</m:t>
                                  </m:r>
                                </m:e>
                                <m:sub>
                                  <m:r>
                                    <a:rPr lang="fr-FR" i="1">
                                      <a:latin typeface="Cambria Math" panose="02040503050406030204" pitchFamily="18" charset="0"/>
                                      <a:cs typeface="Times New Roman" panose="02020603050405020304" pitchFamily="18" charset="0"/>
                                    </a:rPr>
                                    <m:t>𝑓</m:t>
                                  </m:r>
                                </m:sub>
                              </m:sSub>
                            </m:den>
                          </m:f>
                        </m:e>
                      </m:d>
                      <m:r>
                        <a:rPr lang="fr-FR" i="1">
                          <a:latin typeface="Cambria Math" panose="02040503050406030204" pitchFamily="18" charset="0"/>
                          <a:cs typeface="Times New Roman" panose="02020603050405020304" pitchFamily="18" charset="0"/>
                        </a:rPr>
                        <m:t>=</m:t>
                      </m:r>
                      <m:r>
                        <a:rPr lang="fr-FR" b="0" i="0" smtClean="0">
                          <a:latin typeface="Cambria Math" panose="02040503050406030204" pitchFamily="18" charset="0"/>
                          <a:cs typeface="Times New Roman" panose="02020603050405020304" pitchFamily="18" charset="0"/>
                        </a:rPr>
                        <m:t>27.85 %</m:t>
                      </m:r>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sommes donc dans le cas </a:t>
                </a:r>
                <a14:m>
                  <m:oMath xmlns:m="http://schemas.openxmlformats.org/officeDocument/2006/math">
                    <m:r>
                      <a:rPr lang="fr-FR" b="0" i="1" smtClean="0">
                        <a:latin typeface="Cambria Math" panose="02040503050406030204" pitchFamily="18" charset="0"/>
                        <a:cs typeface="Times New Roman" panose="02020603050405020304" pitchFamily="18" charset="0"/>
                      </a:rPr>
                      <m:t>&gt;10%</m:t>
                    </m:r>
                  </m:oMath>
                </a14:m>
                <a:r>
                  <a:rPr lang="fr-FR" dirty="0">
                    <a:latin typeface="Times New Roman" panose="02020603050405020304" pitchFamily="18" charset="0"/>
                    <a:cs typeface="Times New Roman" panose="02020603050405020304" pitchFamily="18" charset="0"/>
                  </a:rPr>
                  <a:t>, ce qui veut dire que nous allons estimer l’incertitude avec le </a:t>
                </a:r>
                <a:r>
                  <a:rPr lang="fr-FR" b="1" dirty="0">
                    <a:latin typeface="Times New Roman" panose="02020603050405020304" pitchFamily="18" charset="0"/>
                    <a:cs typeface="Times New Roman" panose="02020603050405020304" pitchFamily="18" charset="0"/>
                  </a:rPr>
                  <a:t>GCI</a:t>
                </a:r>
                <a:r>
                  <a:rPr lang="fr-FR" dirty="0">
                    <a:latin typeface="Times New Roman" panose="02020603050405020304" pitchFamily="18" charset="0"/>
                    <a:cs typeface="Times New Roman" panose="02020603050405020304" pitchFamily="18" charset="0"/>
                  </a:rPr>
                  <a:t>. Ainsi, avec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𝐹</m:t>
                        </m:r>
                      </m:e>
                      <m:sub>
                        <m:r>
                          <a:rPr lang="fr-FR" i="1">
                            <a:latin typeface="Cambria Math" panose="02040503050406030204" pitchFamily="18" charset="0"/>
                            <a:cs typeface="Times New Roman" panose="02020603050405020304" pitchFamily="18" charset="0"/>
                          </a:rPr>
                          <m:t>𝑠</m:t>
                        </m:r>
                      </m:sub>
                    </m:sSub>
                    <m:r>
                      <a:rPr lang="fr-FR" i="1">
                        <a:latin typeface="Cambria Math" panose="02040503050406030204" pitchFamily="18" charset="0"/>
                        <a:cs typeface="Times New Roman" panose="02020603050405020304" pitchFamily="18" charset="0"/>
                      </a:rPr>
                      <m:t>=3</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cs typeface="Times New Roman" panose="02020603050405020304" pitchFamily="18" charset="0"/>
                      </a:rPr>
                      <m:t>𝑝</m:t>
                    </m:r>
                    <m:r>
                      <a:rPr lang="fr-FR" i="1">
                        <a:latin typeface="Cambria Math" panose="02040503050406030204" pitchFamily="18" charset="0"/>
                        <a:cs typeface="Times New Roman" panose="02020603050405020304" pitchFamily="18" charset="0"/>
                      </a:rPr>
                      <m:t>=</m:t>
                    </m:r>
                    <m:acc>
                      <m:accPr>
                        <m:chr m:val="̂"/>
                        <m:ctrlPr>
                          <a:rPr lang="fr-FR" i="1">
                            <a:latin typeface="Cambria Math" panose="02040503050406030204" pitchFamily="18" charset="0"/>
                            <a:cs typeface="Times New Roman" panose="02020603050405020304" pitchFamily="18" charset="0"/>
                          </a:rPr>
                        </m:ctrlPr>
                      </m:accPr>
                      <m:e>
                        <m:r>
                          <a:rPr lang="fr-FR" i="1">
                            <a:latin typeface="Cambria Math" panose="02040503050406030204" pitchFamily="18" charset="0"/>
                            <a:cs typeface="Times New Roman" panose="02020603050405020304" pitchFamily="18" charset="0"/>
                          </a:rPr>
                          <m:t>𝑝</m:t>
                        </m:r>
                      </m:e>
                    </m:acc>
                    <m:r>
                      <a:rPr lang="fr-FR" i="1">
                        <a:latin typeface="Cambria Math" panose="02040503050406030204" pitchFamily="18" charset="0"/>
                        <a:cs typeface="Times New Roman" panose="02020603050405020304" pitchFamily="18" charset="0"/>
                      </a:rPr>
                      <m:t>=1.443</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On trouve que : </a:t>
                </a:r>
                <a14:m>
                  <m:oMath xmlns:m="http://schemas.openxmlformats.org/officeDocument/2006/math">
                    <m:r>
                      <a:rPr lang="fr-FR" b="0" i="1" smtClean="0">
                        <a:latin typeface="Cambria Math" panose="02040503050406030204" pitchFamily="18" charset="0"/>
                        <a:cs typeface="Times New Roman" panose="02020603050405020304" pitchFamily="18" charset="0"/>
                      </a:rPr>
                      <m:t>𝐺𝐶𝐼</m:t>
                    </m:r>
                    <m:r>
                      <a:rPr lang="fr-FR" b="0" i="1" smtClean="0">
                        <a:latin typeface="Cambria Math" panose="02040503050406030204" pitchFamily="18" charset="0"/>
                        <a:cs typeface="Times New Roman" panose="02020603050405020304" pitchFamily="18" charset="0"/>
                      </a:rPr>
                      <m:t>=1.2958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tel que : </a:t>
                </a:r>
                <a14:m>
                  <m:oMath xmlns:m="http://schemas.openxmlformats.org/officeDocument/2006/math">
                    <m:r>
                      <a:rPr lang="fr-FR" b="0" i="1" smtClean="0">
                        <a:solidFill>
                          <a:schemeClr val="accent5"/>
                        </a:solidFill>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=21.4153</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cs typeface="Times New Roman" panose="02020603050405020304" pitchFamily="18" charset="0"/>
                      </a:rPr>
                      <m:t>1.2958 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Cette question, nous permet donc de déterminer l’incertitude numérique de la porosité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r>
                        <a:rPr lang="fr-FR" b="0" i="1" smtClean="0">
                          <a:latin typeface="Cambria Math" panose="02040503050406030204" pitchFamily="18" charset="0"/>
                          <a:cs typeface="Times New Roman" panose="02020603050405020304" pitchFamily="18" charset="0"/>
                        </a:rPr>
                        <m:t>=</m:t>
                      </m:r>
                      <m:f>
                        <m:fPr>
                          <m:ctrlPr>
                            <a:rPr lang="fr-FR" b="0" i="1" smtClean="0">
                              <a:latin typeface="Cambria Math" panose="02040503050406030204" pitchFamily="18" charset="0"/>
                              <a:cs typeface="Times New Roman" panose="02020603050405020304" pitchFamily="18" charset="0"/>
                            </a:rPr>
                          </m:ctrlPr>
                        </m:fPr>
                        <m:num>
                          <m:r>
                            <a:rPr lang="fr-FR" b="0" i="1" smtClean="0">
                              <a:latin typeface="Cambria Math" panose="02040503050406030204" pitchFamily="18" charset="0"/>
                              <a:cs typeface="Times New Roman" panose="02020603050405020304" pitchFamily="18" charset="0"/>
                            </a:rPr>
                            <m:t>𝐺𝐶𝐼</m:t>
                          </m:r>
                        </m:num>
                        <m:den>
                          <m:r>
                            <a:rPr lang="fr-FR" b="0" i="1" smtClean="0">
                              <a:latin typeface="Cambria Math" panose="02040503050406030204" pitchFamily="18" charset="0"/>
                              <a:cs typeface="Times New Roman" panose="02020603050405020304" pitchFamily="18" charset="0"/>
                            </a:rPr>
                            <m:t>2</m:t>
                          </m:r>
                        </m:den>
                      </m:f>
                      <m:r>
                        <a:rPr lang="fr-FR" b="0" i="1" smtClean="0">
                          <a:latin typeface="Cambria Math" panose="02040503050406030204" pitchFamily="18" charset="0"/>
                          <a:cs typeface="Times New Roman" panose="02020603050405020304" pitchFamily="18" charset="0"/>
                        </a:rPr>
                        <m:t>=0.6479</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014CBE80-A193-3879-B760-5A8874F73D47}"/>
                  </a:ext>
                </a:extLst>
              </p:cNvPr>
              <p:cNvSpPr txBox="1">
                <a:spLocks noRot="1" noChangeAspect="1" noMove="1" noResize="1" noEditPoints="1" noAdjustHandles="1" noChangeArrowheads="1" noChangeShapeType="1" noTextEdit="1"/>
              </p:cNvSpPr>
              <p:nvPr/>
            </p:nvSpPr>
            <p:spPr>
              <a:xfrm>
                <a:off x="0" y="627468"/>
                <a:ext cx="5902610" cy="4859407"/>
              </a:xfrm>
              <a:prstGeom prst="rect">
                <a:avLst/>
              </a:prstGeom>
              <a:blipFill>
                <a:blip r:embed="rId2"/>
                <a:stretch>
                  <a:fillRect l="-826" t="-753" r="-826"/>
                </a:stretch>
              </a:blipFill>
            </p:spPr>
            <p:txBody>
              <a:bodyPr/>
              <a:lstStyle/>
              <a:p>
                <a:r>
                  <a:rPr lang="en-GB">
                    <a:noFill/>
                  </a:rPr>
                  <a:t> </a:t>
                </a:r>
              </a:p>
            </p:txBody>
          </p:sp>
        </mc:Fallback>
      </mc:AlternateContent>
      <p:cxnSp>
        <p:nvCxnSpPr>
          <p:cNvPr id="7" name="Straight Connector 6">
            <a:extLst>
              <a:ext uri="{FF2B5EF4-FFF2-40B4-BE49-F238E27FC236}">
                <a16:creationId xmlns:a16="http://schemas.microsoft.com/office/drawing/2014/main" id="{897B65CC-392F-C838-606A-4BD317E0DC0C}"/>
              </a:ext>
            </a:extLst>
          </p:cNvPr>
          <p:cNvCxnSpPr/>
          <p:nvPr/>
        </p:nvCxnSpPr>
        <p:spPr>
          <a:xfrm>
            <a:off x="6096000" y="627468"/>
            <a:ext cx="0" cy="5981437"/>
          </a:xfrm>
          <a:prstGeom prst="line">
            <a:avLst/>
          </a:prstGeom>
          <a:ln>
            <a:solidFill>
              <a:srgbClr val="98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62334D4E-D891-800C-1543-C03598E6C4EF}"/>
                  </a:ext>
                </a:extLst>
              </p:cNvPr>
              <p:cNvSpPr txBox="1"/>
              <p:nvPr/>
            </p:nvSpPr>
            <p:spPr>
              <a:xfrm>
                <a:off x="6289390" y="627467"/>
                <a:ext cx="5902610" cy="2031325"/>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Concernant la porosité, cette dernière est hardcodée à </a:t>
                </a:r>
                <a14:m>
                  <m:oMath xmlns:m="http://schemas.openxmlformats.org/officeDocument/2006/math">
                    <m:r>
                      <a:rPr lang="fr-FR" b="0" i="1" smtClean="0">
                        <a:latin typeface="Cambria Math" panose="02040503050406030204" pitchFamily="18" charset="0"/>
                        <a:cs typeface="Times New Roman" panose="02020603050405020304" pitchFamily="18" charset="0"/>
                      </a:rPr>
                      <m:t>0.9</m:t>
                    </m:r>
                  </m:oMath>
                </a14:m>
                <a:r>
                  <a:rPr lang="fr-FR" dirty="0">
                    <a:latin typeface="Times New Roman" panose="02020603050405020304" pitchFamily="18" charset="0"/>
                    <a:cs typeface="Times New Roman" panose="02020603050405020304" pitchFamily="18" charset="0"/>
                  </a:rPr>
                  <a:t> dans le script. Néanmoins, comme renvoyée par la fonction LBM, ce n’est pas exactement cette valeur qui est obtenue une fois le maillage généré.  </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La convergence asymptotique nous a montré la valeur de la porosité tend vers 0,9 avec le raffinement du maillage.</a:t>
                </a:r>
              </a:p>
            </p:txBody>
          </p:sp>
        </mc:Choice>
        <mc:Fallback>
          <p:sp>
            <p:nvSpPr>
              <p:cNvPr id="8" name="TextBox 7">
                <a:extLst>
                  <a:ext uri="{FF2B5EF4-FFF2-40B4-BE49-F238E27FC236}">
                    <a16:creationId xmlns:a16="http://schemas.microsoft.com/office/drawing/2014/main" id="{62334D4E-D891-800C-1543-C03598E6C4EF}"/>
                  </a:ext>
                </a:extLst>
              </p:cNvPr>
              <p:cNvSpPr txBox="1">
                <a:spLocks noRot="1" noChangeAspect="1" noMove="1" noResize="1" noEditPoints="1" noAdjustHandles="1" noChangeArrowheads="1" noChangeShapeType="1" noTextEdit="1"/>
              </p:cNvSpPr>
              <p:nvPr/>
            </p:nvSpPr>
            <p:spPr>
              <a:xfrm>
                <a:off x="6289390" y="627467"/>
                <a:ext cx="5902610" cy="2031325"/>
              </a:xfrm>
              <a:prstGeom prst="rect">
                <a:avLst/>
              </a:prstGeom>
              <a:blipFill>
                <a:blip r:embed="rId3"/>
                <a:stretch>
                  <a:fillRect l="-930" t="-1802" r="-826" b="-3904"/>
                </a:stretch>
              </a:blipFill>
            </p:spPr>
            <p:txBody>
              <a:bodyPr/>
              <a:lstStyle/>
              <a:p>
                <a:r>
                  <a:rPr lang="fr-FR">
                    <a:noFill/>
                  </a:rPr>
                  <a:t> </a:t>
                </a:r>
              </a:p>
            </p:txBody>
          </p:sp>
        </mc:Fallback>
      </mc:AlternateContent>
      <p:grpSp>
        <p:nvGrpSpPr>
          <p:cNvPr id="13" name="Group 12">
            <a:extLst>
              <a:ext uri="{FF2B5EF4-FFF2-40B4-BE49-F238E27FC236}">
                <a16:creationId xmlns:a16="http://schemas.microsoft.com/office/drawing/2014/main" id="{BB1BB342-8EE7-5F2F-7374-BE9AA8ED5CCF}"/>
              </a:ext>
            </a:extLst>
          </p:cNvPr>
          <p:cNvGrpSpPr/>
          <p:nvPr/>
        </p:nvGrpSpPr>
        <p:grpSpPr>
          <a:xfrm>
            <a:off x="7301759" y="3057171"/>
            <a:ext cx="3877871" cy="3012166"/>
            <a:chOff x="7301759" y="3057171"/>
            <a:chExt cx="3877871" cy="3012166"/>
          </a:xfrm>
        </p:grpSpPr>
        <p:pic>
          <p:nvPicPr>
            <p:cNvPr id="11" name="Picture 10">
              <a:extLst>
                <a:ext uri="{FF2B5EF4-FFF2-40B4-BE49-F238E27FC236}">
                  <a16:creationId xmlns:a16="http://schemas.microsoft.com/office/drawing/2014/main" id="{A5F31602-D128-1EB9-BB1E-9965A3FA8F68}"/>
                </a:ext>
              </a:extLst>
            </p:cNvPr>
            <p:cNvPicPr>
              <a:picLocks noChangeAspect="1"/>
            </p:cNvPicPr>
            <p:nvPr/>
          </p:nvPicPr>
          <p:blipFill>
            <a:blip r:embed="rId4"/>
            <a:srcRect t="1104"/>
            <a:stretch/>
          </p:blipFill>
          <p:spPr>
            <a:xfrm>
              <a:off x="7301759" y="3057171"/>
              <a:ext cx="3877871" cy="3012166"/>
            </a:xfrm>
            <a:prstGeom prst="rect">
              <a:avLst/>
            </a:prstGeom>
          </p:spPr>
        </p:pic>
        <p:sp>
          <p:nvSpPr>
            <p:cNvPr id="12" name="Rectangle 11">
              <a:extLst>
                <a:ext uri="{FF2B5EF4-FFF2-40B4-BE49-F238E27FC236}">
                  <a16:creationId xmlns:a16="http://schemas.microsoft.com/office/drawing/2014/main" id="{18BDC1F6-433F-BDE0-2113-1563CB0F33CA}"/>
                </a:ext>
              </a:extLst>
            </p:cNvPr>
            <p:cNvSpPr/>
            <p:nvPr/>
          </p:nvSpPr>
          <p:spPr>
            <a:xfrm>
              <a:off x="9856963" y="3178327"/>
              <a:ext cx="1176162" cy="122085"/>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14" name="Picture 2">
            <a:extLst>
              <a:ext uri="{FF2B5EF4-FFF2-40B4-BE49-F238E27FC236}">
                <a16:creationId xmlns:a16="http://schemas.microsoft.com/office/drawing/2014/main" id="{FC909F9D-14BE-9193-6C67-8D3847BCE6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A4FE3853-F02C-32CE-FEF8-A05DB93F7740}"/>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MMC.m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9993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28901-5222-EC66-B0E6-779239BFAB80}"/>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2514C2AC-0177-E9E1-4CD6-0FAE00D7AC7F}"/>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A770FFCB-F484-1F4D-3046-2239A6216EF1}"/>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BD827A8B-BD02-E07A-0F0B-157D3EF985B2}"/>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22DB3F2-549C-8827-1FDA-D6B0B664F95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899E8D9-612E-8A54-8439-20FB393106F0}"/>
                  </a:ext>
                </a:extLst>
              </p:cNvPr>
              <p:cNvSpPr txBox="1"/>
              <p:nvPr/>
            </p:nvSpPr>
            <p:spPr>
              <a:xfrm>
                <a:off x="0" y="627468"/>
                <a:ext cx="12192000" cy="177574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Nous avons déterminé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Sub>
                  </m:oMath>
                </a14:m>
                <a:r>
                  <a:rPr lang="fr-FR" dirty="0">
                    <a:latin typeface="Times New Roman" panose="02020603050405020304" pitchFamily="18" charset="0"/>
                    <a:cs typeface="Times New Roman" panose="02020603050405020304" pitchFamily="18" charset="0"/>
                  </a:rPr>
                  <a:t>, maintenant nous nous intéressons aux données d’entrées afin de déterminer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Pour cela, nous utilisons la méthode de Monte Carlo en nous intéressant aux données d’entrées : </a:t>
                </a:r>
                <a:r>
                  <a:rPr lang="fr-FR" dirty="0">
                    <a:solidFill>
                      <a:schemeClr val="accent4"/>
                    </a:solidFill>
                    <a:latin typeface="Times New Roman" panose="02020603050405020304" pitchFamily="18" charset="0"/>
                    <a:cs typeface="Times New Roman" panose="02020603050405020304" pitchFamily="18" charset="0"/>
                  </a:rPr>
                  <a:t>porosité</a:t>
                </a:r>
                <a:r>
                  <a:rPr lang="fr-FR" dirty="0">
                    <a:latin typeface="Times New Roman" panose="02020603050405020304" pitchFamily="18" charset="0"/>
                    <a:cs typeface="Times New Roman" panose="02020603050405020304" pitchFamily="18" charset="0"/>
                  </a:rPr>
                  <a:t> et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(comme souligné en introduction).  Nous avons généré un fichier de </a:t>
                </a:r>
                <a14:m>
                  <m:oMath xmlns:m="http://schemas.openxmlformats.org/officeDocument/2006/math">
                    <m:r>
                      <a:rPr lang="fr-FR" i="1">
                        <a:latin typeface="Cambria Math" panose="02040503050406030204" pitchFamily="18" charset="0"/>
                        <a:cs typeface="Times New Roman" panose="02020603050405020304" pitchFamily="18" charset="0"/>
                      </a:rPr>
                      <m:t>𝑛</m:t>
                    </m:r>
                    <m:r>
                      <a:rPr lang="fr-FR" i="1">
                        <a:latin typeface="Cambria Math" panose="02040503050406030204" pitchFamily="18" charset="0"/>
                        <a:cs typeface="Times New Roman" panose="02020603050405020304" pitchFamily="18" charset="0"/>
                      </a:rPr>
                      <m:t>=200</m:t>
                    </m:r>
                  </m:oMath>
                </a14:m>
                <a:r>
                  <a:rPr lang="fr-FR" dirty="0">
                    <a:latin typeface="Times New Roman" panose="02020603050405020304" pitchFamily="18" charset="0"/>
                    <a:cs typeface="Times New Roman" panose="02020603050405020304" pitchFamily="18" charset="0"/>
                  </a:rPr>
                  <a:t> couples de </a:t>
                </a:r>
                <a14:m>
                  <m:oMath xmlns:m="http://schemas.openxmlformats.org/officeDocument/2006/math">
                    <m:r>
                      <a:rPr lang="fr-FR" i="1">
                        <a:latin typeface="Cambria Math" panose="02040503050406030204" pitchFamily="18" charset="0"/>
                        <a:cs typeface="Times New Roman" panose="02020603050405020304" pitchFamily="18" charset="0"/>
                      </a:rPr>
                      <m:t>𝑘</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𝜖</m:t>
                    </m:r>
                  </m:oMath>
                </a14:m>
                <a:r>
                  <a:rPr lang="fr-FR" dirty="0">
                    <a:latin typeface="Times New Roman" panose="02020603050405020304" pitchFamily="18" charset="0"/>
                    <a:cs typeface="Times New Roman" panose="02020603050405020304" pitchFamily="18" charset="0"/>
                  </a:rPr>
                  <a:t> en utilisant la méthode LHS (fonction </a:t>
                </a:r>
                <a:r>
                  <a:rPr lang="fr-FR" i="1" dirty="0" err="1">
                    <a:latin typeface="Times New Roman" panose="02020603050405020304" pitchFamily="18" charset="0"/>
                    <a:cs typeface="Times New Roman" panose="02020603050405020304" pitchFamily="18" charset="0"/>
                  </a:rPr>
                  <a:t>lhsnorm</a:t>
                </a:r>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dans Matlab). Cette méthode permet de mieux répartir les couples </a:t>
                </a:r>
                <a14:m>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𝜖</m:t>
                        </m:r>
                      </m:e>
                    </m:d>
                  </m:oMath>
                </a14:m>
                <a:r>
                  <a:rPr lang="fr-FR" i="1" dirty="0">
                    <a:latin typeface="Times New Roman" panose="02020603050405020304" pitchFamily="18" charset="0"/>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sur notre domaine. Ensuite, nous avons intégrer une boucle de lecture dans le programme principale afin de réaliser la simulation pour chaque couple du fichier. Finalement, nous obtenons la CDF et la PDF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a:t>
                </a:r>
                <a:endParaRPr lang="fr-FR" i="1"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4899E8D9-612E-8A54-8439-20FB393106F0}"/>
                  </a:ext>
                </a:extLst>
              </p:cNvPr>
              <p:cNvSpPr txBox="1">
                <a:spLocks noRot="1" noChangeAspect="1" noMove="1" noResize="1" noEditPoints="1" noAdjustHandles="1" noChangeArrowheads="1" noChangeShapeType="1" noTextEdit="1"/>
              </p:cNvSpPr>
              <p:nvPr/>
            </p:nvSpPr>
            <p:spPr>
              <a:xfrm>
                <a:off x="0" y="627468"/>
                <a:ext cx="12192000" cy="1775743"/>
              </a:xfrm>
              <a:prstGeom prst="rect">
                <a:avLst/>
              </a:prstGeom>
              <a:blipFill>
                <a:blip r:embed="rId2"/>
                <a:stretch>
                  <a:fillRect l="-400" t="-2062" r="-400" b="-4811"/>
                </a:stretch>
              </a:blipFill>
            </p:spPr>
            <p:txBody>
              <a:bodyPr/>
              <a:lstStyle/>
              <a:p>
                <a:r>
                  <a:rPr lang="en-GB">
                    <a:noFill/>
                  </a:rPr>
                  <a:t> </a:t>
                </a:r>
              </a:p>
            </p:txBody>
          </p:sp>
        </mc:Fallback>
      </mc:AlternateContent>
      <p:pic>
        <p:nvPicPr>
          <p:cNvPr id="4" name="Picture 3" descr="A diagram of a normal distribution curve&#10;&#10;AI-generated content may be incorrect.">
            <a:extLst>
              <a:ext uri="{FF2B5EF4-FFF2-40B4-BE49-F238E27FC236}">
                <a16:creationId xmlns:a16="http://schemas.microsoft.com/office/drawing/2014/main" id="{F09012AF-83BA-640B-AD6E-77F15E6D28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2403211"/>
            <a:ext cx="4073500" cy="3055125"/>
          </a:xfrm>
          <a:prstGeom prst="rect">
            <a:avLst/>
          </a:prstGeom>
        </p:spPr>
      </p:pic>
      <p:pic>
        <p:nvPicPr>
          <p:cNvPr id="6" name="Picture 5" descr="A graph with a blue line&#10;&#10;AI-generated content may be incorrect.">
            <a:extLst>
              <a:ext uri="{FF2B5EF4-FFF2-40B4-BE49-F238E27FC236}">
                <a16:creationId xmlns:a16="http://schemas.microsoft.com/office/drawing/2014/main" id="{C406891E-CC20-93C7-27E2-9FEFD49F05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94502" y="2403210"/>
            <a:ext cx="4073500" cy="3055125"/>
          </a:xfrm>
          <a:prstGeom prst="rect">
            <a:avLst/>
          </a:prstGeom>
        </p:spPr>
      </p:pic>
      <p:sp>
        <p:nvSpPr>
          <p:cNvPr id="7" name="TextBox 6">
            <a:extLst>
              <a:ext uri="{FF2B5EF4-FFF2-40B4-BE49-F238E27FC236}">
                <a16:creationId xmlns:a16="http://schemas.microsoft.com/office/drawing/2014/main" id="{9BCB23DC-A2F1-CB6B-0609-7DD98302BCD0}"/>
              </a:ext>
            </a:extLst>
          </p:cNvPr>
          <p:cNvSpPr txBox="1"/>
          <p:nvPr/>
        </p:nvSpPr>
        <p:spPr>
          <a:xfrm>
            <a:off x="0" y="5713818"/>
            <a:ext cx="12192000"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Etant donné que nous avons pris un grand nombre de couple, nous obtenons des courbes lisses pour la PDF et la CDF.</a:t>
            </a: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remarquons en effet que la PDF décrit plus une </a:t>
            </a:r>
            <a:r>
              <a:rPr lang="fr-FR" b="1" dirty="0">
                <a:latin typeface="Times New Roman" panose="02020603050405020304" pitchFamily="18" charset="0"/>
                <a:cs typeface="Times New Roman" panose="02020603050405020304" pitchFamily="18" charset="0"/>
              </a:rPr>
              <a:t>loi log-normal </a:t>
            </a:r>
            <a:r>
              <a:rPr lang="fr-FR" dirty="0">
                <a:latin typeface="Times New Roman" panose="02020603050405020304" pitchFamily="18" charset="0"/>
                <a:cs typeface="Times New Roman" panose="02020603050405020304" pitchFamily="18" charset="0"/>
              </a:rPr>
              <a:t>plutôt qu’une gaussienne, comme indiqué par le sujet. En effet, on note ici l’asymétrie de la courbe.    </a:t>
            </a:r>
          </a:p>
        </p:txBody>
      </p:sp>
    </p:spTree>
    <p:extLst>
      <p:ext uri="{BB962C8B-B14F-4D97-AF65-F5344CB8AC3E}">
        <p14:creationId xmlns:p14="http://schemas.microsoft.com/office/powerpoint/2010/main" val="2749793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C185B-63B8-143C-1693-775DBCEDF152}"/>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6A33DEC2-4C86-FCEC-B933-56465FEAC705}"/>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DDE8DF73-C8C6-BD7E-A0FB-A8DE83C017D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B</a:t>
            </a:r>
          </a:p>
        </p:txBody>
      </p:sp>
      <p:sp>
        <p:nvSpPr>
          <p:cNvPr id="39" name="Rectangle 38">
            <a:extLst>
              <a:ext uri="{FF2B5EF4-FFF2-40B4-BE49-F238E27FC236}">
                <a16:creationId xmlns:a16="http://schemas.microsoft.com/office/drawing/2014/main" id="{0B065FCC-5C9D-9A71-3AD9-57375B75820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6E166E6B-7EE3-EC34-BAE0-05C81EEE5F8A}"/>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209A7D0-F198-B4C7-1F3F-922F436430DC}"/>
                  </a:ext>
                </a:extLst>
              </p:cNvPr>
              <p:cNvSpPr txBox="1"/>
              <p:nvPr/>
            </p:nvSpPr>
            <p:spPr>
              <a:xfrm>
                <a:off x="0" y="627468"/>
                <a:ext cx="12192000" cy="5134291"/>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Une loi log-normal pour la perméabilité fait beaucoup de sens étant donné que c’est une variable qui,  dans la nature, ne peut être que positive. </a:t>
                </a:r>
              </a:p>
              <a:p>
                <a:pPr algn="just"/>
                <a:endParaRPr lang="fr-FR" i="1"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En suivant la démarche proposée, nous calculons le </a:t>
                </a:r>
                <a14:m>
                  <m:oMath xmlns:m="http://schemas.openxmlformats.org/officeDocument/2006/math">
                    <m:r>
                      <a:rPr lang="fr-FR" b="0" i="1" smtClean="0">
                        <a:latin typeface="Cambria Math" panose="02040503050406030204" pitchFamily="18" charset="0"/>
                        <a:cs typeface="Times New Roman" panose="02020603050405020304" pitchFamily="18" charset="0"/>
                      </a:rPr>
                      <m:t>𝑙𝑜𝑔</m:t>
                    </m:r>
                  </m:oMath>
                </a14:m>
                <a:r>
                  <a:rPr lang="fr-FR" dirty="0">
                    <a:latin typeface="Times New Roman" panose="02020603050405020304" pitchFamily="18" charset="0"/>
                    <a:cs typeface="Times New Roman" panose="02020603050405020304" pitchFamily="18" charset="0"/>
                  </a:rPr>
                  <a:t> de notre distribution de </a:t>
                </a:r>
                <a:r>
                  <a:rPr lang="fr-FR" dirty="0">
                    <a:solidFill>
                      <a:schemeClr val="accent5"/>
                    </a:solidFill>
                    <a:latin typeface="Times New Roman" panose="02020603050405020304" pitchFamily="18" charset="0"/>
                    <a:cs typeface="Times New Roman" panose="02020603050405020304" pitchFamily="18" charset="0"/>
                  </a:rPr>
                  <a:t>perméabilité </a:t>
                </a:r>
                <a:r>
                  <a:rPr lang="fr-FR" dirty="0">
                    <a:latin typeface="Times New Roman" panose="02020603050405020304" pitchFamily="18" charset="0"/>
                    <a:cs typeface="Times New Roman" panose="02020603050405020304" pitchFamily="18" charset="0"/>
                  </a:rPr>
                  <a:t>afin de calculer le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fr-FR" dirty="0">
                    <a:latin typeface="Times New Roman" panose="02020603050405020304" pitchFamily="18" charset="0"/>
                    <a:cs typeface="Times New Roman" panose="02020603050405020304" pitchFamily="18" charset="0"/>
                  </a:rPr>
                  <a:t>. Ensuite, nous obtenons la médiane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sSupPr>
                      <m:e>
                        <m:r>
                          <a:rPr lang="fr-FR" b="0" i="1" smtClean="0">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=21.995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le facteur de variation géométrique (FVG) </a:t>
                </a:r>
                <a14:m>
                  <m:oMath xmlns:m="http://schemas.openxmlformats.org/officeDocument/2006/math">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Sup>
                      <m:sSupPr>
                        <m:ctrlPr>
                          <a:rPr lang="fr-FR" i="1">
                            <a:latin typeface="Cambria Math" panose="02040503050406030204" pitchFamily="18" charset="0"/>
                            <a:ea typeface="Cambria Math" panose="02040503050406030204" pitchFamily="18" charset="0"/>
                            <a:cs typeface="Times New Roman" panose="02020603050405020304" pitchFamily="18" charset="0"/>
                          </a:rPr>
                        </m:ctrlPr>
                      </m:sSupPr>
                      <m:e>
                        <m:r>
                          <a:rPr lang="fr-FR" i="1">
                            <a:latin typeface="Cambria Math" panose="02040503050406030204" pitchFamily="18" charset="0"/>
                            <a:ea typeface="Cambria Math" panose="02040503050406030204" pitchFamily="18" charset="0"/>
                            <a:cs typeface="Times New Roman" panose="02020603050405020304" pitchFamily="18" charset="0"/>
                          </a:rPr>
                          <m:t>𝑒</m:t>
                        </m:r>
                      </m:e>
                      <m:sup>
                        <m:r>
                          <a:rPr lang="fr-FR" i="1">
                            <a:latin typeface="Cambria Math" panose="02040503050406030204" pitchFamily="18" charset="0"/>
                            <a:ea typeface="Cambria Math" panose="02040503050406030204" pitchFamily="18" charset="0"/>
                            <a:cs typeface="Times New Roman" panose="02020603050405020304" pitchFamily="18" charset="0"/>
                          </a:rPr>
                          <m:t>𝜎</m:t>
                        </m:r>
                        <m:r>
                          <a:rPr lang="fr-FR" i="1">
                            <a:latin typeface="Cambria Math" panose="02040503050406030204" pitchFamily="18" charset="0"/>
                            <a:ea typeface="Cambria Math" panose="02040503050406030204" pitchFamily="18" charset="0"/>
                            <a:cs typeface="Times New Roman" panose="02020603050405020304" pitchFamily="18" charset="0"/>
                          </a:rPr>
                          <m:t>′</m:t>
                        </m:r>
                      </m:sup>
                    </m:sSup>
                    <m:r>
                      <a:rPr lang="fr-FR" b="0" i="1" smtClean="0">
                        <a:latin typeface="Cambria Math" panose="02040503050406030204" pitchFamily="18" charset="0"/>
                        <a:ea typeface="Cambria Math" panose="02040503050406030204" pitchFamily="18" charset="0"/>
                        <a:cs typeface="Times New Roman" panose="02020603050405020304" pitchFamily="18" charset="0"/>
                      </a:rPr>
                      <m:t>=1.141</m:t>
                    </m:r>
                  </m:oMath>
                </a14:m>
                <a:r>
                  <a:rPr lang="fr-FR" dirty="0">
                    <a:latin typeface="Times New Roman" panose="02020603050405020304" pitchFamily="18" charset="0"/>
                    <a:cs typeface="Times New Roman" panose="02020603050405020304" pitchFamily="18" charset="0"/>
                  </a:rPr>
                  <a:t>. Finalement, nous pouvons calculer les bornes de l’intervalle d’incertitude pour un écart-type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d>
                        <m:dPr>
                          <m:begChr m:val="["/>
                          <m:endChr m:val="]"/>
                          <m:ctrlPr>
                            <a:rPr lang="fr-FR" i="1" smtClean="0">
                              <a:latin typeface="Cambria Math" panose="02040503050406030204" pitchFamily="18" charset="0"/>
                              <a:cs typeface="Times New Roman" panose="02020603050405020304" pitchFamily="18" charset="0"/>
                            </a:rPr>
                          </m:ctrlPr>
                        </m:dPr>
                        <m:e>
                          <m:r>
                            <a:rPr lang="fr-FR" i="1">
                              <a:latin typeface="Cambria Math" panose="02040503050406030204" pitchFamily="18" charset="0"/>
                              <a:cs typeface="Times New Roman" panose="02020603050405020304" pitchFamily="18" charset="0"/>
                            </a:rPr>
                            <m:t>19.276 , 25.098</m:t>
                          </m:r>
                        </m:e>
                      </m:d>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Finalement, nous pouvons calculer les bornes de l’incertitude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oMath>
                </a14:m>
                <a:r>
                  <a:rPr lang="fr-FR" dirty="0">
                    <a:latin typeface="Times New Roman" panose="02020603050405020304" pitchFamily="18" charset="0"/>
                    <a:cs typeface="Times New Roman" panose="02020603050405020304" pitchFamily="18" charset="0"/>
                  </a:rPr>
                  <a:t> tel que, en raison de l’asymétrie, nous obtenons </a:t>
                </a:r>
                <a14:m>
                  <m:oMath xmlns:m="http://schemas.openxmlformats.org/officeDocument/2006/math">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=2.719</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et </a:t>
                </a:r>
                <a14:m>
                  <m:oMath xmlns:m="http://schemas.openxmlformats.org/officeDocument/2006/math">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m:t>
                        </m:r>
                      </m:sup>
                    </m:sSubSup>
                    <m:r>
                      <a:rPr lang="fr-FR" i="1">
                        <a:latin typeface="Cambria Math" panose="02040503050406030204" pitchFamily="18" charset="0"/>
                        <a:cs typeface="Times New Roman" panose="02020603050405020304" pitchFamily="18" charset="0"/>
                      </a:rPr>
                      <m:t>=3.103</m:t>
                    </m:r>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a:t>
                </a:r>
              </a:p>
              <a:p>
                <a:pPr algn="just"/>
                <a:endParaRPr lang="fr-FR"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a:t>
                </a:r>
                <a:r>
                  <a:rPr lang="fr-FR" dirty="0">
                    <a:latin typeface="Times New Roman" panose="02020603050405020304" pitchFamily="18" charset="0"/>
                    <a:cs typeface="Times New Roman" panose="02020603050405020304" pitchFamily="18" charset="0"/>
                  </a:rPr>
                  <a:t> : Pour le calcul de la somme quadratique pour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il est nécessaire de n’avoir qu’une seule valeur pour l’incertitude des données d’entrées. Nous avons fait le choix de prendre une </a:t>
                </a:r>
                <a:r>
                  <a:rPr lang="fr-FR" b="1" dirty="0">
                    <a:latin typeface="Times New Roman" panose="02020603050405020304" pitchFamily="18" charset="0"/>
                    <a:cs typeface="Times New Roman" panose="02020603050405020304" pitchFamily="18" charset="0"/>
                  </a:rPr>
                  <a:t>moyenne quadratique </a:t>
                </a:r>
                <a:r>
                  <a:rPr lang="fr-FR" dirty="0">
                    <a:latin typeface="Times New Roman" panose="02020603050405020304" pitchFamily="18" charset="0"/>
                    <a:cs typeface="Times New Roman" panose="02020603050405020304" pitchFamily="18" charset="0"/>
                  </a:rPr>
                  <a:t>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f>
                            <m:fPr>
                              <m:ctrlPr>
                                <a:rPr lang="fr-FR" b="0" i="1" smtClean="0">
                                  <a:latin typeface="Cambria Math" panose="02040503050406030204" pitchFamily="18" charset="0"/>
                                  <a:cs typeface="Times New Roman" panose="02020603050405020304" pitchFamily="18" charset="0"/>
                                </a:rPr>
                              </m:ctrlPr>
                            </m:fPr>
                            <m:num>
                              <m:sSup>
                                <m:sSupPr>
                                  <m:ctrlPr>
                                    <a:rPr lang="fr-FR" b="0" i="1" smtClean="0">
                                      <a:latin typeface="Cambria Math" panose="02040503050406030204" pitchFamily="18" charset="0"/>
                                      <a:cs typeface="Times New Roman" panose="02020603050405020304" pitchFamily="18" charset="0"/>
                                    </a:rPr>
                                  </m:ctrlPr>
                                </m:sSupPr>
                                <m:e>
                                  <m:d>
                                    <m:dPr>
                                      <m:ctrlPr>
                                        <a:rPr lang="fr-FR" b="0" i="1" smtClean="0">
                                          <a:latin typeface="Cambria Math" panose="02040503050406030204" pitchFamily="18" charset="0"/>
                                          <a:cs typeface="Times New Roman" panose="02020603050405020304" pitchFamily="18" charset="0"/>
                                        </a:rPr>
                                      </m:ctrlPr>
                                    </m:dPr>
                                    <m:e>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e>
                                  </m:d>
                                </m:e>
                                <m:sup>
                                  <m:r>
                                    <a:rPr lang="fr-FR" b="0" i="1" smtClean="0">
                                      <a:latin typeface="Cambria Math" panose="02040503050406030204" pitchFamily="18" charset="0"/>
                                      <a:cs typeface="Times New Roman" panose="02020603050405020304" pitchFamily="18" charset="0"/>
                                    </a:rPr>
                                    <m:t>2</m:t>
                                  </m:r>
                                </m:sup>
                              </m:sSup>
                              <m:r>
                                <a:rPr lang="fr-FR" b="0" i="1" smtClean="0">
                                  <a:latin typeface="Cambria Math" panose="02040503050406030204" pitchFamily="18" charset="0"/>
                                  <a:cs typeface="Times New Roman" panose="02020603050405020304" pitchFamily="18" charset="0"/>
                                </a:rPr>
                                <m:t>+(</m:t>
                              </m:r>
                              <m:sSubSup>
                                <m:sSubSupPr>
                                  <m:ctrlPr>
                                    <a:rPr lang="fr-FR" i="1">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𝑖𝑛𝑝𝑢𝑡</m:t>
                                  </m:r>
                                </m:sub>
                                <m:sup>
                                  <m:r>
                                    <a:rPr lang="fr-FR" i="1">
                                      <a:latin typeface="Cambria Math" panose="02040503050406030204" pitchFamily="18" charset="0"/>
                                      <a:cs typeface="Times New Roman" panose="02020603050405020304" pitchFamily="18" charset="0"/>
                                    </a:rPr>
                                    <m:t>+</m:t>
                                  </m:r>
                                </m:sup>
                              </m:sSubSup>
                              <m:r>
                                <a:rPr lang="fr-FR" b="0" i="1" smtClean="0">
                                  <a:latin typeface="Cambria Math" panose="02040503050406030204" pitchFamily="18" charset="0"/>
                                  <a:cs typeface="Times New Roman" panose="02020603050405020304" pitchFamily="18" charset="0"/>
                                </a:rPr>
                                <m:t>)²</m:t>
                              </m:r>
                            </m:num>
                            <m:den>
                              <m:r>
                                <a:rPr lang="fr-FR" b="0" i="1" smtClean="0">
                                  <a:latin typeface="Cambria Math" panose="02040503050406030204" pitchFamily="18" charset="0"/>
                                  <a:cs typeface="Times New Roman" panose="02020603050405020304" pitchFamily="18" charset="0"/>
                                </a:rPr>
                                <m:t>2</m:t>
                              </m:r>
                            </m:den>
                          </m:f>
                        </m:e>
                      </m:rad>
                      <m:r>
                        <a:rPr lang="fr-FR" b="0" i="1" smtClean="0">
                          <a:latin typeface="Cambria Math" panose="02040503050406030204" pitchFamily="18" charset="0"/>
                          <a:cs typeface="Times New Roman" panose="02020603050405020304" pitchFamily="18" charset="0"/>
                        </a:rPr>
                        <m:t>=2.6811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p:txBody>
          </p:sp>
        </mc:Choice>
        <mc:Fallback xmlns="">
          <p:sp>
            <p:nvSpPr>
              <p:cNvPr id="2" name="TextBox 1">
                <a:extLst>
                  <a:ext uri="{FF2B5EF4-FFF2-40B4-BE49-F238E27FC236}">
                    <a16:creationId xmlns:a16="http://schemas.microsoft.com/office/drawing/2014/main" id="{B209A7D0-F198-B4C7-1F3F-922F436430DC}"/>
                  </a:ext>
                </a:extLst>
              </p:cNvPr>
              <p:cNvSpPr txBox="1">
                <a:spLocks noRot="1" noChangeAspect="1" noMove="1" noResize="1" noEditPoints="1" noAdjustHandles="1" noChangeArrowheads="1" noChangeShapeType="1" noTextEdit="1"/>
              </p:cNvSpPr>
              <p:nvPr/>
            </p:nvSpPr>
            <p:spPr>
              <a:xfrm>
                <a:off x="0" y="627468"/>
                <a:ext cx="12192000" cy="5134291"/>
              </a:xfrm>
              <a:prstGeom prst="rect">
                <a:avLst/>
              </a:prstGeom>
              <a:blipFill>
                <a:blip r:embed="rId2"/>
                <a:stretch>
                  <a:fillRect l="-400" t="-713" r="-400"/>
                </a:stretch>
              </a:blipFill>
            </p:spPr>
            <p:txBody>
              <a:bodyPr/>
              <a:lstStyle/>
              <a:p>
                <a:r>
                  <a:rPr lang="en-GB">
                    <a:noFill/>
                  </a:rPr>
                  <a:t> </a:t>
                </a:r>
              </a:p>
            </p:txBody>
          </p:sp>
        </mc:Fallback>
      </mc:AlternateContent>
      <p:pic>
        <p:nvPicPr>
          <p:cNvPr id="1026" name="Picture 2">
            <a:extLst>
              <a:ext uri="{FF2B5EF4-FFF2-40B4-BE49-F238E27FC236}">
                <a16:creationId xmlns:a16="http://schemas.microsoft.com/office/drawing/2014/main" id="{50687089-4B5D-0C06-6E6D-874970E7AE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 y="6308684"/>
            <a:ext cx="539750" cy="48307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14660B9-39F8-29DA-488A-0C46D7843C0F}"/>
              </a:ext>
            </a:extLst>
          </p:cNvPr>
          <p:cNvSpPr txBox="1"/>
          <p:nvPr/>
        </p:nvSpPr>
        <p:spPr>
          <a:xfrm>
            <a:off x="692150" y="6365556"/>
            <a:ext cx="2527300" cy="369332"/>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Script</a:t>
            </a:r>
            <a:r>
              <a:rPr lang="fr-FR" i="1" dirty="0">
                <a:latin typeface="Times New Roman" panose="02020603050405020304" pitchFamily="18" charset="0"/>
                <a:cs typeface="Times New Roman" panose="02020603050405020304" pitchFamily="18" charset="0"/>
              </a:rPr>
              <a:t> : </a:t>
            </a:r>
            <a:r>
              <a:rPr lang="fr-FR" i="1" dirty="0" err="1">
                <a:latin typeface="Times New Roman" panose="02020603050405020304" pitchFamily="18" charset="0"/>
                <a:cs typeface="Times New Roman" panose="02020603050405020304" pitchFamily="18" charset="0"/>
              </a:rPr>
              <a:t>CDF_Results.m</a:t>
            </a:r>
            <a:endParaRPr lang="fr-FR"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3650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40127-A7D6-3AC0-E7BC-DC88CB485293}"/>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135D3652-8EC7-C3DD-5563-A0D92FDA15EA}"/>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2ADB2E21-CA39-154D-416F-58FD8F3A8B06}"/>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C</a:t>
            </a:r>
          </a:p>
        </p:txBody>
      </p:sp>
      <p:sp>
        <p:nvSpPr>
          <p:cNvPr id="39" name="Rectangle 38">
            <a:extLst>
              <a:ext uri="{FF2B5EF4-FFF2-40B4-BE49-F238E27FC236}">
                <a16:creationId xmlns:a16="http://schemas.microsoft.com/office/drawing/2014/main" id="{7F3627B7-EC89-6835-2318-CB71D8C6A253}"/>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9B6E5297-92A4-E6FA-3ECB-9355CBDD1FF3}"/>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C4CE048C-31CE-7AF6-089C-3E74910E5F86}"/>
                  </a:ext>
                </a:extLst>
              </p:cNvPr>
              <p:cNvSpPr txBox="1"/>
              <p:nvPr/>
            </p:nvSpPr>
            <p:spPr>
              <a:xfrm>
                <a:off x="0" y="627468"/>
                <a:ext cx="12192000" cy="3775714"/>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Dans cette question, nous cherchons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provenant des erreurs expérimentales. D’après le cours, nous savons que </a:t>
                </a:r>
                <a14:m>
                  <m:oMath xmlns:m="http://schemas.openxmlformats.org/officeDocument/2006/math">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𝐷</m:t>
                        </m:r>
                      </m:sub>
                    </m:sSub>
                  </m:oMath>
                </a14:m>
                <a:r>
                  <a:rPr lang="fr-FR" dirty="0">
                    <a:latin typeface="Times New Roman" panose="02020603050405020304" pitchFamily="18" charset="0"/>
                    <a:cs typeface="Times New Roman" panose="02020603050405020304" pitchFamily="18" charset="0"/>
                  </a:rPr>
                  <a:t> peut se calculer à partir des incertitudes des composantes aléatoires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𝑠</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et épistémiques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i="1">
                                  <a:latin typeface="Cambria Math" panose="02040503050406030204" pitchFamily="18" charset="0"/>
                                  <a:cs typeface="Times New Roman" panose="02020603050405020304" pitchFamily="18" charset="0"/>
                                </a:rPr>
                                <m:t>𝑠</m:t>
                              </m:r>
                            </m:e>
                            <m:sub>
                              <m:r>
                                <a:rPr lang="fr-FR" i="1">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𝑏</m:t>
                              </m:r>
                            </m:e>
                            <m:sub>
                              <m:r>
                                <a:rPr lang="fr-FR" b="0" i="1" smtClean="0">
                                  <a:latin typeface="Cambria Math" panose="02040503050406030204" pitchFamily="18" charset="0"/>
                                  <a:cs typeface="Times New Roman" panose="02020603050405020304" pitchFamily="18" charset="0"/>
                                </a:rPr>
                                <m:t>𝑟</m:t>
                              </m:r>
                            </m:sub>
                            <m:sup>
                              <m:r>
                                <a:rPr lang="fr-FR" b="0" i="1" smtClean="0">
                                  <a:latin typeface="Cambria Math" panose="02040503050406030204" pitchFamily="18" charset="0"/>
                                  <a:cs typeface="Times New Roman" panose="02020603050405020304" pitchFamily="18" charset="0"/>
                                </a:rPr>
                                <m:t>2</m:t>
                              </m:r>
                            </m:sup>
                          </m:sSubSup>
                        </m:e>
                      </m:ra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prenons donc les différentes incertitudes expérimentales données vis-à-vis de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C’est-à-dire l’écart-type de la distribution supposée gaussienne des mesures de perméabilité lors d’un test de reproductibilité (</a:t>
                </a:r>
                <a14:m>
                  <m:oMath xmlns:m="http://schemas.openxmlformats.org/officeDocument/2006/math">
                    <m:r>
                      <a:rPr lang="fr-FR" b="0" i="1" smtClean="0">
                        <a:latin typeface="Cambria Math" panose="02040503050406030204" pitchFamily="18" charset="0"/>
                        <a:cs typeface="Times New Roman" panose="02020603050405020304" pitchFamily="18" charset="0"/>
                      </a:rPr>
                      <m:t>14.7 </m:t>
                    </m:r>
                    <m:r>
                      <a:rPr lang="fr-FR" b="0" i="1" smtClean="0">
                        <a:latin typeface="Cambria Math" panose="02040503050406030204" pitchFamily="18" charset="0"/>
                        <a:ea typeface="Cambria Math" panose="02040503050406030204" pitchFamily="18" charset="0"/>
                        <a:cs typeface="Times New Roman" panose="02020603050405020304" pitchFamily="18" charset="0"/>
                      </a:rPr>
                      <m:t>𝜇</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𝑚</m:t>
                    </m:r>
                    <m:r>
                      <a:rPr lang="fr-FR" b="0" i="1" smtClean="0">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aléatoire) et l’incertitude sur les mesures du </a:t>
                </a:r>
                <a:r>
                  <a:rPr lang="fr-FR" dirty="0" err="1">
                    <a:latin typeface="Times New Roman" panose="02020603050405020304" pitchFamily="18" charset="0"/>
                    <a:cs typeface="Times New Roman" panose="02020603050405020304" pitchFamily="18" charset="0"/>
                  </a:rPr>
                  <a:t>perméamétre</a:t>
                </a:r>
                <a:r>
                  <a:rPr lang="fr-FR" dirty="0">
                    <a:latin typeface="Times New Roman" panose="02020603050405020304" pitchFamily="18" charset="0"/>
                    <a:cs typeface="Times New Roman" panose="02020603050405020304" pitchFamily="18" charset="0"/>
                  </a:rPr>
                  <a:t> donnée par le manufacturier (</a:t>
                </a:r>
                <a14:m>
                  <m:oMath xmlns:m="http://schemas.openxmlformats.org/officeDocument/2006/math">
                    <m:r>
                      <a:rPr lang="fr-FR" i="1">
                        <a:latin typeface="Cambria Math" panose="02040503050406030204" pitchFamily="18" charset="0"/>
                        <a:cs typeface="Times New Roman" panose="02020603050405020304" pitchFamily="18" charset="0"/>
                      </a:rPr>
                      <m:t>1</m:t>
                    </m:r>
                    <m:r>
                      <a:rPr lang="fr-FR" b="0" i="1" smtClean="0">
                        <a:latin typeface="Cambria Math" panose="02040503050406030204" pitchFamily="18" charset="0"/>
                        <a:cs typeface="Times New Roman" panose="02020603050405020304" pitchFamily="18" charset="0"/>
                      </a:rPr>
                      <m:t>0.0</m:t>
                    </m:r>
                    <m:r>
                      <a:rPr lang="fr-FR" i="1">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 épistémique). Ainsi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r>
                            <a:rPr lang="fr-FR" i="1">
                              <a:latin typeface="Cambria Math" panose="02040503050406030204" pitchFamily="18" charset="0"/>
                              <a:cs typeface="Times New Roman" panose="02020603050405020304" pitchFamily="18" charset="0"/>
                            </a:rPr>
                            <m:t>10</m:t>
                          </m:r>
                          <m:r>
                            <a:rPr lang="fr-FR" b="0" i="1" smtClean="0">
                              <a:latin typeface="Cambria Math" panose="02040503050406030204" pitchFamily="18" charset="0"/>
                              <a:cs typeface="Times New Roman" panose="02020603050405020304" pitchFamily="18" charset="0"/>
                            </a:rPr>
                            <m:t>²</m:t>
                          </m:r>
                          <m:r>
                            <a:rPr lang="fr-FR" i="1">
                              <a:latin typeface="Cambria Math" panose="02040503050406030204" pitchFamily="18" charset="0"/>
                              <a:cs typeface="Times New Roman" panose="02020603050405020304" pitchFamily="18" charset="0"/>
                            </a:rPr>
                            <m:t>+14.7</m:t>
                          </m:r>
                          <m:r>
                            <a:rPr lang="fr-FR" b="0" i="1" smtClean="0">
                              <a:latin typeface="Cambria Math" panose="02040503050406030204" pitchFamily="18" charset="0"/>
                              <a:cs typeface="Times New Roman" panose="02020603050405020304" pitchFamily="18" charset="0"/>
                            </a:rPr>
                            <m:t>²</m:t>
                          </m:r>
                        </m:e>
                      </m:rad>
                      <m:r>
                        <a:rPr lang="fr-FR" b="0" i="1" smtClean="0">
                          <a:latin typeface="Cambria Math" panose="02040503050406030204" pitchFamily="18" charset="0"/>
                          <a:cs typeface="Times New Roman" panose="02020603050405020304" pitchFamily="18" charset="0"/>
                        </a:rPr>
                        <m:t>=17.7789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b="1" dirty="0">
                  <a:latin typeface="Times New Roman" panose="02020603050405020304" pitchFamily="18" charset="0"/>
                  <a:cs typeface="Times New Roman" panose="02020603050405020304" pitchFamily="18" charset="0"/>
                </a:endParaRPr>
              </a:p>
              <a:p>
                <a:pPr algn="just"/>
                <a:r>
                  <a:rPr lang="fr-FR" b="1" dirty="0">
                    <a:latin typeface="Times New Roman" panose="02020603050405020304" pitchFamily="18" charset="0"/>
                    <a:cs typeface="Times New Roman" panose="02020603050405020304" pitchFamily="18" charset="0"/>
                  </a:rPr>
                  <a:t>Remarque </a:t>
                </a:r>
                <a:r>
                  <a:rPr lang="fr-FR" dirty="0">
                    <a:latin typeface="Times New Roman" panose="02020603050405020304" pitchFamily="18" charset="0"/>
                    <a:cs typeface="Times New Roman" panose="02020603050405020304" pitchFamily="18" charset="0"/>
                  </a:rPr>
                  <a:t>: On remarque que cette incertitude est la plus élevée de toutes les incertitudes jusqu’à présent trouvée. </a:t>
                </a:r>
              </a:p>
            </p:txBody>
          </p:sp>
        </mc:Choice>
        <mc:Fallback xmlns="">
          <p:sp>
            <p:nvSpPr>
              <p:cNvPr id="2" name="TextBox 1">
                <a:extLst>
                  <a:ext uri="{FF2B5EF4-FFF2-40B4-BE49-F238E27FC236}">
                    <a16:creationId xmlns:a16="http://schemas.microsoft.com/office/drawing/2014/main" id="{C4CE048C-31CE-7AF6-089C-3E74910E5F86}"/>
                  </a:ext>
                </a:extLst>
              </p:cNvPr>
              <p:cNvSpPr txBox="1">
                <a:spLocks noRot="1" noChangeAspect="1" noMove="1" noResize="1" noEditPoints="1" noAdjustHandles="1" noChangeArrowheads="1" noChangeShapeType="1" noTextEdit="1"/>
              </p:cNvSpPr>
              <p:nvPr/>
            </p:nvSpPr>
            <p:spPr>
              <a:xfrm>
                <a:off x="0" y="627468"/>
                <a:ext cx="12192000" cy="3775714"/>
              </a:xfrm>
              <a:prstGeom prst="rect">
                <a:avLst/>
              </a:prstGeom>
              <a:blipFill>
                <a:blip r:embed="rId2"/>
                <a:stretch>
                  <a:fillRect l="-400" t="-969" r="-400" b="-1777"/>
                </a:stretch>
              </a:blipFill>
            </p:spPr>
            <p:txBody>
              <a:bodyPr/>
              <a:lstStyle/>
              <a:p>
                <a:r>
                  <a:rPr lang="en-GB">
                    <a:noFill/>
                  </a:rPr>
                  <a:t> </a:t>
                </a:r>
              </a:p>
            </p:txBody>
          </p:sp>
        </mc:Fallback>
      </mc:AlternateContent>
    </p:spTree>
    <p:extLst>
      <p:ext uri="{BB962C8B-B14F-4D97-AF65-F5344CB8AC3E}">
        <p14:creationId xmlns:p14="http://schemas.microsoft.com/office/powerpoint/2010/main" val="2173005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D4C00-AB6D-6439-4C3E-3D08FECCE836}"/>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A0DDF068-C165-588B-1E14-56687FF1228B}"/>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5962CF46-E93A-6CCD-3728-04951B8C1C0E}"/>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D &amp; E</a:t>
            </a:r>
          </a:p>
        </p:txBody>
      </p:sp>
      <p:sp>
        <p:nvSpPr>
          <p:cNvPr id="39" name="Rectangle 38">
            <a:extLst>
              <a:ext uri="{FF2B5EF4-FFF2-40B4-BE49-F238E27FC236}">
                <a16:creationId xmlns:a16="http://schemas.microsoft.com/office/drawing/2014/main" id="{662B034A-A938-DB00-915C-56167204331C}"/>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BB6A4DA5-BB88-A44C-F30F-98778E99D02D}"/>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AEF83C1-2829-E6C9-BC3C-16F0CA5938E3}"/>
                  </a:ext>
                </a:extLst>
              </p:cNvPr>
              <p:cNvSpPr txBox="1"/>
              <p:nvPr/>
            </p:nvSpPr>
            <p:spPr>
              <a:xfrm>
                <a:off x="0" y="627468"/>
                <a:ext cx="12192000" cy="5918993"/>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Finalement, nous venons de calculer toutes les incertitudes nécessaires au calcul de </a:t>
                </a:r>
                <a14:m>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oMath>
                </a14:m>
                <a:r>
                  <a:rPr lang="fr-FR" dirty="0">
                    <a:latin typeface="Times New Roman" panose="02020603050405020304" pitchFamily="18" charset="0"/>
                    <a:cs typeface="Times New Roman" panose="02020603050405020304" pitchFamily="18" charset="0"/>
                  </a:rPr>
                  <a:t> pour la </a:t>
                </a:r>
                <a:r>
                  <a:rPr lang="fr-FR" dirty="0">
                    <a:solidFill>
                      <a:schemeClr val="accent5"/>
                    </a:solidFill>
                    <a:latin typeface="Times New Roman" panose="02020603050405020304" pitchFamily="18" charset="0"/>
                    <a:cs typeface="Times New Roman" panose="02020603050405020304" pitchFamily="18" charset="0"/>
                  </a:rPr>
                  <a:t>perméabilité</a:t>
                </a:r>
                <a:r>
                  <a:rPr lang="fr-FR" dirty="0">
                    <a:latin typeface="Times New Roman" panose="02020603050405020304" pitchFamily="18" charset="0"/>
                    <a:cs typeface="Times New Roman" panose="02020603050405020304" pitchFamily="18" charset="0"/>
                  </a:rPr>
                  <a:t> étant donné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latin typeface="Cambria Math" panose="02040503050406030204" pitchFamily="18" charset="0"/>
                              <a:cs typeface="Times New Roman" panose="02020603050405020304" pitchFamily="18" charset="0"/>
                            </a:rPr>
                          </m:ctrlPr>
                        </m:sSub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m:t>
                      </m:r>
                      <m:rad>
                        <m:radPr>
                          <m:degHide m:val="on"/>
                          <m:ctrlPr>
                            <a:rPr lang="fr-FR" b="0" i="1" smtClean="0">
                              <a:latin typeface="Cambria Math" panose="02040503050406030204" pitchFamily="18" charset="0"/>
                              <a:cs typeface="Times New Roman" panose="02020603050405020304" pitchFamily="18" charset="0"/>
                            </a:rPr>
                          </m:ctrlPr>
                        </m:radPr>
                        <m:deg/>
                        <m:e>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𝑛𝑢𝑚</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𝑖𝑛𝑝𝑢𝑡</m:t>
                              </m:r>
                            </m:sub>
                            <m:sup>
                              <m:r>
                                <a:rPr lang="fr-FR" b="0" i="1" smtClean="0">
                                  <a:latin typeface="Cambria Math" panose="02040503050406030204" pitchFamily="18" charset="0"/>
                                  <a:cs typeface="Times New Roman" panose="02020603050405020304" pitchFamily="18" charset="0"/>
                                </a:rPr>
                                <m:t>2</m:t>
                              </m:r>
                            </m:sup>
                          </m:sSubSup>
                          <m:r>
                            <a:rPr lang="fr-FR" b="0" i="1" smtClean="0">
                              <a:latin typeface="Cambria Math" panose="02040503050406030204" pitchFamily="18" charset="0"/>
                              <a:cs typeface="Times New Roman" panose="02020603050405020304" pitchFamily="18" charset="0"/>
                            </a:rPr>
                            <m:t>+</m:t>
                          </m:r>
                          <m:sSubSup>
                            <m:sSubSupPr>
                              <m:ctrlPr>
                                <a:rPr lang="fr-FR" b="0" i="1" smtClean="0">
                                  <a:latin typeface="Cambria Math" panose="02040503050406030204" pitchFamily="18" charset="0"/>
                                  <a:cs typeface="Times New Roman" panose="02020603050405020304" pitchFamily="18" charset="0"/>
                                </a:rPr>
                              </m:ctrlPr>
                            </m:sSubSupPr>
                            <m:e>
                              <m:r>
                                <a:rPr lang="fr-FR" b="0" i="1" smtClean="0">
                                  <a:latin typeface="Cambria Math" panose="02040503050406030204" pitchFamily="18" charset="0"/>
                                  <a:cs typeface="Times New Roman" panose="02020603050405020304" pitchFamily="18" charset="0"/>
                                </a:rPr>
                                <m:t>𝑢</m:t>
                              </m:r>
                            </m:e>
                            <m:sub>
                              <m:r>
                                <a:rPr lang="fr-FR" b="0" i="1" smtClean="0">
                                  <a:latin typeface="Cambria Math" panose="02040503050406030204" pitchFamily="18" charset="0"/>
                                  <a:cs typeface="Times New Roman" panose="02020603050405020304" pitchFamily="18" charset="0"/>
                                </a:rPr>
                                <m:t>𝐷</m:t>
                              </m:r>
                            </m:sub>
                            <m:sup>
                              <m:r>
                                <a:rPr lang="fr-FR" b="0" i="1" smtClean="0">
                                  <a:latin typeface="Cambria Math" panose="02040503050406030204" pitchFamily="18" charset="0"/>
                                  <a:cs typeface="Times New Roman" panose="02020603050405020304" pitchFamily="18" charset="0"/>
                                </a:rPr>
                                <m:t>2</m:t>
                              </m:r>
                            </m:sup>
                          </m:sSubSup>
                        </m:e>
                      </m:rad>
                      <m:r>
                        <a:rPr lang="fr-FR" b="0" i="1" smtClean="0">
                          <a:latin typeface="Cambria Math" panose="02040503050406030204" pitchFamily="18" charset="0"/>
                          <a:cs typeface="Times New Roman" panose="02020603050405020304" pitchFamily="18" charset="0"/>
                        </a:rPr>
                        <m:t>=17.9915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cherchons maintenant à calculer </a:t>
                </a:r>
                <a14:m>
                  <m:oMath xmlns:m="http://schemas.openxmlformats.org/officeDocument/2006/math">
                    <m:r>
                      <a:rPr lang="fr-FR" b="0" i="1" smtClean="0">
                        <a:latin typeface="Cambria Math" panose="02040503050406030204" pitchFamily="18" charset="0"/>
                        <a:cs typeface="Times New Roman" panose="02020603050405020304" pitchFamily="18" charset="0"/>
                      </a:rPr>
                      <m:t>𝐸</m:t>
                    </m:r>
                  </m:oMath>
                </a14:m>
                <a:r>
                  <a:rPr lang="fr-FR" dirty="0">
                    <a:latin typeface="Times New Roman" panose="02020603050405020304" pitchFamily="18" charset="0"/>
                    <a:cs typeface="Times New Roman" panose="02020603050405020304" pitchFamily="18" charset="0"/>
                  </a:rPr>
                  <a:t>, l’erreur vraie, tel que </a:t>
                </a:r>
                <a14:m>
                  <m:oMath xmlns:m="http://schemas.openxmlformats.org/officeDocument/2006/math">
                    <m:r>
                      <a:rPr lang="fr-FR" i="1">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oMath>
                </a14:m>
                <a:r>
                  <a:rPr lang="fr-FR" dirty="0">
                    <a:latin typeface="Times New Roman" panose="02020603050405020304" pitchFamily="18" charset="0"/>
                    <a:cs typeface="Times New Roman" panose="02020603050405020304" pitchFamily="18" charset="0"/>
                  </a:rPr>
                  <a:t>. On prend ici la différence des valeurs médianes (hypothèse) obtenus numériquement et expérimentalement. D’après l’énoncé, nous avons </a:t>
                </a:r>
                <a14:m>
                  <m:oMath xmlns:m="http://schemas.openxmlformats.org/officeDocument/2006/math">
                    <m:r>
                      <a:rPr lang="fr-FR" i="1">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=80.6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Vis-à-vis de la simulation, en reprenant la PDF de la question A, nous avons trouvé </a:t>
                </a:r>
                <a14:m>
                  <m:oMath xmlns:m="http://schemas.openxmlformats.org/officeDocument/2006/math">
                    <m:r>
                      <a:rPr lang="fr-FR" i="1">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21.995 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a14:m>
                <a:r>
                  <a:rPr lang="fr-FR" dirty="0">
                    <a:latin typeface="Times New Roman" panose="02020603050405020304" pitchFamily="18" charset="0"/>
                    <a:cs typeface="Times New Roman" panose="02020603050405020304" pitchFamily="18" charset="0"/>
                  </a:rPr>
                  <a:t>. Finalement, nous trouvons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r>
                        <a:rPr lang="fr-FR" i="1" smtClean="0">
                          <a:latin typeface="Cambria Math" panose="02040503050406030204" pitchFamily="18" charset="0"/>
                          <a:cs typeface="Times New Roman" panose="02020603050405020304" pitchFamily="18" charset="0"/>
                        </a:rPr>
                        <m:t>𝐸</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𝑆</m:t>
                      </m:r>
                      <m:r>
                        <a:rPr lang="fr-FR" b="0" i="1" smtClean="0">
                          <a:latin typeface="Cambria Math" panose="02040503050406030204" pitchFamily="18" charset="0"/>
                          <a:cs typeface="Times New Roman" panose="02020603050405020304" pitchFamily="18" charset="0"/>
                        </a:rPr>
                        <m:t>−</m:t>
                      </m:r>
                      <m:r>
                        <a:rPr lang="fr-FR" b="0" i="1" smtClean="0">
                          <a:latin typeface="Cambria Math" panose="02040503050406030204" pitchFamily="18" charset="0"/>
                          <a:cs typeface="Times New Roman" panose="02020603050405020304" pitchFamily="18" charset="0"/>
                        </a:rPr>
                        <m:t>𝐷</m:t>
                      </m:r>
                      <m:r>
                        <a:rPr lang="fr-FR" b="0" i="1" smtClean="0">
                          <a:latin typeface="Cambria Math" panose="02040503050406030204" pitchFamily="18" charset="0"/>
                          <a:cs typeface="Times New Roman" panose="02020603050405020304" pitchFamily="18" charset="0"/>
                        </a:rPr>
                        <m:t>=−58.605 </m:t>
                      </m:r>
                      <m:r>
                        <a:rPr lang="fr-FR" i="1">
                          <a:latin typeface="Cambria Math" panose="02040503050406030204" pitchFamily="18" charset="0"/>
                          <a:ea typeface="Cambria Math" panose="02040503050406030204" pitchFamily="18" charset="0"/>
                          <a:cs typeface="Times New Roman" panose="02020603050405020304" pitchFamily="18" charset="0"/>
                        </a:rPr>
                        <m:t>𝜇</m:t>
                      </m:r>
                      <m:r>
                        <a:rPr lang="fr-FR" i="1">
                          <a:latin typeface="Cambria Math" panose="02040503050406030204" pitchFamily="18" charset="0"/>
                          <a:ea typeface="Cambria Math" panose="02040503050406030204" pitchFamily="18" charset="0"/>
                          <a:cs typeface="Times New Roman" panose="02020603050405020304" pitchFamily="18" charset="0"/>
                        </a:rPr>
                        <m:t>𝑚</m:t>
                      </m:r>
                      <m:r>
                        <a:rPr lang="fr-FR" i="1">
                          <a:latin typeface="Cambria Math" panose="02040503050406030204" pitchFamily="18" charset="0"/>
                          <a:ea typeface="Cambria Math" panose="02040503050406030204" pitchFamily="18" charset="0"/>
                          <a:cs typeface="Times New Roman" panose="02020603050405020304" pitchFamily="18" charset="0"/>
                        </a:rPr>
                        <m:t>²</m:t>
                      </m:r>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Nous pouvons finalement calculer l’intervalle de confiance de </a:t>
                </a:r>
                <a14:m>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oMath>
                </a14:m>
                <a:r>
                  <a:rPr lang="fr-FR" dirty="0">
                    <a:latin typeface="Times New Roman" panose="02020603050405020304" pitchFamily="18" charset="0"/>
                    <a:cs typeface="Times New Roman" panose="02020603050405020304" pitchFamily="18" charset="0"/>
                  </a:rPr>
                  <a:t> tel que : </a:t>
                </a:r>
              </a:p>
              <a:p>
                <a:pPr algn="just"/>
                <a:endParaRPr lang="fr-FR" dirty="0">
                  <a:latin typeface="Times New Roman" panose="02020603050405020304" pitchFamily="18" charset="0"/>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𝑘</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r>
                            <a:rPr lang="fr-FR" b="0" i="1" smtClean="0">
                              <a:latin typeface="Cambria Math" panose="02040503050406030204" pitchFamily="18" charset="0"/>
                              <a:cs typeface="Times New Roman" panose="02020603050405020304" pitchFamily="18" charset="0"/>
                            </a:rPr>
                            <m:t> ;</m:t>
                          </m:r>
                          <m:r>
                            <a:rPr lang="fr-FR" i="1">
                              <a:latin typeface="Cambria Math" panose="02040503050406030204" pitchFamily="18" charset="0"/>
                              <a:ea typeface="Cambria Math" panose="02040503050406030204" pitchFamily="18" charset="0"/>
                              <a:cs typeface="Times New Roman" panose="02020603050405020304" pitchFamily="18" charset="0"/>
                            </a:rPr>
                            <m:t>𝐸</m:t>
                          </m:r>
                          <m:r>
                            <a:rPr lang="fr-FR" b="0" i="1" smtClean="0">
                              <a:latin typeface="Cambria Math" panose="02040503050406030204" pitchFamily="18" charset="0"/>
                              <a:ea typeface="Cambria Math" panose="02040503050406030204" pitchFamily="18" charset="0"/>
                              <a:cs typeface="Times New Roman" panose="02020603050405020304" pitchFamily="18" charset="0"/>
                            </a:rPr>
                            <m:t>+</m:t>
                          </m:r>
                          <m:r>
                            <a:rPr lang="fr-FR" i="1">
                              <a:latin typeface="Cambria Math" panose="02040503050406030204" pitchFamily="18" charset="0"/>
                              <a:ea typeface="Cambria Math" panose="02040503050406030204" pitchFamily="18" charset="0"/>
                              <a:cs typeface="Times New Roman" panose="02020603050405020304" pitchFamily="18" charset="0"/>
                            </a:rPr>
                            <m:t>𝑘</m:t>
                          </m:r>
                          <m:r>
                            <a:rPr lang="fr-FR" i="1">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i="1">
                                  <a:latin typeface="Cambria Math" panose="02040503050406030204" pitchFamily="18" charset="0"/>
                                  <a:cs typeface="Times New Roman" panose="02020603050405020304" pitchFamily="18" charset="0"/>
                                </a:rPr>
                              </m:ctrlPr>
                            </m:sSubPr>
                            <m:e>
                              <m:r>
                                <a:rPr lang="fr-FR" i="1">
                                  <a:latin typeface="Cambria Math" panose="02040503050406030204" pitchFamily="18" charset="0"/>
                                  <a:cs typeface="Times New Roman" panose="02020603050405020304" pitchFamily="18" charset="0"/>
                                </a:rPr>
                                <m:t>𝑢</m:t>
                              </m:r>
                            </m:e>
                            <m:sub>
                              <m:r>
                                <a:rPr lang="fr-FR" i="1">
                                  <a:latin typeface="Cambria Math" panose="02040503050406030204" pitchFamily="18" charset="0"/>
                                  <a:cs typeface="Times New Roman" panose="02020603050405020304" pitchFamily="18" charset="0"/>
                                </a:rPr>
                                <m:t>𝑣𝑎𝑙</m:t>
                              </m:r>
                            </m:sub>
                          </m:sSub>
                        </m:e>
                      </m:d>
                    </m:oMath>
                  </m:oMathPara>
                </a14:m>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Après application numérique pour </a:t>
                </a:r>
                <a14:m>
                  <m:oMath xmlns:m="http://schemas.openxmlformats.org/officeDocument/2006/math">
                    <m:r>
                      <a:rPr lang="fr-FR" b="0" i="1" smtClean="0">
                        <a:latin typeface="Cambria Math" panose="02040503050406030204" pitchFamily="18" charset="0"/>
                        <a:cs typeface="Times New Roman" panose="02020603050405020304" pitchFamily="18" charset="0"/>
                      </a:rPr>
                      <m:t>𝑘</m:t>
                    </m:r>
                    <m:r>
                      <a:rPr lang="fr-FR" b="0" i="1" smtClean="0">
                        <a:latin typeface="Cambria Math" panose="02040503050406030204" pitchFamily="18" charset="0"/>
                        <a:cs typeface="Times New Roman" panose="02020603050405020304" pitchFamily="18" charset="0"/>
                      </a:rPr>
                      <m:t>=2</m:t>
                    </m:r>
                  </m:oMath>
                </a14:m>
                <a:r>
                  <a:rPr lang="fr-FR" dirty="0">
                    <a:latin typeface="Times New Roman" panose="02020603050405020304" pitchFamily="18" charset="0"/>
                    <a:cs typeface="Times New Roman" panose="02020603050405020304" pitchFamily="18" charset="0"/>
                  </a:rPr>
                  <a:t> : </a:t>
                </a:r>
              </a:p>
              <a:p>
                <a:pPr algn="just"/>
                <a14:m>
                  <m:oMathPara xmlns:m="http://schemas.openxmlformats.org/officeDocument/2006/math">
                    <m:oMathParaPr>
                      <m:jc m:val="centerGroup"/>
                    </m:oMathParaPr>
                    <m:oMath xmlns:m="http://schemas.openxmlformats.org/officeDocument/2006/math">
                      <m:sSub>
                        <m:sSubPr>
                          <m:ctrlP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b="0" i="1" smtClean="0">
                              <a:solidFill>
                                <a:schemeClr val="accent2"/>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b="0" i="1" smtClean="0">
                          <a:latin typeface="Cambria Math" panose="02040503050406030204" pitchFamily="18" charset="0"/>
                          <a:ea typeface="Cambria Math" panose="02040503050406030204" pitchFamily="18" charset="0"/>
                          <a:cs typeface="Times New Roman" panose="02020603050405020304" pitchFamily="18" charset="0"/>
                        </a:rPr>
                        <m:t>∈</m:t>
                      </m:r>
                      <m:d>
                        <m:dPr>
                          <m:begChr m:val="["/>
                          <m:endChr m:val="]"/>
                          <m:ctrlPr>
                            <a:rPr lang="fr-FR" b="0" i="1" smtClean="0">
                              <a:latin typeface="Cambria Math" panose="02040503050406030204" pitchFamily="18" charset="0"/>
                              <a:ea typeface="Cambria Math" panose="02040503050406030204" pitchFamily="18" charset="0"/>
                              <a:cs typeface="Times New Roman" panose="02020603050405020304" pitchFamily="18" charset="0"/>
                            </a:rPr>
                          </m:ctrlPr>
                        </m:dPr>
                        <m:e>
                          <m:r>
                            <a:rPr lang="fr-FR" b="0" i="1" smtClean="0">
                              <a:latin typeface="Cambria Math" panose="02040503050406030204" pitchFamily="18" charset="0"/>
                              <a:ea typeface="Cambria Math" panose="02040503050406030204" pitchFamily="18" charset="0"/>
                              <a:cs typeface="Times New Roman" panose="02020603050405020304" pitchFamily="18" charset="0"/>
                            </a:rPr>
                            <m:t>−94.588</m:t>
                          </m:r>
                          <m:r>
                            <a:rPr lang="fr-FR" b="0" i="1" smtClean="0">
                              <a:latin typeface="Cambria Math" panose="02040503050406030204" pitchFamily="18" charset="0"/>
                              <a:cs typeface="Times New Roman" panose="02020603050405020304" pitchFamily="18" charset="0"/>
                            </a:rPr>
                            <m:t> ;</m:t>
                          </m:r>
                          <m:r>
                            <a:rPr lang="fr-FR" i="1" smtClean="0">
                              <a:latin typeface="Cambria Math" panose="02040503050406030204" pitchFamily="18" charset="0"/>
                              <a:ea typeface="Cambria Math" panose="02040503050406030204" pitchFamily="18" charset="0"/>
                              <a:cs typeface="Times New Roman" panose="02020603050405020304" pitchFamily="18" charset="0"/>
                            </a:rPr>
                            <m:t>−</m:t>
                          </m:r>
                          <m:r>
                            <a:rPr lang="fr-FR" b="0" i="1" smtClean="0">
                              <a:latin typeface="Cambria Math" panose="02040503050406030204" pitchFamily="18" charset="0"/>
                              <a:ea typeface="Cambria Math" panose="02040503050406030204" pitchFamily="18" charset="0"/>
                              <a:cs typeface="Times New Roman" panose="02020603050405020304" pitchFamily="18" charset="0"/>
                            </a:rPr>
                            <m:t>22.622</m:t>
                          </m:r>
                        </m:e>
                      </m:d>
                    </m:oMath>
                  </m:oMathPara>
                </a14:m>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endParaRPr lang="fr-FR" dirty="0">
                  <a:latin typeface="Times New Roman" panose="02020603050405020304" pitchFamily="18" charset="0"/>
                  <a:cs typeface="Times New Roman" panose="02020603050405020304" pitchFamily="18" charset="0"/>
                </a:endParaRPr>
              </a:p>
              <a:p>
                <a:pPr algn="just"/>
                <a:r>
                  <a:rPr lang="fr-FR" dirty="0">
                    <a:latin typeface="Times New Roman" panose="02020603050405020304" pitchFamily="18" charset="0"/>
                    <a:cs typeface="Times New Roman" panose="02020603050405020304" pitchFamily="18" charset="0"/>
                  </a:rPr>
                  <a:t>Une première remarque face à ce résultat consisterait à dire le modèle numérique sous-estime systématiquement les valeurs expérimentales.</a:t>
                </a:r>
              </a:p>
            </p:txBody>
          </p:sp>
        </mc:Choice>
        <mc:Fallback xmlns="">
          <p:sp>
            <p:nvSpPr>
              <p:cNvPr id="2" name="TextBox 1">
                <a:extLst>
                  <a:ext uri="{FF2B5EF4-FFF2-40B4-BE49-F238E27FC236}">
                    <a16:creationId xmlns:a16="http://schemas.microsoft.com/office/drawing/2014/main" id="{4AEF83C1-2829-E6C9-BC3C-16F0CA5938E3}"/>
                  </a:ext>
                </a:extLst>
              </p:cNvPr>
              <p:cNvSpPr txBox="1">
                <a:spLocks noRot="1" noChangeAspect="1" noMove="1" noResize="1" noEditPoints="1" noAdjustHandles="1" noChangeArrowheads="1" noChangeShapeType="1" noTextEdit="1"/>
              </p:cNvSpPr>
              <p:nvPr/>
            </p:nvSpPr>
            <p:spPr>
              <a:xfrm>
                <a:off x="0" y="627468"/>
                <a:ext cx="12192000" cy="5918993"/>
              </a:xfrm>
              <a:prstGeom prst="rect">
                <a:avLst/>
              </a:prstGeom>
              <a:blipFill>
                <a:blip r:embed="rId2"/>
                <a:stretch>
                  <a:fillRect l="-400" t="-618" r="-400" b="-721"/>
                </a:stretch>
              </a:blipFill>
            </p:spPr>
            <p:txBody>
              <a:bodyPr/>
              <a:lstStyle/>
              <a:p>
                <a:r>
                  <a:rPr lang="en-GB">
                    <a:noFill/>
                  </a:rPr>
                  <a:t> </a:t>
                </a:r>
              </a:p>
            </p:txBody>
          </p:sp>
        </mc:Fallback>
      </mc:AlternateContent>
    </p:spTree>
    <p:extLst>
      <p:ext uri="{BB962C8B-B14F-4D97-AF65-F5344CB8AC3E}">
        <p14:creationId xmlns:p14="http://schemas.microsoft.com/office/powerpoint/2010/main" val="19479373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B3C8C1-D695-06DE-1568-67861D66FDAF}"/>
            </a:ext>
          </a:extLst>
        </p:cNvPr>
        <p:cNvGrpSpPr/>
        <p:nvPr/>
      </p:nvGrpSpPr>
      <p:grpSpPr>
        <a:xfrm>
          <a:off x="0" y="0"/>
          <a:ext cx="0" cy="0"/>
          <a:chOff x="0" y="0"/>
          <a:chExt cx="0" cy="0"/>
        </a:xfrm>
      </p:grpSpPr>
      <p:sp>
        <p:nvSpPr>
          <p:cNvPr id="36" name="Rectangle 35">
            <a:extLst>
              <a:ext uri="{FF2B5EF4-FFF2-40B4-BE49-F238E27FC236}">
                <a16:creationId xmlns:a16="http://schemas.microsoft.com/office/drawing/2014/main" id="{F9A79509-C8AD-A235-B5F4-5A6468F73E26}"/>
              </a:ext>
            </a:extLst>
          </p:cNvPr>
          <p:cNvSpPr/>
          <p:nvPr/>
        </p:nvSpPr>
        <p:spPr>
          <a:xfrm>
            <a:off x="1" y="-990"/>
            <a:ext cx="6096000" cy="501017"/>
          </a:xfrm>
          <a:prstGeom prst="rect">
            <a:avLst/>
          </a:prstGeom>
          <a:solidFill>
            <a:srgbClr val="98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9" name="TextBox 8">
            <a:extLst>
              <a:ext uri="{FF2B5EF4-FFF2-40B4-BE49-F238E27FC236}">
                <a16:creationId xmlns:a16="http://schemas.microsoft.com/office/drawing/2014/main" id="{97D1993C-328D-AE35-7FD6-295BFBA515B4}"/>
              </a:ext>
            </a:extLst>
          </p:cNvPr>
          <p:cNvSpPr txBox="1"/>
          <p:nvPr/>
        </p:nvSpPr>
        <p:spPr>
          <a:xfrm>
            <a:off x="0" y="-990"/>
            <a:ext cx="4105341" cy="461665"/>
          </a:xfrm>
          <a:prstGeom prst="rect">
            <a:avLst/>
          </a:prstGeom>
          <a:noFill/>
        </p:spPr>
        <p:txBody>
          <a:bodyPr wrap="square" rtlCol="0">
            <a:spAutoFit/>
          </a:bodyPr>
          <a:lstStyle/>
          <a:p>
            <a:pPr algn="just"/>
            <a:r>
              <a:rPr lang="fr-FR" sz="2400" b="1" noProof="0" dirty="0">
                <a:solidFill>
                  <a:schemeClr val="bg1"/>
                </a:solidFill>
                <a:latin typeface="Times New Roman" panose="02020603050405020304" pitchFamily="18" charset="0"/>
                <a:cs typeface="Times New Roman" panose="02020603050405020304" pitchFamily="18" charset="0"/>
              </a:rPr>
              <a:t>QUESTION E</a:t>
            </a:r>
          </a:p>
        </p:txBody>
      </p:sp>
      <p:sp>
        <p:nvSpPr>
          <p:cNvPr id="39" name="Rectangle 38">
            <a:extLst>
              <a:ext uri="{FF2B5EF4-FFF2-40B4-BE49-F238E27FC236}">
                <a16:creationId xmlns:a16="http://schemas.microsoft.com/office/drawing/2014/main" id="{9FC6023A-BABA-285A-A017-F3D74CCEC75F}"/>
              </a:ext>
            </a:extLst>
          </p:cNvPr>
          <p:cNvSpPr/>
          <p:nvPr/>
        </p:nvSpPr>
        <p:spPr>
          <a:xfrm>
            <a:off x="6096000" y="0"/>
            <a:ext cx="6096000" cy="501017"/>
          </a:xfrm>
          <a:prstGeom prst="rect">
            <a:avLst/>
          </a:prstGeom>
          <a:solidFill>
            <a:srgbClr val="D9D9D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noProof="0" dirty="0"/>
          </a:p>
        </p:txBody>
      </p:sp>
      <p:sp>
        <p:nvSpPr>
          <p:cNvPr id="47" name="TextBox 46">
            <a:extLst>
              <a:ext uri="{FF2B5EF4-FFF2-40B4-BE49-F238E27FC236}">
                <a16:creationId xmlns:a16="http://schemas.microsoft.com/office/drawing/2014/main" id="{50A03518-25BD-560A-208B-55D7A20B591B}"/>
              </a:ext>
            </a:extLst>
          </p:cNvPr>
          <p:cNvSpPr txBox="1"/>
          <p:nvPr/>
        </p:nvSpPr>
        <p:spPr>
          <a:xfrm>
            <a:off x="11091333" y="6550222"/>
            <a:ext cx="1100667" cy="307777"/>
          </a:xfrm>
          <a:prstGeom prst="rect">
            <a:avLst/>
          </a:prstGeom>
          <a:noFill/>
        </p:spPr>
        <p:txBody>
          <a:bodyPr wrap="square" rtlCol="0">
            <a:spAutoFit/>
          </a:bodyPr>
          <a:lstStyle/>
          <a:p>
            <a:pPr algn="r"/>
            <a:r>
              <a:rPr lang="fr-FR" sz="1400" dirty="0">
                <a:latin typeface="Times New Roman" panose="02020603050405020304" pitchFamily="18" charset="0"/>
                <a:cs typeface="Times New Roman" panose="02020603050405020304" pitchFamily="18" charset="0"/>
              </a:rPr>
              <a:t>1</a:t>
            </a:r>
            <a:r>
              <a:rPr lang="fr-FR" sz="1400" noProof="0" dirty="0">
                <a:latin typeface="Times New Roman" panose="02020603050405020304" pitchFamily="18" charset="0"/>
                <a:cs typeface="Times New Roman" panose="02020603050405020304" pitchFamily="18" charset="0"/>
              </a:rPr>
              <a:t>/10</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8004F7FD-C1ED-C0C4-12CC-EF679C2B4BCF}"/>
                  </a:ext>
                </a:extLst>
              </p:cNvPr>
              <p:cNvSpPr txBox="1"/>
              <p:nvPr/>
            </p:nvSpPr>
            <p:spPr>
              <a:xfrm>
                <a:off x="0" y="627468"/>
                <a:ext cx="12192000" cy="1219886"/>
              </a:xfrm>
              <a:prstGeom prst="rect">
                <a:avLst/>
              </a:prstGeom>
              <a:noFill/>
            </p:spPr>
            <p:txBody>
              <a:bodyPr wrap="square" rtlCol="0">
                <a:spAutoFit/>
              </a:bodyPr>
              <a:lstStyle/>
              <a:p>
                <a:pPr algn="just"/>
                <a:r>
                  <a:rPr lang="fr-FR" dirty="0">
                    <a:latin typeface="Times New Roman" panose="02020603050405020304" pitchFamily="18" charset="0"/>
                    <a:cs typeface="Times New Roman" panose="02020603050405020304" pitchFamily="18" charset="0"/>
                  </a:rPr>
                  <a:t>Si l’on se base sur le standard V&amp;V20-2009 ASME, nous pouvons dire que nous sommes dans le cas où </a:t>
                </a:r>
                <a14:m>
                  <m:oMath xmlns:m="http://schemas.openxmlformats.org/officeDocument/2006/math">
                    <m:d>
                      <m:dPr>
                        <m:begChr m:val="|"/>
                        <m:endChr m:val="|"/>
                        <m:ctrlPr>
                          <a:rPr lang="fr-FR" sz="1800" b="0" i="1" smtClean="0">
                            <a:latin typeface="Cambria Math" panose="02040503050406030204" pitchFamily="18" charset="0"/>
                            <a:cs typeface="Times New Roman" panose="02020603050405020304" pitchFamily="18" charset="0"/>
                          </a:rPr>
                        </m:ctrlPr>
                      </m:dPr>
                      <m:e>
                        <m:r>
                          <a:rPr lang="fr-FR" sz="1800" b="0" i="1" smtClean="0">
                            <a:latin typeface="Cambria Math" panose="02040503050406030204" pitchFamily="18" charset="0"/>
                            <a:cs typeface="Times New Roman" panose="02020603050405020304" pitchFamily="18" charset="0"/>
                          </a:rPr>
                          <m:t>𝐸</m:t>
                        </m:r>
                      </m:e>
                    </m:d>
                    <m:r>
                      <a:rPr lang="fr-FR" sz="1800" b="0" i="1" smtClean="0">
                        <a:latin typeface="Cambria Math" panose="02040503050406030204" pitchFamily="18" charset="0"/>
                        <a:cs typeface="Times New Roman" panose="02020603050405020304" pitchFamily="18" charset="0"/>
                      </a:rPr>
                      <m:t>≫</m:t>
                    </m:r>
                    <m:sSub>
                      <m:sSubPr>
                        <m:ctrlPr>
                          <a:rPr lang="fr-FR" sz="1800" i="1">
                            <a:latin typeface="Cambria Math" panose="02040503050406030204" pitchFamily="18" charset="0"/>
                            <a:cs typeface="Times New Roman" panose="02020603050405020304" pitchFamily="18" charset="0"/>
                          </a:rPr>
                        </m:ctrlPr>
                      </m:sSubPr>
                      <m:e>
                        <m:r>
                          <a:rPr lang="fr-FR" sz="1800" i="1">
                            <a:latin typeface="Cambria Math" panose="02040503050406030204" pitchFamily="18" charset="0"/>
                            <a:cs typeface="Times New Roman" panose="02020603050405020304" pitchFamily="18" charset="0"/>
                          </a:rPr>
                          <m:t>𝑈</m:t>
                        </m:r>
                      </m:e>
                      <m:sub>
                        <m:d>
                          <m:dPr>
                            <m:ctrlPr>
                              <a:rPr lang="fr-FR" sz="1800" i="1">
                                <a:latin typeface="Cambria Math" panose="02040503050406030204" pitchFamily="18" charset="0"/>
                                <a:cs typeface="Times New Roman" panose="02020603050405020304" pitchFamily="18" charset="0"/>
                              </a:rPr>
                            </m:ctrlPr>
                          </m:dPr>
                          <m:e>
                            <m:r>
                              <a:rPr lang="fr-FR" sz="1800" i="1">
                                <a:latin typeface="Cambria Math" panose="02040503050406030204" pitchFamily="18" charset="0"/>
                                <a:cs typeface="Times New Roman" panose="02020603050405020304" pitchFamily="18" charset="0"/>
                              </a:rPr>
                              <m:t>%, </m:t>
                            </m:r>
                            <m:r>
                              <a:rPr lang="fr-FR" sz="1800" i="1">
                                <a:latin typeface="Cambria Math" panose="02040503050406030204" pitchFamily="18" charset="0"/>
                                <a:cs typeface="Times New Roman" panose="02020603050405020304" pitchFamily="18" charset="0"/>
                              </a:rPr>
                              <m:t>𝑣𝑎𝑙</m:t>
                            </m:r>
                          </m:e>
                        </m:d>
                      </m:sub>
                    </m:sSub>
                    <m:r>
                      <a:rPr lang="fr-FR"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ctrlPr>
                      </m:sSubPr>
                      <m:e>
                        <m:r>
                          <a:rPr lang="fr-FR" sz="180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𝛿</m:t>
                        </m:r>
                      </m:e>
                      <m:sub>
                        <m:r>
                          <a:rPr lang="fr-FR" sz="1800" b="0" i="1" smtClean="0">
                            <a:solidFill>
                              <a:schemeClr val="accent2">
                                <a:lumMod val="75000"/>
                              </a:schemeClr>
                            </a:solidFill>
                            <a:latin typeface="Cambria Math" panose="02040503050406030204" pitchFamily="18" charset="0"/>
                            <a:ea typeface="Cambria Math" panose="02040503050406030204" pitchFamily="18" charset="0"/>
                            <a:cs typeface="Times New Roman" panose="02020603050405020304" pitchFamily="18" charset="0"/>
                          </a:rPr>
                          <m:t>𝑚𝑜𝑑𝑒𝑙</m:t>
                        </m:r>
                      </m:sub>
                    </m:sSub>
                    <m:r>
                      <a:rPr lang="fr-FR" sz="1800" b="0" i="1" smtClean="0">
                        <a:latin typeface="Cambria Math" panose="02040503050406030204" pitchFamily="18" charset="0"/>
                        <a:ea typeface="Cambria Math" panose="02040503050406030204" pitchFamily="18" charset="0"/>
                        <a:cs typeface="Times New Roman" panose="02020603050405020304" pitchFamily="18" charset="0"/>
                      </a:rPr>
                      <m:t>≈</m:t>
                    </m:r>
                    <m:r>
                      <a:rPr lang="fr-FR" sz="1800" b="0" i="1" smtClean="0">
                        <a:latin typeface="Cambria Math" panose="02040503050406030204" pitchFamily="18" charset="0"/>
                        <a:ea typeface="Cambria Math" panose="02040503050406030204" pitchFamily="18" charset="0"/>
                        <a:cs typeface="Times New Roman" panose="02020603050405020304" pitchFamily="18" charset="0"/>
                      </a:rPr>
                      <m:t>𝐸</m:t>
                    </m:r>
                  </m:oMath>
                </a14:m>
                <a:r>
                  <a:rPr lang="fr-FR" sz="1800" dirty="0">
                    <a:latin typeface="+mj-lt"/>
                    <a:cs typeface="Times New Roman" panose="02020603050405020304" pitchFamily="18" charset="0"/>
                  </a:rPr>
                  <a:t>. </a:t>
                </a:r>
                <a:r>
                  <a:rPr lang="fr-FR" dirty="0">
                    <a:latin typeface="Times New Roman" panose="02020603050405020304" pitchFamily="18" charset="0"/>
                    <a:cs typeface="Times New Roman" panose="02020603050405020304" pitchFamily="18" charset="0"/>
                  </a:rPr>
                  <a:t>D’après le résumé d’article réalisé, cela s’agit donc d’un cas désiré étant donné que nous somme ici capable de pouvoir chiffrer l’erreur du modèle. </a:t>
                </a:r>
              </a:p>
              <a:p>
                <a:pPr algn="just"/>
                <a:r>
                  <a:rPr lang="fr-FR" dirty="0">
                    <a:latin typeface="Times New Roman" panose="02020603050405020304" pitchFamily="18" charset="0"/>
                    <a:cs typeface="Times New Roman" panose="02020603050405020304" pitchFamily="18" charset="0"/>
                  </a:rPr>
                  <a:t> </a:t>
                </a:r>
              </a:p>
            </p:txBody>
          </p:sp>
        </mc:Choice>
        <mc:Fallback xmlns="">
          <p:sp>
            <p:nvSpPr>
              <p:cNvPr id="2" name="TextBox 1">
                <a:extLst>
                  <a:ext uri="{FF2B5EF4-FFF2-40B4-BE49-F238E27FC236}">
                    <a16:creationId xmlns:a16="http://schemas.microsoft.com/office/drawing/2014/main" id="{8004F7FD-C1ED-C0C4-12CC-EF679C2B4BCF}"/>
                  </a:ext>
                </a:extLst>
              </p:cNvPr>
              <p:cNvSpPr txBox="1">
                <a:spLocks noRot="1" noChangeAspect="1" noMove="1" noResize="1" noEditPoints="1" noAdjustHandles="1" noChangeArrowheads="1" noChangeShapeType="1" noTextEdit="1"/>
              </p:cNvSpPr>
              <p:nvPr/>
            </p:nvSpPr>
            <p:spPr>
              <a:xfrm>
                <a:off x="0" y="627468"/>
                <a:ext cx="12192000" cy="1219886"/>
              </a:xfrm>
              <a:prstGeom prst="rect">
                <a:avLst/>
              </a:prstGeom>
              <a:blipFill>
                <a:blip r:embed="rId2"/>
                <a:stretch>
                  <a:fillRect l="-400" t="-3000" r="-400"/>
                </a:stretch>
              </a:blipFill>
            </p:spPr>
            <p:txBody>
              <a:bodyPr/>
              <a:lstStyle/>
              <a:p>
                <a:r>
                  <a:rPr lang="en-GB">
                    <a:noFill/>
                  </a:rPr>
                  <a:t> </a:t>
                </a:r>
              </a:p>
            </p:txBody>
          </p:sp>
        </mc:Fallback>
      </mc:AlternateContent>
    </p:spTree>
    <p:extLst>
      <p:ext uri="{BB962C8B-B14F-4D97-AF65-F5344CB8AC3E}">
        <p14:creationId xmlns:p14="http://schemas.microsoft.com/office/powerpoint/2010/main" val="2988824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1329</Words>
  <Application>Microsoft Office PowerPoint</Application>
  <PresentationFormat>Widescreen</PresentationFormat>
  <Paragraphs>99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Aptos Display</vt:lpstr>
      <vt:lpstr>Arial</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François GLEYZON</dc:creator>
  <cp:lastModifiedBy>Gauthier BRUNEL</cp:lastModifiedBy>
  <cp:revision>10</cp:revision>
  <dcterms:created xsi:type="dcterms:W3CDTF">2025-02-04T13:03:07Z</dcterms:created>
  <dcterms:modified xsi:type="dcterms:W3CDTF">2025-03-20T01:46:54Z</dcterms:modified>
</cp:coreProperties>
</file>