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84" r:id="rId4"/>
    <p:sldId id="279" r:id="rId5"/>
    <p:sldId id="287" r:id="rId6"/>
    <p:sldId id="274" r:id="rId7"/>
    <p:sldId id="280" r:id="rId8"/>
    <p:sldId id="282" r:id="rId9"/>
    <p:sldId id="275" r:id="rId10"/>
    <p:sldId id="276" r:id="rId11"/>
    <p:sldId id="285" r:id="rId12"/>
    <p:sldId id="288" r:id="rId13"/>
    <p:sldId id="278" r:id="rId14"/>
    <p:sldId id="286" r:id="rId15"/>
    <p:sldId id="283"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FFFFFF"/>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A9340-7F51-438C-968D-A80FAAB196F5}" v="1536" dt="2025-03-30T11:44:36.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2" d="100"/>
          <a:sy n="102"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70DA9340-7F51-438C-968D-A80FAAB196F5}"/>
    <pc:docChg chg="undo custSel addSld delSld modSld">
      <pc:chgData name="François GLEYZON" userId="a2d04f23f7faf3ef" providerId="LiveId" clId="{70DA9340-7F51-438C-968D-A80FAAB196F5}" dt="2025-03-30T11:44:36.525" v="2345" actId="13926"/>
      <pc:docMkLst>
        <pc:docMk/>
      </pc:docMkLst>
      <pc:sldChg chg="modSp">
        <pc:chgData name="François GLEYZON" userId="a2d04f23f7faf3ef" providerId="LiveId" clId="{70DA9340-7F51-438C-968D-A80FAAB196F5}" dt="2025-03-30T11:44:03.377" v="2336" actId="20577"/>
        <pc:sldMkLst>
          <pc:docMk/>
          <pc:sldMk cId="1947937328" sldId="276"/>
        </pc:sldMkLst>
        <pc:spChg chg="mod">
          <ac:chgData name="François GLEYZON" userId="a2d04f23f7faf3ef" providerId="LiveId" clId="{70DA9340-7F51-438C-968D-A80FAAB196F5}" dt="2025-03-30T11:44:03.377" v="2336" actId="20577"/>
          <ac:spMkLst>
            <pc:docMk/>
            <pc:sldMk cId="1947937328" sldId="276"/>
            <ac:spMk id="2" creationId="{4AEF83C1-2829-E6C9-BC3C-16F0CA5938E3}"/>
          </ac:spMkLst>
        </pc:spChg>
      </pc:sldChg>
      <pc:sldChg chg="add">
        <pc:chgData name="François GLEYZON" userId="a2d04f23f7faf3ef" providerId="LiveId" clId="{70DA9340-7F51-438C-968D-A80FAAB196F5}" dt="2025-03-29T21:43:34.053" v="722"/>
        <pc:sldMkLst>
          <pc:docMk/>
          <pc:sldMk cId="1212019437" sldId="278"/>
        </pc:sldMkLst>
      </pc:sldChg>
      <pc:sldChg chg="del mod modShow">
        <pc:chgData name="François GLEYZON" userId="a2d04f23f7faf3ef" providerId="LiveId" clId="{70DA9340-7F51-438C-968D-A80FAAB196F5}" dt="2025-03-29T21:43:31.582" v="721" actId="2696"/>
        <pc:sldMkLst>
          <pc:docMk/>
          <pc:sldMk cId="2912850716" sldId="278"/>
        </pc:sldMkLst>
      </pc:sldChg>
      <pc:sldChg chg="modSp mod">
        <pc:chgData name="François GLEYZON" userId="a2d04f23f7faf3ef" providerId="LiveId" clId="{70DA9340-7F51-438C-968D-A80FAAB196F5}" dt="2025-03-30T11:41:16.527" v="2292" actId="20577"/>
        <pc:sldMkLst>
          <pc:docMk/>
          <pc:sldMk cId="2309993896" sldId="279"/>
        </pc:sldMkLst>
        <pc:spChg chg="mod">
          <ac:chgData name="François GLEYZON" userId="a2d04f23f7faf3ef" providerId="LiveId" clId="{70DA9340-7F51-438C-968D-A80FAAB196F5}" dt="2025-03-30T11:41:16.527" v="2292" actId="20577"/>
          <ac:spMkLst>
            <pc:docMk/>
            <pc:sldMk cId="2309993896" sldId="279"/>
            <ac:spMk id="6" creationId="{014CBE80-A193-3879-B760-5A8874F73D47}"/>
          </ac:spMkLst>
        </pc:spChg>
      </pc:sldChg>
      <pc:sldChg chg="modSp mod">
        <pc:chgData name="François GLEYZON" userId="a2d04f23f7faf3ef" providerId="LiveId" clId="{70DA9340-7F51-438C-968D-A80FAAB196F5}" dt="2025-03-29T21:53:39.506" v="2092" actId="1035"/>
        <pc:sldMkLst>
          <pc:docMk/>
          <pc:sldMk cId="3313650731" sldId="280"/>
        </pc:sldMkLst>
        <pc:spChg chg="mod">
          <ac:chgData name="François GLEYZON" userId="a2d04f23f7faf3ef" providerId="LiveId" clId="{70DA9340-7F51-438C-968D-A80FAAB196F5}" dt="2025-03-29T21:53:39.506" v="2092" actId="1035"/>
          <ac:spMkLst>
            <pc:docMk/>
            <pc:sldMk cId="3313650731" sldId="280"/>
            <ac:spMk id="2" creationId="{B209A7D0-F198-B4C7-1F3F-922F436430DC}"/>
          </ac:spMkLst>
        </pc:spChg>
      </pc:sldChg>
      <pc:sldChg chg="addSp modSp del mod">
        <pc:chgData name="François GLEYZON" userId="a2d04f23f7faf3ef" providerId="LiveId" clId="{70DA9340-7F51-438C-968D-A80FAAB196F5}" dt="2025-03-29T21:54:17.301" v="2106" actId="2696"/>
        <pc:sldMkLst>
          <pc:docMk/>
          <pc:sldMk cId="298882411" sldId="281"/>
        </pc:sldMkLst>
      </pc:sldChg>
      <pc:sldChg chg="add">
        <pc:chgData name="François GLEYZON" userId="a2d04f23f7faf3ef" providerId="LiveId" clId="{70DA9340-7F51-438C-968D-A80FAAB196F5}" dt="2025-03-29T21:54:19.990" v="2107"/>
        <pc:sldMkLst>
          <pc:docMk/>
          <pc:sldMk cId="3973262624" sldId="281"/>
        </pc:sldMkLst>
      </pc:sldChg>
      <pc:sldChg chg="addSp delSp modSp mod">
        <pc:chgData name="François GLEYZON" userId="a2d04f23f7faf3ef" providerId="LiveId" clId="{70DA9340-7F51-438C-968D-A80FAAB196F5}" dt="2025-03-29T21:53:59.323" v="2105" actId="20577"/>
        <pc:sldMkLst>
          <pc:docMk/>
          <pc:sldMk cId="1181447963" sldId="282"/>
        </pc:sldMkLst>
        <pc:spChg chg="del mod">
          <ac:chgData name="François GLEYZON" userId="a2d04f23f7faf3ef" providerId="LiveId" clId="{70DA9340-7F51-438C-968D-A80FAAB196F5}" dt="2025-03-29T21:53:55.054" v="2100" actId="478"/>
          <ac:spMkLst>
            <pc:docMk/>
            <pc:sldMk cId="1181447963" sldId="282"/>
            <ac:spMk id="2" creationId="{311F049B-031E-6292-EE44-4F43276E10D8}"/>
          </ac:spMkLst>
        </pc:spChg>
        <pc:spChg chg="add mod ord">
          <ac:chgData name="François GLEYZON" userId="a2d04f23f7faf3ef" providerId="LiveId" clId="{70DA9340-7F51-438C-968D-A80FAAB196F5}" dt="2025-03-29T21:53:59.323" v="2105" actId="20577"/>
          <ac:spMkLst>
            <pc:docMk/>
            <pc:sldMk cId="1181447963" sldId="282"/>
            <ac:spMk id="4" creationId="{DED1DF01-B2C5-3164-C4DD-4028F4CAB9A6}"/>
          </ac:spMkLst>
        </pc:spChg>
        <pc:spChg chg="mod">
          <ac:chgData name="François GLEYZON" userId="a2d04f23f7faf3ef" providerId="LiveId" clId="{70DA9340-7F51-438C-968D-A80FAAB196F5}" dt="2025-03-29T21:53:30.457" v="2090" actId="1035"/>
          <ac:spMkLst>
            <pc:docMk/>
            <pc:sldMk cId="1181447963" sldId="282"/>
            <ac:spMk id="6" creationId="{E897A5B5-1512-455D-96CD-8E5CA62DBFF5}"/>
          </ac:spMkLst>
        </pc:spChg>
        <pc:picChg chg="mod">
          <ac:chgData name="François GLEYZON" userId="a2d04f23f7faf3ef" providerId="LiveId" clId="{70DA9340-7F51-438C-968D-A80FAAB196F5}" dt="2025-03-29T21:53:30.457" v="2090" actId="1035"/>
          <ac:picMkLst>
            <pc:docMk/>
            <pc:sldMk cId="1181447963" sldId="282"/>
            <ac:picMk id="5" creationId="{5B754782-F379-C128-2F8B-13992DB1F4F5}"/>
          </ac:picMkLst>
        </pc:picChg>
      </pc:sldChg>
      <pc:sldChg chg="add">
        <pc:chgData name="François GLEYZON" userId="a2d04f23f7faf3ef" providerId="LiveId" clId="{70DA9340-7F51-438C-968D-A80FAAB196F5}" dt="2025-03-29T21:52:21.234" v="2044"/>
        <pc:sldMkLst>
          <pc:docMk/>
          <pc:sldMk cId="3103144803" sldId="283"/>
        </pc:sldMkLst>
      </pc:sldChg>
      <pc:sldChg chg="del">
        <pc:chgData name="François GLEYZON" userId="a2d04f23f7faf3ef" providerId="LiveId" clId="{70DA9340-7F51-438C-968D-A80FAAB196F5}" dt="2025-03-29T21:52:17.146" v="2043" actId="2696"/>
        <pc:sldMkLst>
          <pc:docMk/>
          <pc:sldMk cId="3180934953" sldId="283"/>
        </pc:sldMkLst>
      </pc:sldChg>
      <pc:sldChg chg="modSp mod">
        <pc:chgData name="François GLEYZON" userId="a2d04f23f7faf3ef" providerId="LiveId" clId="{70DA9340-7F51-438C-968D-A80FAAB196F5}" dt="2025-03-29T21:36:56.920" v="346" actId="13926"/>
        <pc:sldMkLst>
          <pc:docMk/>
          <pc:sldMk cId="857635956" sldId="284"/>
        </pc:sldMkLst>
        <pc:spChg chg="mod">
          <ac:chgData name="François GLEYZON" userId="a2d04f23f7faf3ef" providerId="LiveId" clId="{70DA9340-7F51-438C-968D-A80FAAB196F5}" dt="2025-03-29T21:36:44.919" v="330" actId="1036"/>
          <ac:spMkLst>
            <pc:docMk/>
            <pc:sldMk cId="857635956" sldId="284"/>
            <ac:spMk id="4" creationId="{E307AB71-898D-C51C-02BE-5314B534A389}"/>
          </ac:spMkLst>
        </pc:spChg>
        <pc:spChg chg="mod">
          <ac:chgData name="François GLEYZON" userId="a2d04f23f7faf3ef" providerId="LiveId" clId="{70DA9340-7F51-438C-968D-A80FAAB196F5}" dt="2025-03-29T21:36:56.920" v="346" actId="13926"/>
          <ac:spMkLst>
            <pc:docMk/>
            <pc:sldMk cId="857635956" sldId="284"/>
            <ac:spMk id="5" creationId="{7A17D3B9-A8DA-1D56-AEF0-0AA4C37A8899}"/>
          </ac:spMkLst>
        </pc:spChg>
        <pc:spChg chg="mod">
          <ac:chgData name="François GLEYZON" userId="a2d04f23f7faf3ef" providerId="LiveId" clId="{70DA9340-7F51-438C-968D-A80FAAB196F5}" dt="2025-03-29T21:36:41.023" v="307" actId="20577"/>
          <ac:spMkLst>
            <pc:docMk/>
            <pc:sldMk cId="857635956" sldId="284"/>
            <ac:spMk id="6" creationId="{C1801717-81D2-DB51-FAD8-E6D50491DDAE}"/>
          </ac:spMkLst>
        </pc:spChg>
      </pc:sldChg>
      <pc:sldChg chg="modSp">
        <pc:chgData name="François GLEYZON" userId="a2d04f23f7faf3ef" providerId="LiveId" clId="{70DA9340-7F51-438C-968D-A80FAAB196F5}" dt="2025-03-30T11:44:36.525" v="2345" actId="13926"/>
        <pc:sldMkLst>
          <pc:docMk/>
          <pc:sldMk cId="1870542056" sldId="285"/>
        </pc:sldMkLst>
        <pc:spChg chg="mod">
          <ac:chgData name="François GLEYZON" userId="a2d04f23f7faf3ef" providerId="LiveId" clId="{70DA9340-7F51-438C-968D-A80FAAB196F5}" dt="2025-03-30T11:44:36.525" v="2345" actId="13926"/>
          <ac:spMkLst>
            <pc:docMk/>
            <pc:sldMk cId="1870542056" sldId="285"/>
            <ac:spMk id="12" creationId="{B2EA253A-F566-4489-0254-7F4FB1538B13}"/>
          </ac:spMkLst>
        </pc:spChg>
        <pc:spChg chg="mod">
          <ac:chgData name="François GLEYZON" userId="a2d04f23f7faf3ef" providerId="LiveId" clId="{70DA9340-7F51-438C-968D-A80FAAB196F5}" dt="2025-03-30T11:44:10.732" v="2337"/>
          <ac:spMkLst>
            <pc:docMk/>
            <pc:sldMk cId="1870542056" sldId="285"/>
            <ac:spMk id="14" creationId="{5F6A143C-8143-6F7A-DCEA-8E964E46BDCD}"/>
          </ac:spMkLst>
        </pc:spChg>
      </pc:sldChg>
      <pc:sldChg chg="add">
        <pc:chgData name="François GLEYZON" userId="a2d04f23f7faf3ef" providerId="LiveId" clId="{70DA9340-7F51-438C-968D-A80FAAB196F5}" dt="2025-03-29T21:43:34.053" v="722"/>
        <pc:sldMkLst>
          <pc:docMk/>
          <pc:sldMk cId="103194153" sldId="286"/>
        </pc:sldMkLst>
      </pc:sldChg>
      <pc:sldChg chg="add del mod modShow">
        <pc:chgData name="François GLEYZON" userId="a2d04f23f7faf3ef" providerId="LiveId" clId="{70DA9340-7F51-438C-968D-A80FAAB196F5}" dt="2025-03-29T21:43:31.582" v="721" actId="2696"/>
        <pc:sldMkLst>
          <pc:docMk/>
          <pc:sldMk cId="3327634383" sldId="286"/>
        </pc:sldMkLst>
      </pc:sldChg>
      <pc:sldChg chg="addSp delSp modSp add mod">
        <pc:chgData name="François GLEYZON" userId="a2d04f23f7faf3ef" providerId="LiveId" clId="{70DA9340-7F51-438C-968D-A80FAAB196F5}" dt="2025-03-29T21:52:06.883" v="2042" actId="20577"/>
        <pc:sldMkLst>
          <pc:docMk/>
          <pc:sldMk cId="2211186254" sldId="287"/>
        </pc:sldMkLst>
        <pc:spChg chg="add">
          <ac:chgData name="François GLEYZON" userId="a2d04f23f7faf3ef" providerId="LiveId" clId="{70DA9340-7F51-438C-968D-A80FAAB196F5}" dt="2025-03-29T21:44:36.293" v="828"/>
          <ac:spMkLst>
            <pc:docMk/>
            <pc:sldMk cId="2211186254" sldId="287"/>
            <ac:spMk id="3" creationId="{20FA10DA-6174-DECE-6C51-67E7DAF8C9C9}"/>
          </ac:spMkLst>
        </pc:spChg>
        <pc:spChg chg="add mod">
          <ac:chgData name="François GLEYZON" userId="a2d04f23f7faf3ef" providerId="LiveId" clId="{70DA9340-7F51-438C-968D-A80FAAB196F5}" dt="2025-03-29T21:48:53.510" v="1848" actId="14100"/>
          <ac:spMkLst>
            <pc:docMk/>
            <pc:sldMk cId="2211186254" sldId="287"/>
            <ac:spMk id="5" creationId="{A89B8550-B471-67C4-7E95-3C92B08326AC}"/>
          </ac:spMkLst>
        </pc:spChg>
        <pc:spChg chg="mod">
          <ac:chgData name="François GLEYZON" userId="a2d04f23f7faf3ef" providerId="LiveId" clId="{70DA9340-7F51-438C-968D-A80FAAB196F5}" dt="2025-03-29T21:52:06.883" v="2042" actId="20577"/>
          <ac:spMkLst>
            <pc:docMk/>
            <pc:sldMk cId="2211186254" sldId="287"/>
            <ac:spMk id="6" creationId="{B16F7205-6308-29D5-3B2F-FC4C0C3A69FE}"/>
          </ac:spMkLst>
        </pc:spChg>
        <pc:spChg chg="del">
          <ac:chgData name="François GLEYZON" userId="a2d04f23f7faf3ef" providerId="LiveId" clId="{70DA9340-7F51-438C-968D-A80FAAB196F5}" dt="2025-03-29T21:44:08.258" v="827" actId="478"/>
          <ac:spMkLst>
            <pc:docMk/>
            <pc:sldMk cId="2211186254" sldId="287"/>
            <ac:spMk id="8" creationId="{680871FE-343F-4320-7A32-7DEC1B561084}"/>
          </ac:spMkLst>
        </pc:spChg>
        <pc:spChg chg="add mod">
          <ac:chgData name="François GLEYZON" userId="a2d04f23f7faf3ef" providerId="LiveId" clId="{70DA9340-7F51-438C-968D-A80FAAB196F5}" dt="2025-03-29T21:50:09.509" v="1864" actId="14100"/>
          <ac:spMkLst>
            <pc:docMk/>
            <pc:sldMk cId="2211186254" sldId="287"/>
            <ac:spMk id="10" creationId="{874EFE6C-B8F1-97BE-8BC5-B2E8C5A9CAEF}"/>
          </ac:spMkLst>
        </pc:spChg>
        <pc:spChg chg="del">
          <ac:chgData name="François GLEYZON" userId="a2d04f23f7faf3ef" providerId="LiveId" clId="{70DA9340-7F51-438C-968D-A80FAAB196F5}" dt="2025-03-29T21:44:03.308" v="824" actId="478"/>
          <ac:spMkLst>
            <pc:docMk/>
            <pc:sldMk cId="2211186254" sldId="287"/>
            <ac:spMk id="15" creationId="{1DE13901-9F2A-B355-02AB-BF010F188BD0}"/>
          </ac:spMkLst>
        </pc:spChg>
        <pc:grpChg chg="del">
          <ac:chgData name="François GLEYZON" userId="a2d04f23f7faf3ef" providerId="LiveId" clId="{70DA9340-7F51-438C-968D-A80FAAB196F5}" dt="2025-03-29T21:44:05.565" v="825" actId="478"/>
          <ac:grpSpMkLst>
            <pc:docMk/>
            <pc:sldMk cId="2211186254" sldId="287"/>
            <ac:grpSpMk id="13" creationId="{2DC9D852-2CD0-4B64-A364-B7FF230D67A0}"/>
          </ac:grpSpMkLst>
        </pc:grpChg>
        <pc:picChg chg="add mod">
          <ac:chgData name="François GLEYZON" userId="a2d04f23f7faf3ef" providerId="LiveId" clId="{70DA9340-7F51-438C-968D-A80FAAB196F5}" dt="2025-03-29T21:44:49.338" v="833" actId="1076"/>
          <ac:picMkLst>
            <pc:docMk/>
            <pc:sldMk cId="2211186254" sldId="287"/>
            <ac:picMk id="4" creationId="{12270412-443C-AF61-71BE-52A3596FC23B}"/>
          </ac:picMkLst>
        </pc:picChg>
        <pc:picChg chg="del">
          <ac:chgData name="François GLEYZON" userId="a2d04f23f7faf3ef" providerId="LiveId" clId="{70DA9340-7F51-438C-968D-A80FAAB196F5}" dt="2025-03-29T21:44:06.505" v="826" actId="478"/>
          <ac:picMkLst>
            <pc:docMk/>
            <pc:sldMk cId="2211186254" sldId="287"/>
            <ac:picMk id="14" creationId="{C327C795-7400-B587-1FBD-0050017E9812}"/>
          </ac:picMkLst>
        </pc:picChg>
        <pc:cxnChg chg="del">
          <ac:chgData name="François GLEYZON" userId="a2d04f23f7faf3ef" providerId="LiveId" clId="{70DA9340-7F51-438C-968D-A80FAAB196F5}" dt="2025-03-29T21:44:01.413" v="823" actId="478"/>
          <ac:cxnSpMkLst>
            <pc:docMk/>
            <pc:sldMk cId="2211186254" sldId="287"/>
            <ac:cxnSpMk id="7" creationId="{F9E533AA-76AF-D46C-B7B8-DF68676CFA4B}"/>
          </ac:cxnSpMkLst>
        </pc:cxnChg>
        <pc:cxnChg chg="add del mod">
          <ac:chgData name="François GLEYZON" userId="a2d04f23f7faf3ef" providerId="LiveId" clId="{70DA9340-7F51-438C-968D-A80FAAB196F5}" dt="2025-03-29T21:51:00.299" v="1901" actId="478"/>
          <ac:cxnSpMkLst>
            <pc:docMk/>
            <pc:sldMk cId="2211186254" sldId="287"/>
            <ac:cxnSpMk id="17" creationId="{4A77C8D8-4FA8-811C-4689-E0AB1B66C784}"/>
          </ac:cxnSpMkLst>
        </pc:cxnChg>
        <pc:cxnChg chg="add del mod">
          <ac:chgData name="François GLEYZON" userId="a2d04f23f7faf3ef" providerId="LiveId" clId="{70DA9340-7F51-438C-968D-A80FAAB196F5}" dt="2025-03-29T21:50:59.289" v="1900" actId="478"/>
          <ac:cxnSpMkLst>
            <pc:docMk/>
            <pc:sldMk cId="2211186254" sldId="287"/>
            <ac:cxnSpMk id="18" creationId="{F2F7FB08-F1BE-ADF9-3AE8-E0D9EF2844E0}"/>
          </ac:cxnSpMkLst>
        </pc:cxnChg>
      </pc:sldChg>
      <pc:sldChg chg="addSp delSp modSp new mod">
        <pc:chgData name="François GLEYZON" userId="a2d04f23f7faf3ef" providerId="LiveId" clId="{70DA9340-7F51-438C-968D-A80FAAB196F5}" dt="2025-03-29T21:43:26.650" v="720" actId="207"/>
        <pc:sldMkLst>
          <pc:docMk/>
          <pc:sldMk cId="3240832008" sldId="288"/>
        </pc:sldMkLst>
        <pc:spChg chg="del">
          <ac:chgData name="François GLEYZON" userId="a2d04f23f7faf3ef" providerId="LiveId" clId="{70DA9340-7F51-438C-968D-A80FAAB196F5}" dt="2025-03-29T21:43:16.870" v="718" actId="478"/>
          <ac:spMkLst>
            <pc:docMk/>
            <pc:sldMk cId="3240832008" sldId="288"/>
            <ac:spMk id="2" creationId="{A9579DB8-A485-1FE3-DB19-E397443F2757}"/>
          </ac:spMkLst>
        </pc:spChg>
        <pc:spChg chg="del">
          <ac:chgData name="François GLEYZON" userId="a2d04f23f7faf3ef" providerId="LiveId" clId="{70DA9340-7F51-438C-968D-A80FAAB196F5}" dt="2025-03-29T21:43:16.870" v="718" actId="478"/>
          <ac:spMkLst>
            <pc:docMk/>
            <pc:sldMk cId="3240832008" sldId="288"/>
            <ac:spMk id="3" creationId="{9643ABCD-2AD0-98B6-5B8B-DE704DFA0239}"/>
          </ac:spMkLst>
        </pc:spChg>
        <pc:spChg chg="del">
          <ac:chgData name="François GLEYZON" userId="a2d04f23f7faf3ef" providerId="LiveId" clId="{70DA9340-7F51-438C-968D-A80FAAB196F5}" dt="2025-03-29T21:43:16.870" v="718" actId="478"/>
          <ac:spMkLst>
            <pc:docMk/>
            <pc:sldMk cId="3240832008" sldId="288"/>
            <ac:spMk id="4" creationId="{6765816D-C01F-BABF-48A5-235EC96D18C2}"/>
          </ac:spMkLst>
        </pc:spChg>
        <pc:spChg chg="add mod">
          <ac:chgData name="François GLEYZON" userId="a2d04f23f7faf3ef" providerId="LiveId" clId="{70DA9340-7F51-438C-968D-A80FAAB196F5}" dt="2025-03-29T21:43:26.650" v="720" actId="207"/>
          <ac:spMkLst>
            <pc:docMk/>
            <pc:sldMk cId="3240832008" sldId="288"/>
            <ac:spMk id="5" creationId="{E697BBF7-5CDB-9440-A25C-124A0957AC82}"/>
          </ac:spMkLst>
        </pc:spChg>
      </pc:sldChg>
    </pc:docChg>
  </pc:docChgLst>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ldChg>
      <pc:sldChg chg="addSp delSp modSp add mod">
        <pc:chgData name="François GLEYZON" userId="a2d04f23f7faf3ef" providerId="LiveId" clId="{185CA6E5-65FE-4AFD-87C6-A3C36DFA9F16}" dt="2025-03-18T00:09:46.255" v="2516" actId="14100"/>
        <pc:sldMkLst>
          <pc:docMk/>
          <pc:sldMk cId="2912850716" sldId="278"/>
        </pc:sldMkLst>
      </pc:sldChg>
      <pc:sldChg chg="addSp delSp modSp add mod">
        <pc:chgData name="François GLEYZON" userId="a2d04f23f7faf3ef" providerId="LiveId" clId="{185CA6E5-65FE-4AFD-87C6-A3C36DFA9F16}" dt="2025-03-18T01:12:46.689" v="5476" actId="20577"/>
        <pc:sldMkLst>
          <pc:docMk/>
          <pc:sldMk cId="2309993896" sldId="279"/>
        </pc:sldMkLst>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30/03/2025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‹N°›</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D6B2E909-1E8B-490A-90AE-456EAFEC45F4}" type="datetime1">
              <a:rPr lang="en-GB" smtClean="0"/>
              <a:t>30/03/2025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‹N°›</a:t>
            </a:fld>
            <a:endParaRPr lang="en-GB" dirty="0"/>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92C34E1D-B36D-4230-93B8-D7EE6E8C0511}" type="datetime1">
              <a:rPr lang="en-GB" smtClean="0"/>
              <a:t>30/03/2025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4FC01948-6196-40B9-BCBD-59107A9B1F9E}" type="datetime1">
              <a:rPr lang="en-GB" smtClean="0"/>
              <a:t>30/03/2025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4C0CDDEC-1757-4EE0-9128-4BC55E64EFE5}" type="datetime1">
              <a:rPr lang="en-GB" smtClean="0"/>
              <a:t>30/03/2025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62C963ED-4E2A-401C-99D8-D5828923A936}" type="datetime1">
              <a:rPr lang="en-GB" smtClean="0"/>
              <a:t>30/03/2025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87C91C69-9FE7-4451-BF75-6A2FD63030A9}" type="datetime1">
              <a:rPr lang="en-GB" smtClean="0"/>
              <a:t>30/03/2025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07DCF1B-1979-4894-BFD4-7C24230EA146}" type="datetime1">
              <a:rPr lang="en-GB" smtClean="0"/>
              <a:t>30/03/2025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636DF88A-124B-4722-B579-90B03BE5B135}" type="datetime1">
              <a:rPr lang="en-GB" smtClean="0"/>
              <a:t>30/03/2025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6499F9BD-D035-429A-8061-D1A92B444FBC}" type="datetime1">
              <a:rPr lang="en-GB" smtClean="0"/>
              <a:t>30/03/2025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FC2FF2E1-9BE9-486C-A52B-CC440E47AB02}" type="datetime1">
              <a:rPr lang="en-GB" smtClean="0"/>
              <a:t>30/03/2025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B3680D87-8B9C-4BA2-B572-BDB70FC0D7A7}" type="datetime1">
              <a:rPr lang="en-GB" smtClean="0"/>
              <a:t>30/03/2025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29B7AE-D91D-400B-9228-ECCB52866AD0}" type="datetime1">
              <a:rPr lang="en-GB" smtClean="0"/>
              <a:t>30/03/2025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9448800" y="6548291"/>
            <a:ext cx="2743200" cy="365125"/>
          </a:xfrm>
          <a:prstGeom prst="rect">
            <a:avLst/>
          </a:prstGeom>
        </p:spPr>
        <p:txBody>
          <a:bodyPr vert="horz" lIns="91440" tIns="45720" rIns="91440" bIns="45720" rtlCol="0" anchor="ctr"/>
          <a:lstStyle>
            <a:lvl1pPr algn="r">
              <a:defRPr sz="1200">
                <a:solidFill>
                  <a:schemeClr val="tx1"/>
                </a:solidFill>
              </a:defRPr>
            </a:lvl1pPr>
          </a:lstStyle>
          <a:p>
            <a:fld id="{74DDA11D-2719-4AB3-AAA7-DB2910A56E08}" type="slidenum">
              <a:rPr lang="en-GB" smtClean="0"/>
              <a:pPr/>
              <a:t>‹N°›</a:t>
            </a:fld>
            <a:endParaRPr lang="en-GB" dirty="0"/>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0.png"/><Relationship Id="rId4" Type="http://schemas.openxmlformats.org/officeDocument/2006/relationships/image" Target="../media/image2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81.png"/><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2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3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
        <p:nvSpPr>
          <p:cNvPr id="10" name="Slide Number Placeholder 9">
            <a:extLst>
              <a:ext uri="{FF2B5EF4-FFF2-40B4-BE49-F238E27FC236}">
                <a16:creationId xmlns:a16="http://schemas.microsoft.com/office/drawing/2014/main" id="{29CAE012-D9F6-EF5F-ED67-6378587E51A0}"/>
              </a:ext>
            </a:extLst>
          </p:cNvPr>
          <p:cNvSpPr>
            <a:spLocks noGrp="1"/>
          </p:cNvSpPr>
          <p:nvPr>
            <p:ph type="sldNum" sz="quarter" idx="12"/>
          </p:nvPr>
        </p:nvSpPr>
        <p:spPr/>
        <p:txBody>
          <a:bodyPr/>
          <a:lstStyle/>
          <a:p>
            <a:fld id="{74DDA11D-2719-4AB3-AAA7-DB2910A56E08}" type="slidenum">
              <a:rPr lang="en-GB" smtClean="0"/>
              <a:t>1</a:t>
            </a:fld>
            <a:endParaRPr lang="en-GB" dirty="0"/>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m:t>
                      </m:r>
                      <m:rad>
                        <m:radPr>
                          <m:degHide m:val="on"/>
                          <m:ctrlPr>
                            <a:rPr lang="fr-FR" i="1">
                              <a:latin typeface="Cambria Math" panose="02040503050406030204" pitchFamily="18" charset="0"/>
                              <a:cs typeface="Times New Roman" panose="02020603050405020304" pitchFamily="18" charset="0"/>
                            </a:rPr>
                          </m:ctrlPr>
                        </m:radPr>
                        <m:deg/>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2</m:t>
                              </m:r>
                            </m:sup>
                          </m:sSubSup>
                          <m:r>
                            <a:rPr lang="fr-FR" i="1">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up>
                              <m:r>
                                <a:rPr lang="fr-FR" i="1">
                                  <a:latin typeface="Cambria Math" panose="02040503050406030204" pitchFamily="18" charset="0"/>
                                  <a:cs typeface="Times New Roman" panose="02020603050405020304" pitchFamily="18" charset="0"/>
                                </a:rPr>
                                <m:t>2</m:t>
                              </m:r>
                            </m:sup>
                          </m:sSubSup>
                        </m:e>
                      </m:rad>
                      <m:r>
                        <a:rPr lang="fr-FR" i="1">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17.9805 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obtenue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ctr"/>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−94.566</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22.644</m:t>
                          </m:r>
                        </m:e>
                      </m: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que le modèle numérique sous-estime systématiquement les valeurs expérimentales.</a:t>
                </a:r>
              </a:p>
            </p:txBody>
          </p:sp>
        </mc:Choice>
        <mc:Fallback>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en-CA">
                    <a:noFill/>
                  </a:rPr>
                  <a:t> </a:t>
                </a:r>
              </a:p>
            </p:txBody>
          </p:sp>
        </mc:Fallback>
      </mc:AlternateContent>
      <p:sp>
        <p:nvSpPr>
          <p:cNvPr id="3" name="Slide Number Placeholder 2">
            <a:extLst>
              <a:ext uri="{FF2B5EF4-FFF2-40B4-BE49-F238E27FC236}">
                <a16:creationId xmlns:a16="http://schemas.microsoft.com/office/drawing/2014/main" id="{393C6C75-51D6-A7F0-2D80-F849190C70D8}"/>
              </a:ext>
            </a:extLst>
          </p:cNvPr>
          <p:cNvSpPr>
            <a:spLocks noGrp="1"/>
          </p:cNvSpPr>
          <p:nvPr>
            <p:ph type="sldNum" sz="quarter" idx="12"/>
          </p:nvPr>
        </p:nvSpPr>
        <p:spPr/>
        <p:txBody>
          <a:bodyPr/>
          <a:lstStyle/>
          <a:p>
            <a:fld id="{74DDA11D-2719-4AB3-AAA7-DB2910A56E08}" type="slidenum">
              <a:rPr lang="en-GB" smtClean="0"/>
              <a:t>10</a:t>
            </a:fld>
            <a:endParaRPr lang="en-GB" dirty="0"/>
          </a:p>
        </p:txBody>
      </p:sp>
    </p:spTree>
    <p:extLst>
      <p:ext uri="{BB962C8B-B14F-4D97-AF65-F5344CB8AC3E}">
        <p14:creationId xmlns:p14="http://schemas.microsoft.com/office/powerpoint/2010/main" val="194793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39444-35D2-9A22-D3E3-D6B45E16ACA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E9CCABC-32FC-BF08-D48E-1DA668DE4DE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009CF8F-94F5-BBC3-FD72-C31AFEE5E8A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48C8059E-7EBC-BE60-7C87-0A8EE769D43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D9BB3F-31FE-3C76-CAD4-8E7AF00F7CCE}"/>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6A987697-D1DE-04F2-08D8-FDB49D9CD1DC}"/>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55B7BD-2560-1DD6-97B6-C17263BE611D}"/>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3E1FE3-1B57-556B-C5E5-16057951852C}"/>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82787C-2E94-E747-AF18-C0C9AE51ADC3}"/>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525CEB-BEB9-E5FF-FBF8-C5DA810452CD}"/>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EA253A-F566-4489-0254-7F4FB1538B13}"/>
                  </a:ext>
                </a:extLst>
              </p:cNvPr>
              <p:cNvSpPr txBox="1"/>
              <p:nvPr/>
            </p:nvSpPr>
            <p:spPr>
              <a:xfrm>
                <a:off x="1510526" y="3717507"/>
                <a:ext cx="251677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latin typeface="Cambria Math" panose="02040503050406030204" pitchFamily="18" charset="0"/>
                          <a:cs typeface="Times New Roman" panose="02020603050405020304" pitchFamily="18" charset="0"/>
                        </a:rPr>
                        <m:t>35,96101</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B2EA253A-F566-4489-0254-7F4FB1538B13}"/>
                  </a:ext>
                </a:extLst>
              </p:cNvPr>
              <p:cNvSpPr txBox="1">
                <a:spLocks noRot="1" noChangeAspect="1" noMove="1" noResize="1" noEditPoints="1" noAdjustHandles="1" noChangeArrowheads="1" noChangeShapeType="1" noTextEdit="1"/>
              </p:cNvSpPr>
              <p:nvPr/>
            </p:nvSpPr>
            <p:spPr>
              <a:xfrm>
                <a:off x="1510526" y="3717507"/>
                <a:ext cx="2516779" cy="300019"/>
              </a:xfrm>
              <a:prstGeom prst="rect">
                <a:avLst/>
              </a:prstGeom>
              <a:blipFill>
                <a:blip r:embed="rId6"/>
                <a:stretch>
                  <a:fillRect l="-1695" t="-10204" r="-3148" b="-265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F6A143C-8143-6F7A-DCEA-8E964E46BDCD}"/>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i="1">
                              <a:latin typeface="Cambria Math" panose="02040503050406030204" pitchFamily="18" charset="0"/>
                              <a:ea typeface="Cambria Math" panose="02040503050406030204" pitchFamily="18" charset="0"/>
                              <a:cs typeface="Times New Roman" panose="02020603050405020304" pitchFamily="18" charset="0"/>
                            </a:rPr>
                          </m:ctrlPr>
                        </m:dPr>
                        <m:e>
                          <m:r>
                            <a:rPr lang="fr-FR" i="1">
                              <a:latin typeface="Cambria Math" panose="02040503050406030204" pitchFamily="18" charset="0"/>
                              <a:ea typeface="Cambria Math" panose="02040503050406030204" pitchFamily="18" charset="0"/>
                              <a:cs typeface="Times New Roman" panose="02020603050405020304" pitchFamily="18" charset="0"/>
                            </a:rPr>
                            <m:t>−94.566</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−22.644</m:t>
                          </m:r>
                        </m:e>
                      </m:d>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5F6A143C-8143-6F7A-DCEA-8E964E46BDCD}"/>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29A77FFD-7D3D-2648-EA52-22966A62D0C1}"/>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670A7543-EFC0-F08E-00F9-4D21AE1A809C}"/>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9D58E599-64B5-4845-452B-29EC66711E76}"/>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D9E44B0B-7A1C-3904-0B58-C77BD47CA158}"/>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08D1613C-D97A-5C66-053C-1145D8F215AE}"/>
              </a:ext>
            </a:extLst>
          </p:cNvPr>
          <p:cNvSpPr>
            <a:spLocks noGrp="1"/>
          </p:cNvSpPr>
          <p:nvPr>
            <p:ph type="sldNum" sz="quarter" idx="12"/>
          </p:nvPr>
        </p:nvSpPr>
        <p:spPr/>
        <p:txBody>
          <a:bodyPr/>
          <a:lstStyle/>
          <a:p>
            <a:fld id="{74DDA11D-2719-4AB3-AAA7-DB2910A56E08}" type="slidenum">
              <a:rPr lang="en-GB" smtClean="0"/>
              <a:t>11</a:t>
            </a:fld>
            <a:endParaRPr lang="en-GB" dirty="0"/>
          </a:p>
        </p:txBody>
      </p:sp>
    </p:spTree>
    <p:extLst>
      <p:ext uri="{BB962C8B-B14F-4D97-AF65-F5344CB8AC3E}">
        <p14:creationId xmlns:p14="http://schemas.microsoft.com/office/powerpoint/2010/main" val="187054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97BBF7-5CDB-9440-A25C-124A0957AC82}"/>
              </a:ext>
            </a:extLst>
          </p:cNvPr>
          <p:cNvSpPr/>
          <p:nvPr/>
        </p:nvSpPr>
        <p:spPr>
          <a:xfrm>
            <a:off x="0" y="0"/>
            <a:ext cx="12192000" cy="6858000"/>
          </a:xfrm>
          <a:prstGeom prst="rect">
            <a:avLst/>
          </a:prstGeom>
          <a:solidFill>
            <a:srgbClr val="9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083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3AAEA92A-5070-64DD-2EF9-074ED972407A}"/>
              </a:ext>
            </a:extLst>
          </p:cNvPr>
          <p:cNvSpPr>
            <a:spLocks noGrp="1"/>
          </p:cNvSpPr>
          <p:nvPr>
            <p:ph type="sldNum" sz="quarter" idx="12"/>
          </p:nvPr>
        </p:nvSpPr>
        <p:spPr/>
        <p:txBody>
          <a:bodyPr/>
          <a:lstStyle/>
          <a:p>
            <a:fld id="{74DDA11D-2719-4AB3-AAA7-DB2910A56E08}" type="slidenum">
              <a:rPr lang="en-GB" smtClean="0"/>
              <a:t>13</a:t>
            </a:fld>
            <a:endParaRPr lang="en-GB" dirty="0"/>
          </a:p>
        </p:txBody>
      </p:sp>
    </p:spTree>
    <p:extLst>
      <p:ext uri="{BB962C8B-B14F-4D97-AF65-F5344CB8AC3E}">
        <p14:creationId xmlns:p14="http://schemas.microsoft.com/office/powerpoint/2010/main" val="121201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59444E3-43DA-6099-2F74-A81D95926C7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DAC9A94-0C0A-E7FD-10C5-D4D46AE9D8A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758F4A12-0077-87FE-B35A-9C0988530E8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9543D028-9CBF-06CD-7129-3DA7F4661F7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AEFEDE-1F9F-F99C-7105-B8DBDAFC5617}"/>
                  </a:ext>
                </a:extLst>
              </p:cNvPr>
              <p:cNvSpPr txBox="1"/>
              <p:nvPr/>
            </p:nvSpPr>
            <p:spPr>
              <a:xfrm>
                <a:off x="0" y="627468"/>
                <a:ext cx="5902610" cy="5690404"/>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Cette valeur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obtenus en prenant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suivant : </a:t>
                </a:r>
                <a14:m>
                  <m:oMath xmlns:m="http://schemas.openxmlformats.org/officeDocument/2006/math">
                    <m:r>
                      <a:rPr lang="fr-FR" i="1" dirty="0" smtClean="0">
                        <a:latin typeface="Cambria Math" panose="02040503050406030204" pitchFamily="18" charset="0"/>
                        <a:cs typeface="Times New Roman" panose="02020603050405020304" pitchFamily="18" charset="0"/>
                      </a:rPr>
                      <m:t>75/100/115 </m:t>
                    </m:r>
                  </m:oMath>
                </a14:m>
                <a:r>
                  <a:rPr lang="fr-FR" dirty="0">
                    <a:latin typeface="Times New Roman" panose="02020603050405020304" pitchFamily="18" charset="0"/>
                    <a:cs typeface="Times New Roman" panose="02020603050405020304" pitchFamily="18" charset="0"/>
                  </a:rPr>
                  <a:t>et </a:t>
                </a:r>
                <a14:m>
                  <m:oMath xmlns:m="http://schemas.openxmlformats.org/officeDocument/2006/math">
                    <m:r>
                      <a:rPr lang="fr-FR" i="1" dirty="0" smtClean="0">
                        <a:latin typeface="Cambria Math" panose="02040503050406030204" pitchFamily="18" charset="0"/>
                        <a:cs typeface="Times New Roman" panose="02020603050405020304" pitchFamily="18" charset="0"/>
                      </a:rPr>
                      <m:t>115/125/135</m:t>
                    </m:r>
                  </m:oMath>
                </a14:m>
                <a:r>
                  <a:rPr lang="fr-FR" dirty="0">
                    <a:latin typeface="Times New Roman" panose="02020603050405020304" pitchFamily="18" charset="0"/>
                    <a:cs typeface="Times New Roman" panose="02020603050405020304" pitchFamily="18" charset="0"/>
                  </a:rPr>
                  <a:t>. Cela conforte l’idée que la convergence commence bien vers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0.15 %</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8AEFEDE-1F9F-F99C-7105-B8DBDAFC5617}"/>
                  </a:ext>
                </a:extLst>
              </p:cNvPr>
              <p:cNvSpPr txBox="1">
                <a:spLocks noRot="1" noChangeAspect="1" noMove="1" noResize="1" noEditPoints="1" noAdjustHandles="1" noChangeArrowheads="1" noChangeShapeType="1" noTextEdit="1"/>
              </p:cNvSpPr>
              <p:nvPr/>
            </p:nvSpPr>
            <p:spPr>
              <a:xfrm>
                <a:off x="0" y="627468"/>
                <a:ext cx="5902610" cy="5690404"/>
              </a:xfrm>
              <a:prstGeom prst="rect">
                <a:avLst/>
              </a:prstGeom>
              <a:blipFill>
                <a:blip r:embed="rId2"/>
                <a:stretch>
                  <a:fillRect l="-826" t="-643"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562D4089-1CCB-CF72-6CCF-D247B0B03667}"/>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9510E1-EBC0-ABB3-6A22-CECF19C93493}"/>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B59510E1-EBC0-ABB3-6A22-CECF19C93493}"/>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54C7E6F4-8F18-EC6A-D2F7-61930F6DC462}"/>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2A1A0B94-2FCF-DC6D-D034-5125D72ECB34}"/>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87182020-8087-B84F-473E-1E36CDBE3BD1}"/>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608A5849-B9C5-E9E9-0A24-2CD5934B1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0369276-559D-23A8-495E-096BE3A8F2E5}"/>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D91164E-2032-EFD7-316C-2D40649B64E0}"/>
              </a:ext>
            </a:extLst>
          </p:cNvPr>
          <p:cNvSpPr>
            <a:spLocks noGrp="1"/>
          </p:cNvSpPr>
          <p:nvPr>
            <p:ph type="sldNum" sz="quarter" idx="12"/>
          </p:nvPr>
        </p:nvSpPr>
        <p:spPr/>
        <p:txBody>
          <a:bodyPr/>
          <a:lstStyle/>
          <a:p>
            <a:fld id="{74DDA11D-2719-4AB3-AAA7-DB2910A56E08}" type="slidenum">
              <a:rPr lang="en-GB" smtClean="0"/>
              <a:t>14</a:t>
            </a:fld>
            <a:endParaRPr lang="en-GB" dirty="0"/>
          </a:p>
        </p:txBody>
      </p:sp>
    </p:spTree>
    <p:extLst>
      <p:ext uri="{BB962C8B-B14F-4D97-AF65-F5344CB8AC3E}">
        <p14:creationId xmlns:p14="http://schemas.microsoft.com/office/powerpoint/2010/main" val="10319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539C8-98F5-8398-EB73-C857791BA15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94FC5973-29D5-D229-B48C-81F6D055E5A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0E335C-CDB2-C8F8-E54B-AABF27FAE3B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1AEF8FA1-9E73-E6A4-94CA-9083A7CE3A7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2F041C-7CFD-3C40-5EA5-A07763643F32}"/>
                  </a:ext>
                </a:extLst>
              </p:cNvPr>
              <p:cNvSpPr txBox="1"/>
              <p:nvPr/>
            </p:nvSpPr>
            <p:spPr>
              <a:xfrm>
                <a:off x="0" y="627468"/>
                <a:ext cx="5902610" cy="543565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highlight>
                            <a:srgbClr val="FFFF00"/>
                          </a:highlight>
                          <a:latin typeface="Cambria Math" panose="02040503050406030204" pitchFamily="18" charset="0"/>
                          <a:cs typeface="Times New Roman" panose="02020603050405020304" pitchFamily="18" charset="0"/>
                        </a:rPr>
                        <m:t>1,29%</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i="1" dirty="0" smtClean="0">
                        <a:highlight>
                          <a:srgbClr val="FFFF00"/>
                        </a:highlight>
                        <a:latin typeface="Cambria Math" panose="02040503050406030204" pitchFamily="18" charset="0"/>
                        <a:cs typeface="Times New Roman" panose="02020603050405020304" pitchFamily="18" charset="0"/>
                      </a:rPr>
                      <m:t>&lt;10%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
                      <m:sSubPr>
                        <m:ctrlPr>
                          <a:rPr lang="fr-FR" b="0" i="1" smtClean="0">
                            <a:highlight>
                              <a:srgbClr val="FFFF00"/>
                            </a:highlight>
                            <a:latin typeface="Cambria Math" panose="02040503050406030204" pitchFamily="18" charset="0"/>
                            <a:cs typeface="Times New Roman" panose="02020603050405020304" pitchFamily="18" charset="0"/>
                          </a:rPr>
                        </m:ctrlPr>
                      </m:sSubPr>
                      <m:e>
                        <m:r>
                          <a:rPr lang="fr-FR" b="0" i="1" smtClean="0">
                            <a:highlight>
                              <a:srgbClr val="FFFF00"/>
                            </a:highlight>
                            <a:latin typeface="Cambria Math" panose="02040503050406030204" pitchFamily="18" charset="0"/>
                            <a:cs typeface="Times New Roman" panose="02020603050405020304" pitchFamily="18" charset="0"/>
                          </a:rPr>
                          <m:t>𝑝</m:t>
                        </m:r>
                      </m:e>
                      <m:sub>
                        <m:r>
                          <a:rPr lang="fr-FR" b="0" i="1" smtClean="0">
                            <a:highlight>
                              <a:srgbClr val="FFFF00"/>
                            </a:highlight>
                            <a:latin typeface="Cambria Math" panose="02040503050406030204" pitchFamily="18" charset="0"/>
                            <a:cs typeface="Times New Roman" panose="02020603050405020304" pitchFamily="18" charset="0"/>
                          </a:rPr>
                          <m:t>𝑓</m:t>
                        </m:r>
                      </m:sub>
                    </m:sSub>
                    <m:r>
                      <a:rPr lang="fr-FR" b="0" i="1" smtClean="0">
                        <a:highlight>
                          <a:srgbClr val="FFFF00"/>
                        </a:highlight>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=0,3671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0,3671</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0.1835</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𝜇</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C62F041C-7CFD-3C40-5EA5-A07763643F32}"/>
                  </a:ext>
                </a:extLst>
              </p:cNvPr>
              <p:cNvSpPr txBox="1">
                <a:spLocks noRot="1" noChangeAspect="1" noMove="1" noResize="1" noEditPoints="1" noAdjustHandles="1" noChangeArrowheads="1" noChangeShapeType="1" noTextEdit="1"/>
              </p:cNvSpPr>
              <p:nvPr/>
            </p:nvSpPr>
            <p:spPr>
              <a:xfrm>
                <a:off x="0" y="627468"/>
                <a:ext cx="5902610" cy="5435655"/>
              </a:xfrm>
              <a:prstGeom prst="rect">
                <a:avLst/>
              </a:prstGeom>
              <a:blipFill>
                <a:blip r:embed="rId2"/>
                <a:stretch>
                  <a:fillRect l="-826" t="-673" r="-826"/>
                </a:stretch>
              </a:blipFill>
            </p:spPr>
            <p:txBody>
              <a:bodyPr/>
              <a:lstStyle/>
              <a:p>
                <a:r>
                  <a:rPr lang="fr-FR">
                    <a:noFill/>
                  </a:rPr>
                  <a:t> </a:t>
                </a:r>
              </a:p>
            </p:txBody>
          </p:sp>
        </mc:Fallback>
      </mc:AlternateContent>
      <p:cxnSp>
        <p:nvCxnSpPr>
          <p:cNvPr id="7" name="Straight Connector 6">
            <a:extLst>
              <a:ext uri="{FF2B5EF4-FFF2-40B4-BE49-F238E27FC236}">
                <a16:creationId xmlns:a16="http://schemas.microsoft.com/office/drawing/2014/main" id="{79366191-BCC3-E718-CA3E-5984B980243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8900DA-2D6C-56B7-3CDF-42DA7E1EEE55}"/>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CAB54D1-2B7A-E893-BC1F-C07401A9B65E}"/>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7B511C66-CF7E-7FC9-7E68-391D928D528D}"/>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0F601EAE-E435-CA12-5095-FC06F9246EC0}"/>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7D2DBF6F-9BE2-6A96-A3BA-DFE87FEA7B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035B050-8BA1-5001-0448-46BECFA2B0C3}"/>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09F3571-0937-68D0-30BA-0298C8B42753}"/>
              </a:ext>
            </a:extLst>
          </p:cNvPr>
          <p:cNvSpPr>
            <a:spLocks noGrp="1"/>
          </p:cNvSpPr>
          <p:nvPr>
            <p:ph type="sldNum" sz="quarter" idx="12"/>
          </p:nvPr>
        </p:nvSpPr>
        <p:spPr/>
        <p:txBody>
          <a:bodyPr/>
          <a:lstStyle/>
          <a:p>
            <a:fld id="{74DDA11D-2719-4AB3-AAA7-DB2910A56E08}" type="slidenum">
              <a:rPr lang="en-GB" smtClean="0"/>
              <a:t>15</a:t>
            </a:fld>
            <a:endParaRPr lang="en-GB" dirty="0"/>
          </a:p>
        </p:txBody>
      </p:sp>
    </p:spTree>
    <p:extLst>
      <p:ext uri="{BB962C8B-B14F-4D97-AF65-F5344CB8AC3E}">
        <p14:creationId xmlns:p14="http://schemas.microsoft.com/office/powerpoint/2010/main" val="310314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DE604380-F518-97E0-EF22-ECD626000716}"/>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BE1646-544E-A81E-CE20-138402FB0BD3}"/>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12FDFE-3676-4243-BCC9-29592891991D}"/>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2D42A1-AE2A-C892-F728-6068959571B4}"/>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F8990E-0971-B834-7BF5-82BD5E91EB37}"/>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972B0B-29CA-09AD-C82A-FA7E5CE423E6}"/>
                  </a:ext>
                </a:extLst>
              </p:cNvPr>
              <p:cNvSpPr txBox="1"/>
              <p:nvPr/>
            </p:nvSpPr>
            <p:spPr>
              <a:xfrm>
                <a:off x="1510526" y="3717507"/>
                <a:ext cx="226029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latin typeface="Cambria Math" panose="02040503050406030204" pitchFamily="18" charset="0"/>
                          <a:cs typeface="Times New Roman" panose="02020603050405020304" pitchFamily="18" charset="0"/>
                        </a:rPr>
                        <m:t>35.983</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31972B0B-29CA-09AD-C82A-FA7E5CE423E6}"/>
                  </a:ext>
                </a:extLst>
              </p:cNvPr>
              <p:cNvSpPr txBox="1">
                <a:spLocks noRot="1" noChangeAspect="1" noMove="1" noResize="1" noEditPoints="1" noAdjustHandles="1" noChangeArrowheads="1" noChangeShapeType="1" noTextEdit="1"/>
              </p:cNvSpPr>
              <p:nvPr/>
            </p:nvSpPr>
            <p:spPr>
              <a:xfrm>
                <a:off x="1510526" y="3717507"/>
                <a:ext cx="2260299" cy="300019"/>
              </a:xfrm>
              <a:prstGeom prst="rect">
                <a:avLst/>
              </a:prstGeom>
              <a:blipFill>
                <a:blip r:embed="rId6"/>
                <a:stretch>
                  <a:fillRect l="-2156" t="-10204" r="-3504" b="-265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14ACF3-EF00-A414-2CD7-B79AAB74C874}"/>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514ACF3-EF00-A414-2CD7-B79AAB74C874}"/>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61556B4C-F3A8-8734-1B9A-26DF21F4C480}"/>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DB7D0DA1-DB6F-86A0-A592-0C8C8EDF1B09}"/>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2339B692-A939-854D-EC0B-F59A3EE7A255}"/>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7B39421C-E216-9ADF-BCE7-C600D3E98FE6}"/>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E6933238-F382-9548-E74A-493E620F1B0E}"/>
              </a:ext>
            </a:extLst>
          </p:cNvPr>
          <p:cNvSpPr>
            <a:spLocks noGrp="1"/>
          </p:cNvSpPr>
          <p:nvPr>
            <p:ph type="sldNum" sz="quarter" idx="12"/>
          </p:nvPr>
        </p:nvSpPr>
        <p:spPr/>
        <p:txBody>
          <a:bodyPr/>
          <a:lstStyle/>
          <a:p>
            <a:fld id="{74DDA11D-2719-4AB3-AAA7-DB2910A56E08}" type="slidenum">
              <a:rPr lang="en-GB" smtClean="0"/>
              <a:t>16</a:t>
            </a:fld>
            <a:endParaRPr lang="en-GB" dirty="0"/>
          </a:p>
        </p:txBody>
      </p:sp>
    </p:spTree>
    <p:extLst>
      <p:ext uri="{BB962C8B-B14F-4D97-AF65-F5344CB8AC3E}">
        <p14:creationId xmlns:p14="http://schemas.microsoft.com/office/powerpoint/2010/main" val="397326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t>
                </a:r>
                <a:r>
                  <a:rPr lang="fr-CA" dirty="0">
                    <a:latin typeface="Times New Roman" panose="02020603050405020304" pitchFamily="18" charset="0"/>
                    <a:cs typeface="Times New Roman" panose="02020603050405020304" pitchFamily="18" charset="0"/>
                  </a:rPr>
                  <a:t>à partir </a:t>
                </a:r>
                <a:r>
                  <a:rPr lang="fr-FR" dirty="0">
                    <a:latin typeface="Times New Roman" panose="02020603050405020304" pitchFamily="18" charset="0"/>
                    <a:cs typeface="Times New Roman" panose="02020603050405020304" pitchFamily="18" charset="0"/>
                  </a:rPr>
                  <a:t>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derniers sont réunis par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xmlns="">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A05218C-9392-00A1-40E3-462E4F799B12}"/>
              </a:ext>
            </a:extLst>
          </p:cNvPr>
          <p:cNvSpPr>
            <a:spLocks noGrp="1"/>
          </p:cNvSpPr>
          <p:nvPr>
            <p:ph type="sldNum" sz="quarter" idx="12"/>
          </p:nvPr>
        </p:nvSpPr>
        <p:spPr/>
        <p:txBody>
          <a:bodyPr/>
          <a:lstStyle/>
          <a:p>
            <a:fld id="{74DDA11D-2719-4AB3-AAA7-DB2910A56E08}" type="slidenum">
              <a:rPr lang="en-GB" smtClean="0"/>
              <a:t>2</a:t>
            </a:fld>
            <a:endParaRPr lang="en-GB" dirty="0"/>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854F7-3F29-96A6-554E-37D4070A4D5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139877E-3948-7880-572A-FF24F36DF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F32EA5D7-917B-BFF5-7654-5F70C2D8128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ACED848-813F-E524-A93A-FD5EEDBEAF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9560D87C-4DF3-3626-D311-A0018174C76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801717-81D2-DB51-FAD8-E6D50491DDAE}"/>
                  </a:ext>
                </a:extLst>
              </p:cNvPr>
              <p:cNvSpPr txBox="1"/>
              <p:nvPr/>
            </p:nvSpPr>
            <p:spPr>
              <a:xfrm>
                <a:off x="0" y="627468"/>
                <a:ext cx="6095999" cy="48013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(i.e., après le pic).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C1801717-81D2-DB51-FAD8-E6D50491DDAE}"/>
                  </a:ext>
                </a:extLst>
              </p:cNvPr>
              <p:cNvSpPr txBox="1">
                <a:spLocks noRot="1" noChangeAspect="1" noMove="1" noResize="1" noEditPoints="1" noAdjustHandles="1" noChangeArrowheads="1" noChangeShapeType="1" noTextEdit="1"/>
              </p:cNvSpPr>
              <p:nvPr/>
            </p:nvSpPr>
            <p:spPr>
              <a:xfrm>
                <a:off x="0" y="627468"/>
                <a:ext cx="6095999" cy="4801314"/>
              </a:xfrm>
              <a:prstGeom prst="rect">
                <a:avLst/>
              </a:prstGeom>
              <a:blipFill>
                <a:blip r:embed="rId3"/>
                <a:stretch>
                  <a:fillRect l="-800" t="-761" r="-800" b="-10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07AB71-898D-C51C-02BE-5314B534A389}"/>
                  </a:ext>
                </a:extLst>
              </p:cNvPr>
              <p:cNvSpPr txBox="1"/>
              <p:nvPr/>
            </p:nvSpPr>
            <p:spPr>
              <a:xfrm>
                <a:off x="0" y="5075789"/>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E307AB71-898D-C51C-02BE-5314B534A389}"/>
                  </a:ext>
                </a:extLst>
              </p:cNvPr>
              <p:cNvSpPr txBox="1">
                <a:spLocks noRot="1" noChangeAspect="1" noMove="1" noResize="1" noEditPoints="1" noAdjustHandles="1" noChangeArrowheads="1" noChangeShapeType="1" noTextEdit="1"/>
              </p:cNvSpPr>
              <p:nvPr/>
            </p:nvSpPr>
            <p:spPr>
              <a:xfrm>
                <a:off x="0" y="5075789"/>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17D3B9-A8DA-1D56-AEF0-0AA4C37A8899}"/>
                  </a:ext>
                </a:extLst>
              </p:cNvPr>
              <p:cNvSpPr txBox="1"/>
              <p:nvPr/>
            </p:nvSpPr>
            <p:spPr>
              <a:xfrm>
                <a:off x="0" y="6044079"/>
                <a:ext cx="12192000" cy="66858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ordre observé </a:t>
                </a:r>
                <a14:m>
                  <m:oMath xmlns:m="http://schemas.openxmlformats.org/officeDocument/2006/math">
                    <m:acc>
                      <m:accPr>
                        <m:chr m:val="̂"/>
                        <m:ctrlPr>
                          <a:rPr lang="fr-FR" b="0" i="1" dirty="0" smtClean="0">
                            <a:latin typeface="Cambria Math" panose="02040503050406030204" pitchFamily="18" charset="0"/>
                            <a:cs typeface="Times New Roman" panose="02020603050405020304" pitchFamily="18" charset="0"/>
                          </a:rPr>
                        </m:ctrlPr>
                      </m:accPr>
                      <m:e>
                        <m:r>
                          <a:rPr lang="fr-FR" b="0" i="1" dirty="0" smtClean="0">
                            <a:latin typeface="Cambria Math" panose="02040503050406030204" pitchFamily="18" charset="0"/>
                            <a:cs typeface="Times New Roman" panose="02020603050405020304" pitchFamily="18" charset="0"/>
                          </a:rPr>
                          <m:t>𝑝</m:t>
                        </m:r>
                      </m:e>
                    </m:acc>
                    <m:r>
                      <a:rPr lang="fr-FR" i="1" dirty="0">
                        <a:latin typeface="Cambria Math" panose="02040503050406030204" pitchFamily="18" charset="0"/>
                        <a:cs typeface="Times New Roman" panose="02020603050405020304" pitchFamily="18" charset="0"/>
                      </a:rPr>
                      <m:t>=1.9</m:t>
                    </m:r>
                    <m:r>
                      <a:rPr lang="fr-FR" b="0" i="1" dirty="0" smtClean="0">
                        <a:latin typeface="Cambria Math" panose="02040503050406030204" pitchFamily="18" charset="0"/>
                        <a:cs typeface="Times New Roman" panose="02020603050405020304" pitchFamily="18" charset="0"/>
                      </a:rPr>
                      <m:t>9</m:t>
                    </m:r>
                    <m:r>
                      <a:rPr lang="fr-FR" i="1" dirty="0">
                        <a:latin typeface="Cambria Math" panose="02040503050406030204" pitchFamily="18" charset="0"/>
                        <a:cs typeface="Times New Roman" panose="02020603050405020304" pitchFamily="18" charset="0"/>
                      </a:rPr>
                      <m:t>7</m:t>
                    </m:r>
                  </m:oMath>
                </a14:m>
                <a:r>
                  <a:rPr lang="fr-FR" dirty="0">
                    <a:latin typeface="Times New Roman" panose="02020603050405020304" pitchFamily="18" charset="0"/>
                    <a:cs typeface="Times New Roman" panose="02020603050405020304" pitchFamily="18" charset="0"/>
                  </a:rPr>
                  <a:t>, très proche de l'ordre théorique attendu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i="1" dirty="0" smtClean="0">
                            <a:latin typeface="Cambria Math" panose="02040503050406030204" pitchFamily="18" charset="0"/>
                            <a:cs typeface="Times New Roman" panose="02020603050405020304" pitchFamily="18" charset="0"/>
                          </a:rPr>
                          <m:t>𝑝</m:t>
                        </m:r>
                      </m:e>
                      <m:sub>
                        <m:r>
                          <a:rPr lang="fr-FR" i="1" dirty="0" smtClean="0">
                            <a:latin typeface="Cambria Math" panose="02040503050406030204" pitchFamily="18" charset="0"/>
                            <a:cs typeface="Times New Roman" panose="02020603050405020304" pitchFamily="18" charset="0"/>
                          </a:rPr>
                          <m:t>𝑓</m:t>
                        </m:r>
                      </m:sub>
                    </m:sSub>
                    <m:r>
                      <a:rPr lang="fr-FR" i="1" dirty="0"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Cela confirme la cohérence des résultats, malgré de légères fluctuations observées pour les maillages fins.</a:t>
                </a:r>
              </a:p>
            </p:txBody>
          </p:sp>
        </mc:Choice>
        <mc:Fallback xmlns="">
          <p:sp>
            <p:nvSpPr>
              <p:cNvPr id="5" name="TextBox 4">
                <a:extLst>
                  <a:ext uri="{FF2B5EF4-FFF2-40B4-BE49-F238E27FC236}">
                    <a16:creationId xmlns:a16="http://schemas.microsoft.com/office/drawing/2014/main" id="{7A17D3B9-A8DA-1D56-AEF0-0AA4C37A8899}"/>
                  </a:ext>
                </a:extLst>
              </p:cNvPr>
              <p:cNvSpPr txBox="1">
                <a:spLocks noRot="1" noChangeAspect="1" noMove="1" noResize="1" noEditPoints="1" noAdjustHandles="1" noChangeArrowheads="1" noChangeShapeType="1" noTextEdit="1"/>
              </p:cNvSpPr>
              <p:nvPr/>
            </p:nvSpPr>
            <p:spPr>
              <a:xfrm>
                <a:off x="0" y="6044079"/>
                <a:ext cx="12192000" cy="668581"/>
              </a:xfrm>
              <a:prstGeom prst="rect">
                <a:avLst/>
              </a:prstGeom>
              <a:blipFill>
                <a:blip r:embed="rId5"/>
                <a:stretch>
                  <a:fillRect l="-400" t="-4545" r="-400" b="-13636"/>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A65EA5A6-181F-2CA0-D547-43725CE9B62F}"/>
              </a:ext>
            </a:extLst>
          </p:cNvPr>
          <p:cNvSpPr>
            <a:spLocks noGrp="1"/>
          </p:cNvSpPr>
          <p:nvPr>
            <p:ph type="sldNum" sz="quarter" idx="12"/>
          </p:nvPr>
        </p:nvSpPr>
        <p:spPr/>
        <p:txBody>
          <a:bodyPr/>
          <a:lstStyle/>
          <a:p>
            <a:fld id="{74DDA11D-2719-4AB3-AAA7-DB2910A56E08}" type="slidenum">
              <a:rPr lang="en-GB" smtClean="0"/>
              <a:t>3</a:t>
            </a:fld>
            <a:endParaRPr lang="en-GB" dirty="0"/>
          </a:p>
        </p:txBody>
      </p:sp>
    </p:spTree>
    <p:extLst>
      <p:ext uri="{BB962C8B-B14F-4D97-AF65-F5344CB8AC3E}">
        <p14:creationId xmlns:p14="http://schemas.microsoft.com/office/powerpoint/2010/main" val="85763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612597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Cette valeur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obtenus en prenant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suivant : </a:t>
                </a:r>
                <a14:m>
                  <m:oMath xmlns:m="http://schemas.openxmlformats.org/officeDocument/2006/math">
                    <m:r>
                      <a:rPr lang="fr-FR" i="1" dirty="0" smtClean="0">
                        <a:latin typeface="Cambria Math" panose="02040503050406030204" pitchFamily="18" charset="0"/>
                        <a:cs typeface="Times New Roman" panose="02020603050405020304" pitchFamily="18" charset="0"/>
                      </a:rPr>
                      <m:t>75/100/115 </m:t>
                    </m:r>
                  </m:oMath>
                </a14:m>
                <a:r>
                  <a:rPr lang="fr-FR" dirty="0">
                    <a:latin typeface="Times New Roman" panose="02020603050405020304" pitchFamily="18" charset="0"/>
                    <a:cs typeface="Times New Roman" panose="02020603050405020304" pitchFamily="18" charset="0"/>
                  </a:rPr>
                  <a:t>et </a:t>
                </a:r>
                <a14:m>
                  <m:oMath xmlns:m="http://schemas.openxmlformats.org/officeDocument/2006/math">
                    <m:r>
                      <a:rPr lang="fr-FR" i="1" dirty="0" smtClean="0">
                        <a:latin typeface="Cambria Math" panose="02040503050406030204" pitchFamily="18" charset="0"/>
                        <a:cs typeface="Times New Roman" panose="02020603050405020304" pitchFamily="18" charset="0"/>
                      </a:rPr>
                      <m:t>115/125/135</m:t>
                    </m:r>
                  </m:oMath>
                </a14:m>
                <a:r>
                  <a:rPr lang="fr-FR" dirty="0">
                    <a:latin typeface="Times New Roman" panose="02020603050405020304" pitchFamily="18" charset="0"/>
                    <a:cs typeface="Times New Roman" panose="02020603050405020304" pitchFamily="18" charset="0"/>
                  </a:rPr>
                  <a:t>. Cela conforte l’idée que la convergence commence bien vers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0.15 %</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0" smtClean="0">
                        <a:latin typeface="Cambria Math" panose="02040503050406030204" pitchFamily="18" charset="0"/>
                        <a:cs typeface="Times New Roman" panose="02020603050405020304" pitchFamily="18" charset="0"/>
                      </a:rPr>
                      <m:t>&lt;</m:t>
                    </m:r>
                    <m:r>
                      <a:rPr lang="fr-FR" b="0" i="1" smtClean="0">
                        <a:latin typeface="Cambria Math" panose="02040503050406030204" pitchFamily="18" charset="0"/>
                        <a:cs typeface="Times New Roman" panose="02020603050405020304" pitchFamily="18" charset="0"/>
                      </a:rPr>
                      <m:t>1%</m:t>
                    </m:r>
                  </m:oMath>
                </a14:m>
                <a:r>
                  <a:rPr lang="fr-FR" dirty="0">
                    <a:latin typeface="Times New Roman" panose="02020603050405020304" pitchFamily="18" charset="0"/>
                    <a:cs typeface="Times New Roman" panose="02020603050405020304" pitchFamily="18" charset="0"/>
                  </a:rPr>
                  <a:t>, ce qui veut dire que nous n’avons pas à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En effet, nous pouvons appliquer la méthode de Richardson et estimer directement l’erreur numérique.</a:t>
                </a: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=21.4437+</m:t>
                    </m:r>
                    <m:f>
                      <m:fPr>
                        <m:ctrlPr>
                          <a:rPr lang="fr-FR" b="0" i="1" smtClean="0">
                            <a:latin typeface="Cambria Math" panose="02040503050406030204" pitchFamily="18" charset="0"/>
                            <a:cs typeface="Times New Roman" panose="02020603050405020304" pitchFamily="18" charset="0"/>
                          </a:rPr>
                        </m:ctrlPr>
                      </m:fPr>
                      <m:num>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h</m:t>
                            </m:r>
                          </m:sub>
                        </m:sSub>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𝑟h</m:t>
                            </m:r>
                          </m:sub>
                        </m:sSub>
                      </m:num>
                      <m:den>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𝑟</m:t>
                            </m:r>
                          </m:e>
                          <m:sup>
                            <m:r>
                              <a:rPr lang="fr-FR" b="0" i="1" smtClean="0">
                                <a:latin typeface="Cambria Math" panose="02040503050406030204" pitchFamily="18" charset="0"/>
                                <a:cs typeface="Times New Roman" panose="02020603050405020304" pitchFamily="18" charset="0"/>
                              </a:rPr>
                              <m:t>𝑝</m:t>
                            </m:r>
                          </m:sup>
                        </m:sSup>
                        <m:r>
                          <a:rPr lang="fr-FR" b="0" i="1" smtClean="0">
                            <a:latin typeface="Cambria Math" panose="02040503050406030204" pitchFamily="18" charset="0"/>
                            <a:cs typeface="Times New Roman" panose="02020603050405020304" pitchFamily="18" charset="0"/>
                          </a:rPr>
                          <m:t>−1</m:t>
                        </m:r>
                      </m:den>
                    </m:f>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21.4437</m:t>
                    </m:r>
                    <m:r>
                      <a:rPr lang="fr-FR" b="0" i="1" smtClean="0">
                        <a:latin typeface="Cambria Math" panose="02040503050406030204" pitchFamily="18" charset="0"/>
                        <a:cs typeface="Times New Roman" panose="02020603050405020304" pitchFamily="18" charset="0"/>
                      </a:rPr>
                      <m:t>−0.50035 </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=20.94335</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fr-FR" dirty="0">
                    <a:latin typeface="Times New Roman" panose="02020603050405020304" pitchFamily="18" charset="0"/>
                    <a:cs typeface="Times New Roman" panose="02020603050405020304" pitchFamily="18" charset="0"/>
                  </a:rPr>
                  <a:t>. Ce qui suit bien la tendance de décroissance de la valeur de </a:t>
                </a:r>
                <a14:m>
                  <m:oMath xmlns:m="http://schemas.openxmlformats.org/officeDocument/2006/math">
                    <m:r>
                      <a:rPr lang="fr-FR" i="1">
                        <a:solidFill>
                          <a:schemeClr val="accent5"/>
                        </a:solidFill>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lors de la convergence.</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a:t>
                </a:r>
                <a:r>
                  <a:rPr lang="fr-FR" b="1" dirty="0">
                    <a:latin typeface="Times New Roman" panose="02020603050405020304" pitchFamily="18" charset="0"/>
                    <a:cs typeface="Times New Roman" panose="02020603050405020304" pitchFamily="18" charset="0"/>
                  </a:rPr>
                  <a:t>l’incertitude numérique</a:t>
                </a:r>
                <a:r>
                  <a:rPr lang="fr-FR" dirty="0">
                    <a:latin typeface="Times New Roman" panose="02020603050405020304" pitchFamily="18" charset="0"/>
                    <a:cs typeface="Times New Roman" panose="02020603050405020304" pitchFamily="18" charset="0"/>
                  </a:rPr>
                  <a:t>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6125972"/>
              </a:xfrm>
              <a:prstGeom prst="rect">
                <a:avLst/>
              </a:prstGeom>
              <a:blipFill>
                <a:blip r:embed="rId2"/>
                <a:stretch>
                  <a:fillRect l="-826" t="-597" r="-826"/>
                </a:stretch>
              </a:blipFill>
            </p:spPr>
            <p:txBody>
              <a:bodyPr/>
              <a:lstStyle/>
              <a:p>
                <a:r>
                  <a:rPr lang="en-CA">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AB6FBD-1D13-88E4-6251-9DF1B04FFA69}"/>
              </a:ext>
            </a:extLst>
          </p:cNvPr>
          <p:cNvSpPr>
            <a:spLocks noGrp="1"/>
          </p:cNvSpPr>
          <p:nvPr>
            <p:ph type="sldNum" sz="quarter" idx="12"/>
          </p:nvPr>
        </p:nvSpPr>
        <p:spPr/>
        <p:txBody>
          <a:bodyPr/>
          <a:lstStyle/>
          <a:p>
            <a:fld id="{74DDA11D-2719-4AB3-AAA7-DB2910A56E08}" type="slidenum">
              <a:rPr lang="en-GB" smtClean="0"/>
              <a:t>4</a:t>
            </a:fld>
            <a:endParaRPr lang="en-GB" dirty="0"/>
          </a:p>
        </p:txBody>
      </p:sp>
    </p:spTree>
    <p:extLst>
      <p:ext uri="{BB962C8B-B14F-4D97-AF65-F5344CB8AC3E}">
        <p14:creationId xmlns:p14="http://schemas.microsoft.com/office/powerpoint/2010/main" val="23099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551CE-BDBA-8D52-815A-7D27F5017AD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90F5A5E4-D87A-D33A-D04D-C9F9974E311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BAC913E7-9450-1712-14B9-194B0B1A519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78FCE62A-F22C-539B-4B0A-C1AA9793CF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6F7205-6308-29D5-3B2F-FC4C0C3A69FE}"/>
                  </a:ext>
                </a:extLst>
              </p:cNvPr>
              <p:cNvSpPr txBox="1"/>
              <p:nvPr/>
            </p:nvSpPr>
            <p:spPr>
              <a:xfrm>
                <a:off x="0" y="627468"/>
                <a:ext cx="6912642" cy="563231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importante </a:t>
                </a:r>
                <a:r>
                  <a:rPr lang="fr-FR" dirty="0">
                    <a:latin typeface="Times New Roman" panose="02020603050405020304" pitchFamily="18" charset="0"/>
                    <a:cs typeface="Times New Roman" panose="02020603050405020304" pitchFamily="18" charset="0"/>
                  </a:rPr>
                  <a:t>: Avec tout ce qui vient d’être dit, il nous semble important de revenir sur certains points. Si l’on représente le graphique dans un diagramme log-log, nous pouvons voir qu’en réalité les données de sorties atteignent très rapidement un plateau.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raison de ce plateau, nous avons pris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cités précédemment étant donné que, selon nous, c’est dans cette région (i.e., après le pic et avant le </a:t>
                </a:r>
                <a:r>
                  <a:rPr lang="fr-FR" dirty="0">
                    <a:solidFill>
                      <a:schemeClr val="accent4"/>
                    </a:solidFill>
                    <a:latin typeface="Times New Roman" panose="02020603050405020304" pitchFamily="18" charset="0"/>
                    <a:cs typeface="Times New Roman" panose="02020603050405020304" pitchFamily="18" charset="0"/>
                  </a:rPr>
                  <a:t>plateau</a:t>
                </a:r>
                <a:r>
                  <a:rPr lang="fr-FR" dirty="0">
                    <a:latin typeface="Times New Roman" panose="02020603050405020304" pitchFamily="18" charset="0"/>
                    <a:cs typeface="Times New Roman" panose="02020603050405020304" pitchFamily="18" charset="0"/>
                  </a:rPr>
                  <a:t>) que nous avons notre </a:t>
                </a:r>
                <a:r>
                  <a:rPr lang="fr-FR" dirty="0">
                    <a:solidFill>
                      <a:srgbClr val="980000"/>
                    </a:solidFill>
                    <a:latin typeface="Times New Roman" panose="02020603050405020304" pitchFamily="18" charset="0"/>
                    <a:cs typeface="Times New Roman" panose="02020603050405020304" pitchFamily="18" charset="0"/>
                  </a:rPr>
                  <a:t>convergence asymptotique</a:t>
                </a:r>
                <a:r>
                  <a:rPr lang="fr-FR" dirty="0">
                    <a:latin typeface="Times New Roman" panose="02020603050405020304" pitchFamily="18" charset="0"/>
                    <a:cs typeface="Times New Roman" panose="02020603050405020304" pitchFamily="18" charset="0"/>
                  </a:rPr>
                  <a:t>. C’est d’ailleurs ce qu’on pu démontrer les résultats. Sur le plateau, calculé l’ordre de convergence n’a pas de sens et cela donne des valeurs étranges.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C’est d’ailleurs pour une valeur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que nous avons conduits les simulations pour la suite du devoir, afin de ne pas introduire de perturbations supplémentaires (ayant démontré que nous étions bien dans la région asymptotique).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Hypothèse pour le plateau</a:t>
                </a:r>
                <a:r>
                  <a:rPr lang="fr-FR" dirty="0">
                    <a:latin typeface="Times New Roman" panose="02020603050405020304" pitchFamily="18" charset="0"/>
                    <a:cs typeface="Times New Roman" panose="02020603050405020304" pitchFamily="18" charset="0"/>
                  </a:rPr>
                  <a:t> :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Erreur de discrétisation devient non négligeable devant les autres</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Nouveaux phénomènes rentrent en jeux ?</a:t>
                </a:r>
              </a:p>
            </p:txBody>
          </p:sp>
        </mc:Choice>
        <mc:Fallback xmlns="">
          <p:sp>
            <p:nvSpPr>
              <p:cNvPr id="6" name="TextBox 5">
                <a:extLst>
                  <a:ext uri="{FF2B5EF4-FFF2-40B4-BE49-F238E27FC236}">
                    <a16:creationId xmlns:a16="http://schemas.microsoft.com/office/drawing/2014/main" id="{B16F7205-6308-29D5-3B2F-FC4C0C3A69FE}"/>
                  </a:ext>
                </a:extLst>
              </p:cNvPr>
              <p:cNvSpPr txBox="1">
                <a:spLocks noRot="1" noChangeAspect="1" noMove="1" noResize="1" noEditPoints="1" noAdjustHandles="1" noChangeArrowheads="1" noChangeShapeType="1" noTextEdit="1"/>
              </p:cNvSpPr>
              <p:nvPr/>
            </p:nvSpPr>
            <p:spPr>
              <a:xfrm>
                <a:off x="0" y="627468"/>
                <a:ext cx="6912642" cy="5632311"/>
              </a:xfrm>
              <a:prstGeom prst="rect">
                <a:avLst/>
              </a:prstGeom>
              <a:blipFill>
                <a:blip r:embed="rId2"/>
                <a:stretch>
                  <a:fillRect l="-705" t="-649" r="-705" b="-75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5DBBE93F-F42D-7A24-1E4B-CADA869EA9BE}"/>
              </a:ext>
            </a:extLst>
          </p:cNvPr>
          <p:cNvSpPr>
            <a:spLocks noGrp="1"/>
          </p:cNvSpPr>
          <p:nvPr>
            <p:ph type="sldNum" sz="quarter" idx="12"/>
          </p:nvPr>
        </p:nvSpPr>
        <p:spPr/>
        <p:txBody>
          <a:bodyPr/>
          <a:lstStyle/>
          <a:p>
            <a:fld id="{74DDA11D-2719-4AB3-AAA7-DB2910A56E08}" type="slidenum">
              <a:rPr lang="en-GB" smtClean="0"/>
              <a:t>5</a:t>
            </a:fld>
            <a:endParaRPr lang="en-GB" dirty="0"/>
          </a:p>
        </p:txBody>
      </p:sp>
      <p:pic>
        <p:nvPicPr>
          <p:cNvPr id="4" name="Picture 3">
            <a:extLst>
              <a:ext uri="{FF2B5EF4-FFF2-40B4-BE49-F238E27FC236}">
                <a16:creationId xmlns:a16="http://schemas.microsoft.com/office/drawing/2014/main" id="{12270412-443C-AF61-71BE-52A3596FC23B}"/>
              </a:ext>
            </a:extLst>
          </p:cNvPr>
          <p:cNvPicPr>
            <a:picLocks noChangeAspect="1"/>
          </p:cNvPicPr>
          <p:nvPr/>
        </p:nvPicPr>
        <p:blipFill>
          <a:blip r:embed="rId3"/>
          <a:stretch>
            <a:fillRect/>
          </a:stretch>
        </p:blipFill>
        <p:spPr>
          <a:xfrm>
            <a:off x="6982011" y="500027"/>
            <a:ext cx="4323979" cy="6283712"/>
          </a:xfrm>
          <a:prstGeom prst="rect">
            <a:avLst/>
          </a:prstGeom>
        </p:spPr>
      </p:pic>
      <p:sp>
        <p:nvSpPr>
          <p:cNvPr id="5" name="Rectangle: Rounded Corners 4">
            <a:extLst>
              <a:ext uri="{FF2B5EF4-FFF2-40B4-BE49-F238E27FC236}">
                <a16:creationId xmlns:a16="http://schemas.microsoft.com/office/drawing/2014/main" id="{A89B8550-B471-67C4-7E95-3C92B08326AC}"/>
              </a:ext>
            </a:extLst>
          </p:cNvPr>
          <p:cNvSpPr/>
          <p:nvPr/>
        </p:nvSpPr>
        <p:spPr>
          <a:xfrm>
            <a:off x="9251206" y="1053137"/>
            <a:ext cx="599089" cy="5417031"/>
          </a:xfrm>
          <a:prstGeom prst="roundRect">
            <a:avLst/>
          </a:prstGeom>
          <a:noFill/>
          <a:ln>
            <a:solidFill>
              <a:srgbClr val="98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874EFE6C-B8F1-97BE-8BC5-B2E8C5A9CAEF}"/>
              </a:ext>
            </a:extLst>
          </p:cNvPr>
          <p:cNvSpPr/>
          <p:nvPr/>
        </p:nvSpPr>
        <p:spPr>
          <a:xfrm>
            <a:off x="7737717" y="1053137"/>
            <a:ext cx="1444120" cy="5417031"/>
          </a:xfrm>
          <a:prstGeom prst="roundRect">
            <a:avLst/>
          </a:prstGeom>
          <a:noFill/>
          <a:ln>
            <a:solidFill>
              <a:schemeClr val="accent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118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CA">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3" name="Slide Number Placeholder 2">
            <a:extLst>
              <a:ext uri="{FF2B5EF4-FFF2-40B4-BE49-F238E27FC236}">
                <a16:creationId xmlns:a16="http://schemas.microsoft.com/office/drawing/2014/main" id="{0EF744EF-9AF8-7B52-EE88-01F45563D129}"/>
              </a:ext>
            </a:extLst>
          </p:cNvPr>
          <p:cNvSpPr>
            <a:spLocks noGrp="1"/>
          </p:cNvSpPr>
          <p:nvPr>
            <p:ph type="sldNum" sz="quarter" idx="12"/>
          </p:nvPr>
        </p:nvSpPr>
        <p:spPr/>
        <p:txBody>
          <a:bodyPr/>
          <a:lstStyle/>
          <a:p>
            <a:fld id="{74DDA11D-2719-4AB3-AAA7-DB2910A56E08}" type="slidenum">
              <a:rPr lang="en-GB" smtClean="0"/>
              <a:t>6</a:t>
            </a:fld>
            <a:endParaRPr lang="en-GB" dirty="0"/>
          </a:p>
        </p:txBody>
      </p:sp>
    </p:spTree>
    <p:extLst>
      <p:ext uri="{BB962C8B-B14F-4D97-AF65-F5344CB8AC3E}">
        <p14:creationId xmlns:p14="http://schemas.microsoft.com/office/powerpoint/2010/main" val="27497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0ADA90-5964-7164-22AE-A8BD81DDE003}"/>
              </a:ext>
            </a:extLst>
          </p:cNvPr>
          <p:cNvSpPr>
            <a:spLocks noGrp="1"/>
          </p:cNvSpPr>
          <p:nvPr>
            <p:ph type="sldNum" sz="quarter" idx="12"/>
          </p:nvPr>
        </p:nvSpPr>
        <p:spPr/>
        <p:txBody>
          <a:bodyPr/>
          <a:lstStyle/>
          <a:p>
            <a:fld id="{74DDA11D-2719-4AB3-AAA7-DB2910A56E08}" type="slidenum">
              <a:rPr lang="en-GB" smtClean="0"/>
              <a:t>7</a:t>
            </a:fld>
            <a:endParaRPr lang="en-GB" dirty="0"/>
          </a:p>
        </p:txBody>
      </p:sp>
    </p:spTree>
    <p:extLst>
      <p:ext uri="{BB962C8B-B14F-4D97-AF65-F5344CB8AC3E}">
        <p14:creationId xmlns:p14="http://schemas.microsoft.com/office/powerpoint/2010/main" val="331365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1F4E-2BD9-B46F-0A26-B60EFD9B0BD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D1DF01-B2C5-3164-C4DD-4028F4CAB9A6}"/>
                  </a:ext>
                </a:extLst>
              </p:cNvPr>
              <p:cNvSpPr txBox="1"/>
              <p:nvPr/>
            </p:nvSpPr>
            <p:spPr>
              <a:xfrm>
                <a:off x="0" y="627468"/>
                <a:ext cx="12192000" cy="39074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ailleurs, la norme V&amp;V20 défini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comme suit : </a:t>
                </a:r>
              </a:p>
            </p:txBody>
          </p:sp>
        </mc:Choice>
        <mc:Fallback xmlns="">
          <p:sp>
            <p:nvSpPr>
              <p:cNvPr id="4" name="TextBox 3">
                <a:extLst>
                  <a:ext uri="{FF2B5EF4-FFF2-40B4-BE49-F238E27FC236}">
                    <a16:creationId xmlns:a16="http://schemas.microsoft.com/office/drawing/2014/main" id="{DED1DF01-B2C5-3164-C4DD-4028F4CAB9A6}"/>
                  </a:ext>
                </a:extLst>
              </p:cNvPr>
              <p:cNvSpPr txBox="1">
                <a:spLocks noRot="1" noChangeAspect="1" noMove="1" noResize="1" noEditPoints="1" noAdjustHandles="1" noChangeArrowheads="1" noChangeShapeType="1" noTextEdit="1"/>
              </p:cNvSpPr>
              <p:nvPr/>
            </p:nvSpPr>
            <p:spPr>
              <a:xfrm>
                <a:off x="0" y="627468"/>
                <a:ext cx="12192000" cy="390748"/>
              </a:xfrm>
              <a:prstGeom prst="rect">
                <a:avLst/>
              </a:prstGeom>
              <a:blipFill>
                <a:blip r:embed="rId2"/>
                <a:stretch>
                  <a:fillRect l="-400" t="-9375" b="-18750"/>
                </a:stretch>
              </a:blipFill>
            </p:spPr>
            <p:txBody>
              <a:bodyPr/>
              <a:lstStyle/>
              <a:p>
                <a:r>
                  <a:rPr lang="en-GB">
                    <a:noFill/>
                  </a:rPr>
                  <a:t> </a:t>
                </a:r>
              </a:p>
            </p:txBody>
          </p:sp>
        </mc:Fallback>
      </mc:AlternateContent>
      <p:sp>
        <p:nvSpPr>
          <p:cNvPr id="36" name="Rectangle 35">
            <a:extLst>
              <a:ext uri="{FF2B5EF4-FFF2-40B4-BE49-F238E27FC236}">
                <a16:creationId xmlns:a16="http://schemas.microsoft.com/office/drawing/2014/main" id="{47B9B86B-B4E7-16C6-33D9-0D6DE4DAC0B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849C9A-38A5-3CA8-00CB-E23025FB3BC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98F94D9C-E4E4-122D-D63B-4A365869A9E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pic>
        <p:nvPicPr>
          <p:cNvPr id="1026" name="Picture 2">
            <a:extLst>
              <a:ext uri="{FF2B5EF4-FFF2-40B4-BE49-F238E27FC236}">
                <a16:creationId xmlns:a16="http://schemas.microsoft.com/office/drawing/2014/main" id="{7651D35A-CFA2-538F-AB58-FD57986A0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27F2E8-C8BC-24CE-F13D-7C2FEA2132DB}"/>
              </a:ext>
            </a:extLst>
          </p:cNvPr>
          <p:cNvSpPr txBox="1"/>
          <p:nvPr/>
        </p:nvSpPr>
        <p:spPr>
          <a:xfrm>
            <a:off x="692150" y="6365556"/>
            <a:ext cx="3329244"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calcul_u_input_vetv20.m</a:t>
            </a:r>
          </a:p>
        </p:txBody>
      </p:sp>
      <p:pic>
        <p:nvPicPr>
          <p:cNvPr id="5" name="Picture 4">
            <a:extLst>
              <a:ext uri="{FF2B5EF4-FFF2-40B4-BE49-F238E27FC236}">
                <a16:creationId xmlns:a16="http://schemas.microsoft.com/office/drawing/2014/main" id="{5B754782-F379-C128-2F8B-13992DB1F4F5}"/>
              </a:ext>
            </a:extLst>
          </p:cNvPr>
          <p:cNvPicPr>
            <a:picLocks noChangeAspect="1"/>
          </p:cNvPicPr>
          <p:nvPr/>
        </p:nvPicPr>
        <p:blipFill>
          <a:blip r:embed="rId4"/>
          <a:stretch>
            <a:fillRect/>
          </a:stretch>
        </p:blipFill>
        <p:spPr>
          <a:xfrm>
            <a:off x="57150" y="1155312"/>
            <a:ext cx="5908558" cy="2711142"/>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897A5B5-1512-455D-96CD-8E5CA62DBFF5}"/>
                  </a:ext>
                </a:extLst>
              </p:cNvPr>
              <p:cNvSpPr txBox="1"/>
              <p:nvPr/>
            </p:nvSpPr>
            <p:spPr>
              <a:xfrm>
                <a:off x="6548600" y="928783"/>
                <a:ext cx="5190799" cy="31642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Cette méthode revient à quantifier comment les variations des entrées affectent la dispersion de la sortie. L’incertitude trouvée sur les données d’entrée avec cette seconde méthode est la suivante : </a:t>
                </a:r>
              </a:p>
              <a:p>
                <a:pPr algn="just"/>
                <a:endParaRPr lang="fr-FR"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=2,685 </m:t>
                      </m:r>
                      <m:r>
                        <a:rPr lang="fr-FR" b="0" i="1" smtClean="0">
                          <a:latin typeface="Cambria Math" panose="02040503050406030204" pitchFamily="18" charset="0"/>
                          <a:cs typeface="Times New Roman" panose="02020603050405020304" pitchFamily="18" charset="0"/>
                        </a:rPr>
                        <m:t>𝜇</m:t>
                      </m:r>
                      <m:r>
                        <a:rPr lang="fr-FR" b="0" i="1" smtClean="0">
                          <a:latin typeface="Cambria Math" panose="02040503050406030204" pitchFamily="18" charset="0"/>
                          <a:cs typeface="Times New Roman" panose="02020603050405020304" pitchFamily="18" charset="0"/>
                        </a:rPr>
                        <m:t>𝑚</m:t>
                      </m:r>
                      <m:r>
                        <a:rPr lang="fr-FR" b="0" i="1" smtClean="0">
                          <a:latin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ct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 résultat est très proche de celui trouvé précédemment avec la moyenne quadratique, ce qui confirme la robustesse de l'évaluation d'incertitude. </a:t>
                </a: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E897A5B5-1512-455D-96CD-8E5CA62DBFF5}"/>
                  </a:ext>
                </a:extLst>
              </p:cNvPr>
              <p:cNvSpPr txBox="1">
                <a:spLocks noRot="1" noChangeAspect="1" noMove="1" noResize="1" noEditPoints="1" noAdjustHandles="1" noChangeArrowheads="1" noChangeShapeType="1" noTextEdit="1"/>
              </p:cNvSpPr>
              <p:nvPr/>
            </p:nvSpPr>
            <p:spPr>
              <a:xfrm>
                <a:off x="6548600" y="928783"/>
                <a:ext cx="5190799" cy="3164200"/>
              </a:xfrm>
              <a:prstGeom prst="rect">
                <a:avLst/>
              </a:prstGeom>
              <a:blipFill>
                <a:blip r:embed="rId5"/>
                <a:stretch>
                  <a:fillRect l="-939" t="-963" r="-939"/>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E7905179-4BD3-A69B-44D3-7EEF75A38C02}"/>
              </a:ext>
            </a:extLst>
          </p:cNvPr>
          <p:cNvSpPr>
            <a:spLocks noGrp="1"/>
          </p:cNvSpPr>
          <p:nvPr>
            <p:ph type="sldNum" sz="quarter" idx="12"/>
          </p:nvPr>
        </p:nvSpPr>
        <p:spPr/>
        <p:txBody>
          <a:bodyPr/>
          <a:lstStyle/>
          <a:p>
            <a:fld id="{74DDA11D-2719-4AB3-AAA7-DB2910A56E08}" type="slidenum">
              <a:rPr lang="en-GB" smtClean="0"/>
              <a:t>8</a:t>
            </a:fld>
            <a:endParaRPr lang="en-GB" dirty="0"/>
          </a:p>
        </p:txBody>
      </p:sp>
    </p:spTree>
    <p:extLst>
      <p:ext uri="{BB962C8B-B14F-4D97-AF65-F5344CB8AC3E}">
        <p14:creationId xmlns:p14="http://schemas.microsoft.com/office/powerpoint/2010/main" val="118144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trouvées. </a:t>
                </a:r>
              </a:p>
            </p:txBody>
          </p:sp>
        </mc:Choice>
        <mc:Fallback>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CA">
                    <a:noFill/>
                  </a:rPr>
                  <a:t> </a:t>
                </a:r>
              </a:p>
            </p:txBody>
          </p:sp>
        </mc:Fallback>
      </mc:AlternateContent>
      <p:sp>
        <p:nvSpPr>
          <p:cNvPr id="3" name="Slide Number Placeholder 2">
            <a:extLst>
              <a:ext uri="{FF2B5EF4-FFF2-40B4-BE49-F238E27FC236}">
                <a16:creationId xmlns:a16="http://schemas.microsoft.com/office/drawing/2014/main" id="{988932C2-55DB-AE57-1A80-96CD49E4E2F0}"/>
              </a:ext>
            </a:extLst>
          </p:cNvPr>
          <p:cNvSpPr>
            <a:spLocks noGrp="1"/>
          </p:cNvSpPr>
          <p:nvPr>
            <p:ph type="sldNum" sz="quarter" idx="12"/>
          </p:nvPr>
        </p:nvSpPr>
        <p:spPr/>
        <p:txBody>
          <a:bodyPr/>
          <a:lstStyle/>
          <a:p>
            <a:fld id="{74DDA11D-2719-4AB3-AAA7-DB2910A56E08}" type="slidenum">
              <a:rPr lang="en-GB" smtClean="0"/>
              <a:t>9</a:t>
            </a:fld>
            <a:endParaRPr lang="en-GB" dirty="0"/>
          </a:p>
        </p:txBody>
      </p:sp>
    </p:spTree>
    <p:extLst>
      <p:ext uri="{BB962C8B-B14F-4D97-AF65-F5344CB8AC3E}">
        <p14:creationId xmlns:p14="http://schemas.microsoft.com/office/powerpoint/2010/main" val="217300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2385</Words>
  <Application>Microsoft Office PowerPoint</Application>
  <PresentationFormat>Grand écran</PresentationFormat>
  <Paragraphs>174</Paragraphs>
  <Slides>16</Slides>
  <Notes>0</Notes>
  <HiddenSlides>2</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Aptos</vt:lpstr>
      <vt:lpstr>Aptos Display</vt:lpstr>
      <vt:lpstr>Arial</vt:lpstr>
      <vt:lpstr>Cambria Math</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Cédric  Fiorello Riina</cp:lastModifiedBy>
  <cp:revision>13</cp:revision>
  <dcterms:created xsi:type="dcterms:W3CDTF">2025-02-04T13:03:07Z</dcterms:created>
  <dcterms:modified xsi:type="dcterms:W3CDTF">2025-03-30T17:40:03Z</dcterms:modified>
</cp:coreProperties>
</file>