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8" r:id="rId4"/>
    <p:sldId id="279" r:id="rId5"/>
    <p:sldId id="274" r:id="rId6"/>
    <p:sldId id="280" r:id="rId7"/>
    <p:sldId id="275" r:id="rId8"/>
    <p:sldId id="27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257" dt="2025-03-25T21:46:59.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00" d="100"/>
          <a:sy n="100" d="100"/>
        </p:scale>
        <p:origin x="28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modSld">
      <pc:chgData name="François GLEYZON" userId="a2d04f23f7faf3ef" providerId="LiveId" clId="{70DA9340-7F51-438C-968D-A80FAAB196F5}" dt="2025-03-25T21:47:09.098" v="278" actId="1076"/>
      <pc:docMkLst>
        <pc:docMk/>
      </pc:docMkLst>
      <pc:sldChg chg="addSp modSp mod">
        <pc:chgData name="François GLEYZON" userId="a2d04f23f7faf3ef" providerId="LiveId" clId="{70DA9340-7F51-438C-968D-A80FAAB196F5}" dt="2025-03-25T21:47:09.098" v="278" actId="1076"/>
        <pc:sldMkLst>
          <pc:docMk/>
          <pc:sldMk cId="298882411" sldId="281"/>
        </pc:sldMkLst>
        <pc:spChg chg="mod">
          <ac:chgData name="François GLEYZON" userId="a2d04f23f7faf3ef" providerId="LiveId" clId="{70DA9340-7F51-438C-968D-A80FAAB196F5}" dt="2025-03-25T21:46:59.333" v="277" actId="20577"/>
          <ac:spMkLst>
            <pc:docMk/>
            <pc:sldMk cId="298882411" sldId="281"/>
            <ac:spMk id="2" creationId="{8004F7FD-C1ED-C0C4-12CC-EF679C2B4BCF}"/>
          </ac:spMkLst>
        </pc:spChg>
        <pc:spChg chg="add mod">
          <ac:chgData name="François GLEYZON" userId="a2d04f23f7faf3ef" providerId="LiveId" clId="{70DA9340-7F51-438C-968D-A80FAAB196F5}" dt="2025-03-25T21:47:09.098" v="278" actId="1076"/>
          <ac:spMkLst>
            <pc:docMk/>
            <pc:sldMk cId="298882411" sldId="281"/>
            <ac:spMk id="8" creationId="{C712FDFE-3676-4243-BCC9-29592891991D}"/>
          </ac:spMkLst>
        </pc:spChg>
        <pc:spChg chg="add mod">
          <ac:chgData name="François GLEYZON" userId="a2d04f23f7faf3ef" providerId="LiveId" clId="{70DA9340-7F51-438C-968D-A80FAAB196F5}" dt="2025-03-25T21:47:09.098" v="278" actId="1076"/>
          <ac:spMkLst>
            <pc:docMk/>
            <pc:sldMk cId="298882411" sldId="281"/>
            <ac:spMk id="10" creationId="{122D42A1-AE2A-C892-F728-6068959571B4}"/>
          </ac:spMkLst>
        </pc:spChg>
        <pc:spChg chg="add mod">
          <ac:chgData name="François GLEYZON" userId="a2d04f23f7faf3ef" providerId="LiveId" clId="{70DA9340-7F51-438C-968D-A80FAAB196F5}" dt="2025-03-25T21:47:09.098" v="278" actId="1076"/>
          <ac:spMkLst>
            <pc:docMk/>
            <pc:sldMk cId="298882411" sldId="281"/>
            <ac:spMk id="11" creationId="{86F8990E-0971-B834-7BF5-82BD5E91EB37}"/>
          </ac:spMkLst>
        </pc:spChg>
        <pc:spChg chg="add mod">
          <ac:chgData name="François GLEYZON" userId="a2d04f23f7faf3ef" providerId="LiveId" clId="{70DA9340-7F51-438C-968D-A80FAAB196F5}" dt="2025-03-25T21:47:09.098" v="278" actId="1076"/>
          <ac:spMkLst>
            <pc:docMk/>
            <pc:sldMk cId="298882411" sldId="281"/>
            <ac:spMk id="12" creationId="{31972B0B-29CA-09AD-C82A-FA7E5CE423E6}"/>
          </ac:spMkLst>
        </pc:spChg>
        <pc:spChg chg="add mod">
          <ac:chgData name="François GLEYZON" userId="a2d04f23f7faf3ef" providerId="LiveId" clId="{70DA9340-7F51-438C-968D-A80FAAB196F5}" dt="2025-03-25T21:47:09.098" v="278" actId="1076"/>
          <ac:spMkLst>
            <pc:docMk/>
            <pc:sldMk cId="298882411" sldId="281"/>
            <ac:spMk id="14" creationId="{E514ACF3-EF00-A414-2CD7-B79AAB74C874}"/>
          </ac:spMkLst>
        </pc:spChg>
        <pc:spChg chg="add mod">
          <ac:chgData name="François GLEYZON" userId="a2d04f23f7faf3ef" providerId="LiveId" clId="{70DA9340-7F51-438C-968D-A80FAAB196F5}" dt="2025-03-25T21:47:09.098" v="278" actId="1076"/>
          <ac:spMkLst>
            <pc:docMk/>
            <pc:sldMk cId="298882411" sldId="281"/>
            <ac:spMk id="20" creationId="{7B39421C-E216-9ADF-BCE7-C600D3E98FE6}"/>
          </ac:spMkLst>
        </pc:spChg>
        <pc:cxnChg chg="add mod">
          <ac:chgData name="François GLEYZON" userId="a2d04f23f7faf3ef" providerId="LiveId" clId="{70DA9340-7F51-438C-968D-A80FAAB196F5}" dt="2025-03-25T21:47:09.098" v="278" actId="1076"/>
          <ac:cxnSpMkLst>
            <pc:docMk/>
            <pc:sldMk cId="298882411" sldId="281"/>
            <ac:cxnSpMk id="4" creationId="{DE604380-F518-97E0-EF22-ECD626000716}"/>
          </ac:cxnSpMkLst>
        </pc:cxnChg>
        <pc:cxnChg chg="add mod">
          <ac:chgData name="François GLEYZON" userId="a2d04f23f7faf3ef" providerId="LiveId" clId="{70DA9340-7F51-438C-968D-A80FAAB196F5}" dt="2025-03-25T21:47:09.098" v="278" actId="1076"/>
          <ac:cxnSpMkLst>
            <pc:docMk/>
            <pc:sldMk cId="298882411" sldId="281"/>
            <ac:cxnSpMk id="6" creationId="{98BE1646-544E-A81E-CE20-138402FB0BD3}"/>
          </ac:cxnSpMkLst>
        </pc:cxnChg>
        <pc:cxnChg chg="add mod">
          <ac:chgData name="François GLEYZON" userId="a2d04f23f7faf3ef" providerId="LiveId" clId="{70DA9340-7F51-438C-968D-A80FAAB196F5}" dt="2025-03-25T21:43:57.738" v="41" actId="13822"/>
          <ac:cxnSpMkLst>
            <pc:docMk/>
            <pc:sldMk cId="298882411" sldId="281"/>
            <ac:cxnSpMk id="16" creationId="{61556B4C-F3A8-8734-1B9A-26DF21F4C480}"/>
          </ac:cxnSpMkLst>
        </pc:cxnChg>
        <pc:cxnChg chg="add mod">
          <ac:chgData name="François GLEYZON" userId="a2d04f23f7faf3ef" providerId="LiveId" clId="{70DA9340-7F51-438C-968D-A80FAAB196F5}" dt="2025-03-25T21:47:09.098" v="278" actId="1076"/>
          <ac:cxnSpMkLst>
            <pc:docMk/>
            <pc:sldMk cId="298882411" sldId="281"/>
            <ac:cxnSpMk id="17" creationId="{DB7D0DA1-DB6F-86A0-A592-0C8C8EDF1B09}"/>
          </ac:cxnSpMkLst>
        </pc:cxnChg>
        <pc:cxnChg chg="add mod">
          <ac:chgData name="François GLEYZON" userId="a2d04f23f7faf3ef" providerId="LiveId" clId="{70DA9340-7F51-438C-968D-A80FAAB196F5}" dt="2025-03-25T21:47:09.098" v="278" actId="1076"/>
          <ac:cxnSpMkLst>
            <pc:docMk/>
            <pc:sldMk cId="298882411" sldId="281"/>
            <ac:cxnSpMk id="19" creationId="{2339B692-A939-854D-EC0B-F59A3EE7A255}"/>
          </ac:cxnSpMkLst>
        </pc:cxn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25/03/2025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25/03/2025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en-GB">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485940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4859407"/>
              </a:xfrm>
              <a:prstGeom prst="rect">
                <a:avLst/>
              </a:prstGeom>
              <a:blipFill>
                <a:blip r:embed="rId2"/>
                <a:stretch>
                  <a:fillRect l="-826" t="-75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a:latin typeface="Times New Roman" panose="02020603050405020304" pitchFamily="18" charset="0"/>
                            <a:cs typeface="Times New Roman" panose="02020603050405020304" pitchFamily="18" charset="0"/>
                          </a:rPr>
                        </m:ctrlPr>
                      </m:dPr>
                      <m:e>
                        <m:r>
                          <a:rPr lang="fr-FR">
                            <a:latin typeface="Times New Roman" panose="02020603050405020304" pitchFamily="18" charset="0"/>
                            <a:cs typeface="Times New Roman" panose="02020603050405020304" pitchFamily="18" charset="0"/>
                          </a:rPr>
                          <m:t>𝐸</m:t>
                        </m:r>
                      </m:e>
                    </m:d>
                    <m:r>
                      <a:rPr lang="fr-FR">
                        <a:latin typeface="Times New Roman" panose="02020603050405020304" pitchFamily="18" charset="0"/>
                        <a:cs typeface="Times New Roman" panose="02020603050405020304" pitchFamily="18" charset="0"/>
                      </a:rPr>
                      <m:t>&gt;</m:t>
                    </m:r>
                    <m:sSub>
                      <m:sSubPr>
                        <m:ctrlPr>
                          <a:rPr lang="fr-FR">
                            <a:latin typeface="Times New Roman" panose="02020603050405020304" pitchFamily="18" charset="0"/>
                            <a:cs typeface="Times New Roman" panose="02020603050405020304" pitchFamily="18" charset="0"/>
                          </a:rPr>
                        </m:ctrlPr>
                      </m:sSubPr>
                      <m:e>
                        <m:r>
                          <a:rPr lang="fr-FR">
                            <a:latin typeface="Times New Roman" panose="02020603050405020304" pitchFamily="18" charset="0"/>
                            <a:cs typeface="Times New Roman" panose="02020603050405020304" pitchFamily="18" charset="0"/>
                          </a:rPr>
                          <m:t>𝑈</m:t>
                        </m:r>
                      </m:e>
                      <m:sub>
                        <m:d>
                          <m:dPr>
                            <m:ctrlPr>
                              <a:rPr lang="fr-FR">
                                <a:latin typeface="Times New Roman" panose="02020603050405020304" pitchFamily="18" charset="0"/>
                                <a:cs typeface="Times New Roman" panose="02020603050405020304" pitchFamily="18" charset="0"/>
                              </a:rPr>
                            </m:ctrlPr>
                          </m:dPr>
                          <m:e>
                            <m:r>
                              <a:rPr lang="fr-FR">
                                <a:latin typeface="Times New Roman" panose="02020603050405020304" pitchFamily="18" charset="0"/>
                                <a:cs typeface="Times New Roman" panose="02020603050405020304" pitchFamily="18" charset="0"/>
                              </a:rPr>
                              <m:t>%, </m:t>
                            </m:r>
                            <m:r>
                              <a:rPr lang="fr-FR">
                                <a:latin typeface="Times New Roman" panose="02020603050405020304" pitchFamily="18" charset="0"/>
                                <a:cs typeface="Times New Roman" panose="02020603050405020304" pitchFamily="18" charset="0"/>
                              </a:rPr>
                              <m:t>𝑣𝑎𝑙</m:t>
                            </m:r>
                          </m:e>
                        </m:d>
                      </m:sub>
                    </m:sSub>
                    <m:r>
                      <a:rPr lang="fr-FR">
                        <a:latin typeface="Times New Roman" panose="02020603050405020304" pitchFamily="18" charset="0"/>
                        <a:cs typeface="Times New Roman" panose="02020603050405020304" pitchFamily="18" charset="0"/>
                      </a:rPr>
                      <m:t>→</m:t>
                    </m:r>
                    <m:sSub>
                      <m:sSubPr>
                        <m:ctrlPr>
                          <a:rPr lang="fr-FR">
                            <a:latin typeface="Times New Roman" panose="02020603050405020304" pitchFamily="18" charset="0"/>
                            <a:cs typeface="Times New Roman" panose="02020603050405020304" pitchFamily="18" charset="0"/>
                          </a:rPr>
                        </m:ctrlPr>
                      </m:sSubPr>
                      <m:e>
                        <m:r>
                          <a:rPr lang="fr-FR">
                            <a:latin typeface="Times New Roman" panose="02020603050405020304" pitchFamily="18" charset="0"/>
                            <a:cs typeface="Times New Roman" panose="02020603050405020304" pitchFamily="18" charset="0"/>
                          </a:rPr>
                          <m:t>|</m:t>
                        </m:r>
                        <m:r>
                          <a:rPr lang="fr-FR">
                            <a:latin typeface="Times New Roman" panose="02020603050405020304" pitchFamily="18" charset="0"/>
                            <a:cs typeface="Times New Roman" panose="02020603050405020304" pitchFamily="18" charset="0"/>
                          </a:rPr>
                          <m:t>𝛿</m:t>
                        </m:r>
                      </m:e>
                      <m:sub>
                        <m:r>
                          <a:rPr lang="fr-FR">
                            <a:latin typeface="Times New Roman" panose="02020603050405020304" pitchFamily="18" charset="0"/>
                            <a:cs typeface="Times New Roman" panose="02020603050405020304" pitchFamily="18" charset="0"/>
                          </a:rPr>
                          <m:t>𝑚𝑜𝑑𝑒𝑙</m:t>
                        </m:r>
                      </m:sub>
                    </m:sSub>
                    <m:r>
                      <a:rPr lang="fr-FR">
                        <a:latin typeface="Times New Roman" panose="02020603050405020304" pitchFamily="18" charset="0"/>
                        <a:cs typeface="Times New Roman" panose="02020603050405020304" pitchFamily="18" charset="0"/>
                      </a:rPr>
                      <m:t>|&lt;</m:t>
                    </m:r>
                    <m:r>
                      <a:rPr lang="fr-FR">
                        <a:latin typeface="Times New Roman" panose="02020603050405020304" pitchFamily="18" charset="0"/>
                        <a:cs typeface="Times New Roman" panose="02020603050405020304" pitchFamily="18" charset="0"/>
                      </a:rPr>
                      <m:t>𝐸</m:t>
                    </m:r>
                    <m:r>
                      <a:rPr lang="fr-FR">
                        <a:latin typeface="Times New Roman" panose="02020603050405020304" pitchFamily="18" charset="0"/>
                        <a:cs typeface="Times New Roman" panose="02020603050405020304" pitchFamily="18" charset="0"/>
                      </a:rPr>
                      <m:t>+</m:t>
                    </m:r>
                    <m:sSub>
                      <m:sSubPr>
                        <m:ctrlPr>
                          <a:rPr lang="fr-FR">
                            <a:latin typeface="Times New Roman" panose="02020603050405020304" pitchFamily="18" charset="0"/>
                            <a:cs typeface="Times New Roman" panose="02020603050405020304" pitchFamily="18" charset="0"/>
                          </a:rPr>
                        </m:ctrlPr>
                      </m:sSubPr>
                      <m:e>
                        <m:r>
                          <a:rPr lang="fr-FR">
                            <a:latin typeface="Times New Roman" panose="02020603050405020304" pitchFamily="18" charset="0"/>
                            <a:cs typeface="Times New Roman" panose="02020603050405020304" pitchFamily="18" charset="0"/>
                          </a:rPr>
                          <m:t>𝑈</m:t>
                        </m:r>
                      </m:e>
                      <m:sub>
                        <m:d>
                          <m:dPr>
                            <m:ctrlPr>
                              <a:rPr lang="fr-FR">
                                <a:latin typeface="Times New Roman" panose="02020603050405020304" pitchFamily="18" charset="0"/>
                                <a:cs typeface="Times New Roman" panose="02020603050405020304" pitchFamily="18" charset="0"/>
                              </a:rPr>
                            </m:ctrlPr>
                          </m:dPr>
                          <m:e>
                            <m:r>
                              <a:rPr lang="fr-FR">
                                <a:latin typeface="Times New Roman" panose="02020603050405020304" pitchFamily="18" charset="0"/>
                                <a:cs typeface="Times New Roman" panose="02020603050405020304" pitchFamily="18" charset="0"/>
                              </a:rPr>
                              <m:t>%, </m:t>
                            </m:r>
                            <m:r>
                              <a:rPr lang="fr-FR">
                                <a:latin typeface="Times New Roman" panose="02020603050405020304" pitchFamily="18" charset="0"/>
                                <a:cs typeface="Times New Roman" panose="02020603050405020304" pitchFamily="18" charset="0"/>
                              </a:rPr>
                              <m:t>𝑣𝑎𝑙</m:t>
                            </m:r>
                          </m:e>
                        </m:d>
                      </m:sub>
                    </m:sSub>
                    <m:r>
                      <a:rPr lang="fr-FR">
                        <a:latin typeface="Times New Roman" panose="02020603050405020304" pitchFamily="18" charset="0"/>
                        <a:cs typeface="Times New Roman" panose="02020603050405020304" pitchFamily="18" charset="0"/>
                      </a:rPr>
                      <m:t>=−22.622 </m:t>
                    </m:r>
                    <m:r>
                      <a:rPr lang="fr-FR">
                        <a:latin typeface="Times New Roman" panose="02020603050405020304" pitchFamily="18" charset="0"/>
                        <a:cs typeface="Times New Roman" panose="02020603050405020304" pitchFamily="18" charset="0"/>
                      </a:rPr>
                      <m:t>𝜇</m:t>
                    </m:r>
                    <m:r>
                      <a:rPr lang="fr-FR">
                        <a:latin typeface="Times New Roman" panose="02020603050405020304" pitchFamily="18" charset="0"/>
                        <a:cs typeface="Times New Roman" panose="02020603050405020304" pitchFamily="18" charset="0"/>
                      </a:rPr>
                      <m:t>𝑚</m:t>
                    </m:r>
                    <m:r>
                      <a:rPr lang="fr-FR">
                        <a:latin typeface="Times New Roman" panose="020206030504050203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m:t>
                      </m:r>
                      <m:r>
                        <a:rPr lang="fr-FR" i="1">
                          <a:latin typeface="Cambria Math" panose="02040503050406030204" pitchFamily="18" charset="0"/>
                          <a:cs typeface="Times New Roman" panose="02020603050405020304" pitchFamily="18" charset="0"/>
                        </a:rPr>
                        <m:t>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88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1388</Words>
  <Application>Microsoft Office PowerPoint</Application>
  <PresentationFormat>Widescreen</PresentationFormat>
  <Paragraphs>103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10</cp:revision>
  <dcterms:created xsi:type="dcterms:W3CDTF">2025-02-04T13:03:07Z</dcterms:created>
  <dcterms:modified xsi:type="dcterms:W3CDTF">2025-03-25T21:47:11Z</dcterms:modified>
</cp:coreProperties>
</file>