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73" r:id="rId3"/>
    <p:sldId id="284" r:id="rId4"/>
    <p:sldId id="279" r:id="rId5"/>
    <p:sldId id="287" r:id="rId6"/>
    <p:sldId id="274" r:id="rId7"/>
    <p:sldId id="280" r:id="rId8"/>
    <p:sldId id="282" r:id="rId9"/>
    <p:sldId id="275" r:id="rId10"/>
    <p:sldId id="276"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634776-3F5D-66A1-B941-80BAC13BF817}" name="Gauthier BRUNEL" initials="GB" userId="4b289aabded0a1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0000"/>
    <a:srgbClr val="FFFFFF"/>
    <a:srgbClr val="ECECEC"/>
    <a:srgbClr val="F2F2F2"/>
    <a:srgbClr val="BAE2F4"/>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DA9340-7F51-438C-968D-A80FAAB196F5}" v="1536" dt="2025-03-30T11:44:36.5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78" d="100"/>
          <a:sy n="78" d="100"/>
        </p:scale>
        <p:origin x="78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GLEYZON" userId="a2d04f23f7faf3ef" providerId="LiveId" clId="{70DA9340-7F51-438C-968D-A80FAAB196F5}"/>
    <pc:docChg chg="undo custSel addSld delSld modSld">
      <pc:chgData name="François GLEYZON" userId="a2d04f23f7faf3ef" providerId="LiveId" clId="{70DA9340-7F51-438C-968D-A80FAAB196F5}" dt="2025-03-30T11:44:36.525" v="2345" actId="13926"/>
      <pc:docMkLst>
        <pc:docMk/>
      </pc:docMkLst>
      <pc:sldChg chg="modSp">
        <pc:chgData name="François GLEYZON" userId="a2d04f23f7faf3ef" providerId="LiveId" clId="{70DA9340-7F51-438C-968D-A80FAAB196F5}" dt="2025-03-30T11:44:03.377" v="2336" actId="20577"/>
        <pc:sldMkLst>
          <pc:docMk/>
          <pc:sldMk cId="1947937328" sldId="276"/>
        </pc:sldMkLst>
        <pc:spChg chg="mod">
          <ac:chgData name="François GLEYZON" userId="a2d04f23f7faf3ef" providerId="LiveId" clId="{70DA9340-7F51-438C-968D-A80FAAB196F5}" dt="2025-03-30T11:44:03.377" v="2336" actId="20577"/>
          <ac:spMkLst>
            <pc:docMk/>
            <pc:sldMk cId="1947937328" sldId="276"/>
            <ac:spMk id="2" creationId="{4AEF83C1-2829-E6C9-BC3C-16F0CA5938E3}"/>
          </ac:spMkLst>
        </pc:spChg>
      </pc:sldChg>
      <pc:sldChg chg="add">
        <pc:chgData name="François GLEYZON" userId="a2d04f23f7faf3ef" providerId="LiveId" clId="{70DA9340-7F51-438C-968D-A80FAAB196F5}" dt="2025-03-29T21:43:34.053" v="722"/>
        <pc:sldMkLst>
          <pc:docMk/>
          <pc:sldMk cId="1212019437" sldId="278"/>
        </pc:sldMkLst>
      </pc:sldChg>
      <pc:sldChg chg="del mod modShow">
        <pc:chgData name="François GLEYZON" userId="a2d04f23f7faf3ef" providerId="LiveId" clId="{70DA9340-7F51-438C-968D-A80FAAB196F5}" dt="2025-03-29T21:43:31.582" v="721" actId="2696"/>
        <pc:sldMkLst>
          <pc:docMk/>
          <pc:sldMk cId="2912850716" sldId="278"/>
        </pc:sldMkLst>
      </pc:sldChg>
      <pc:sldChg chg="modSp mod">
        <pc:chgData name="François GLEYZON" userId="a2d04f23f7faf3ef" providerId="LiveId" clId="{70DA9340-7F51-438C-968D-A80FAAB196F5}" dt="2025-03-30T11:41:16.527" v="2292" actId="20577"/>
        <pc:sldMkLst>
          <pc:docMk/>
          <pc:sldMk cId="2309993896" sldId="279"/>
        </pc:sldMkLst>
        <pc:spChg chg="mod">
          <ac:chgData name="François GLEYZON" userId="a2d04f23f7faf3ef" providerId="LiveId" clId="{70DA9340-7F51-438C-968D-A80FAAB196F5}" dt="2025-03-30T11:41:16.527" v="2292" actId="20577"/>
          <ac:spMkLst>
            <pc:docMk/>
            <pc:sldMk cId="2309993896" sldId="279"/>
            <ac:spMk id="6" creationId="{014CBE80-A193-3879-B760-5A8874F73D47}"/>
          </ac:spMkLst>
        </pc:spChg>
      </pc:sldChg>
      <pc:sldChg chg="modSp mod">
        <pc:chgData name="François GLEYZON" userId="a2d04f23f7faf3ef" providerId="LiveId" clId="{70DA9340-7F51-438C-968D-A80FAAB196F5}" dt="2025-03-29T21:53:39.506" v="2092" actId="1035"/>
        <pc:sldMkLst>
          <pc:docMk/>
          <pc:sldMk cId="3313650731" sldId="280"/>
        </pc:sldMkLst>
        <pc:spChg chg="mod">
          <ac:chgData name="François GLEYZON" userId="a2d04f23f7faf3ef" providerId="LiveId" clId="{70DA9340-7F51-438C-968D-A80FAAB196F5}" dt="2025-03-29T21:53:39.506" v="2092" actId="1035"/>
          <ac:spMkLst>
            <pc:docMk/>
            <pc:sldMk cId="3313650731" sldId="280"/>
            <ac:spMk id="2" creationId="{B209A7D0-F198-B4C7-1F3F-922F436430DC}"/>
          </ac:spMkLst>
        </pc:spChg>
      </pc:sldChg>
      <pc:sldChg chg="addSp modSp del mod">
        <pc:chgData name="François GLEYZON" userId="a2d04f23f7faf3ef" providerId="LiveId" clId="{70DA9340-7F51-438C-968D-A80FAAB196F5}" dt="2025-03-29T21:54:17.301" v="2106" actId="2696"/>
        <pc:sldMkLst>
          <pc:docMk/>
          <pc:sldMk cId="298882411" sldId="281"/>
        </pc:sldMkLst>
      </pc:sldChg>
      <pc:sldChg chg="add">
        <pc:chgData name="François GLEYZON" userId="a2d04f23f7faf3ef" providerId="LiveId" clId="{70DA9340-7F51-438C-968D-A80FAAB196F5}" dt="2025-03-29T21:54:19.990" v="2107"/>
        <pc:sldMkLst>
          <pc:docMk/>
          <pc:sldMk cId="3973262624" sldId="281"/>
        </pc:sldMkLst>
      </pc:sldChg>
      <pc:sldChg chg="addSp delSp modSp mod">
        <pc:chgData name="François GLEYZON" userId="a2d04f23f7faf3ef" providerId="LiveId" clId="{70DA9340-7F51-438C-968D-A80FAAB196F5}" dt="2025-03-29T21:53:59.323" v="2105" actId="20577"/>
        <pc:sldMkLst>
          <pc:docMk/>
          <pc:sldMk cId="1181447963" sldId="282"/>
        </pc:sldMkLst>
        <pc:spChg chg="del mod">
          <ac:chgData name="François GLEYZON" userId="a2d04f23f7faf3ef" providerId="LiveId" clId="{70DA9340-7F51-438C-968D-A80FAAB196F5}" dt="2025-03-29T21:53:55.054" v="2100" actId="478"/>
          <ac:spMkLst>
            <pc:docMk/>
            <pc:sldMk cId="1181447963" sldId="282"/>
            <ac:spMk id="2" creationId="{311F049B-031E-6292-EE44-4F43276E10D8}"/>
          </ac:spMkLst>
        </pc:spChg>
        <pc:spChg chg="add mod ord">
          <ac:chgData name="François GLEYZON" userId="a2d04f23f7faf3ef" providerId="LiveId" clId="{70DA9340-7F51-438C-968D-A80FAAB196F5}" dt="2025-03-29T21:53:59.323" v="2105" actId="20577"/>
          <ac:spMkLst>
            <pc:docMk/>
            <pc:sldMk cId="1181447963" sldId="282"/>
            <ac:spMk id="4" creationId="{DED1DF01-B2C5-3164-C4DD-4028F4CAB9A6}"/>
          </ac:spMkLst>
        </pc:spChg>
        <pc:spChg chg="mod">
          <ac:chgData name="François GLEYZON" userId="a2d04f23f7faf3ef" providerId="LiveId" clId="{70DA9340-7F51-438C-968D-A80FAAB196F5}" dt="2025-03-29T21:53:30.457" v="2090" actId="1035"/>
          <ac:spMkLst>
            <pc:docMk/>
            <pc:sldMk cId="1181447963" sldId="282"/>
            <ac:spMk id="6" creationId="{E897A5B5-1512-455D-96CD-8E5CA62DBFF5}"/>
          </ac:spMkLst>
        </pc:spChg>
        <pc:picChg chg="mod">
          <ac:chgData name="François GLEYZON" userId="a2d04f23f7faf3ef" providerId="LiveId" clId="{70DA9340-7F51-438C-968D-A80FAAB196F5}" dt="2025-03-29T21:53:30.457" v="2090" actId="1035"/>
          <ac:picMkLst>
            <pc:docMk/>
            <pc:sldMk cId="1181447963" sldId="282"/>
            <ac:picMk id="5" creationId="{5B754782-F379-C128-2F8B-13992DB1F4F5}"/>
          </ac:picMkLst>
        </pc:picChg>
      </pc:sldChg>
      <pc:sldChg chg="add">
        <pc:chgData name="François GLEYZON" userId="a2d04f23f7faf3ef" providerId="LiveId" clId="{70DA9340-7F51-438C-968D-A80FAAB196F5}" dt="2025-03-29T21:52:21.234" v="2044"/>
        <pc:sldMkLst>
          <pc:docMk/>
          <pc:sldMk cId="3103144803" sldId="283"/>
        </pc:sldMkLst>
      </pc:sldChg>
      <pc:sldChg chg="del">
        <pc:chgData name="François GLEYZON" userId="a2d04f23f7faf3ef" providerId="LiveId" clId="{70DA9340-7F51-438C-968D-A80FAAB196F5}" dt="2025-03-29T21:52:17.146" v="2043" actId="2696"/>
        <pc:sldMkLst>
          <pc:docMk/>
          <pc:sldMk cId="3180934953" sldId="283"/>
        </pc:sldMkLst>
      </pc:sldChg>
      <pc:sldChg chg="modSp mod">
        <pc:chgData name="François GLEYZON" userId="a2d04f23f7faf3ef" providerId="LiveId" clId="{70DA9340-7F51-438C-968D-A80FAAB196F5}" dt="2025-03-29T21:36:56.920" v="346" actId="13926"/>
        <pc:sldMkLst>
          <pc:docMk/>
          <pc:sldMk cId="857635956" sldId="284"/>
        </pc:sldMkLst>
        <pc:spChg chg="mod">
          <ac:chgData name="François GLEYZON" userId="a2d04f23f7faf3ef" providerId="LiveId" clId="{70DA9340-7F51-438C-968D-A80FAAB196F5}" dt="2025-03-29T21:36:44.919" v="330" actId="1036"/>
          <ac:spMkLst>
            <pc:docMk/>
            <pc:sldMk cId="857635956" sldId="284"/>
            <ac:spMk id="4" creationId="{E307AB71-898D-C51C-02BE-5314B534A389}"/>
          </ac:spMkLst>
        </pc:spChg>
        <pc:spChg chg="mod">
          <ac:chgData name="François GLEYZON" userId="a2d04f23f7faf3ef" providerId="LiveId" clId="{70DA9340-7F51-438C-968D-A80FAAB196F5}" dt="2025-03-29T21:36:56.920" v="346" actId="13926"/>
          <ac:spMkLst>
            <pc:docMk/>
            <pc:sldMk cId="857635956" sldId="284"/>
            <ac:spMk id="5" creationId="{7A17D3B9-A8DA-1D56-AEF0-0AA4C37A8899}"/>
          </ac:spMkLst>
        </pc:spChg>
        <pc:spChg chg="mod">
          <ac:chgData name="François GLEYZON" userId="a2d04f23f7faf3ef" providerId="LiveId" clId="{70DA9340-7F51-438C-968D-A80FAAB196F5}" dt="2025-03-29T21:36:41.023" v="307" actId="20577"/>
          <ac:spMkLst>
            <pc:docMk/>
            <pc:sldMk cId="857635956" sldId="284"/>
            <ac:spMk id="6" creationId="{C1801717-81D2-DB51-FAD8-E6D50491DDAE}"/>
          </ac:spMkLst>
        </pc:spChg>
      </pc:sldChg>
      <pc:sldChg chg="modSp">
        <pc:chgData name="François GLEYZON" userId="a2d04f23f7faf3ef" providerId="LiveId" clId="{70DA9340-7F51-438C-968D-A80FAAB196F5}" dt="2025-03-30T11:44:36.525" v="2345" actId="13926"/>
        <pc:sldMkLst>
          <pc:docMk/>
          <pc:sldMk cId="1870542056" sldId="285"/>
        </pc:sldMkLst>
        <pc:spChg chg="mod">
          <ac:chgData name="François GLEYZON" userId="a2d04f23f7faf3ef" providerId="LiveId" clId="{70DA9340-7F51-438C-968D-A80FAAB196F5}" dt="2025-03-30T11:44:36.525" v="2345" actId="13926"/>
          <ac:spMkLst>
            <pc:docMk/>
            <pc:sldMk cId="1870542056" sldId="285"/>
            <ac:spMk id="12" creationId="{B2EA253A-F566-4489-0254-7F4FB1538B13}"/>
          </ac:spMkLst>
        </pc:spChg>
        <pc:spChg chg="mod">
          <ac:chgData name="François GLEYZON" userId="a2d04f23f7faf3ef" providerId="LiveId" clId="{70DA9340-7F51-438C-968D-A80FAAB196F5}" dt="2025-03-30T11:44:10.732" v="2337"/>
          <ac:spMkLst>
            <pc:docMk/>
            <pc:sldMk cId="1870542056" sldId="285"/>
            <ac:spMk id="14" creationId="{5F6A143C-8143-6F7A-DCEA-8E964E46BDCD}"/>
          </ac:spMkLst>
        </pc:spChg>
      </pc:sldChg>
      <pc:sldChg chg="add">
        <pc:chgData name="François GLEYZON" userId="a2d04f23f7faf3ef" providerId="LiveId" clId="{70DA9340-7F51-438C-968D-A80FAAB196F5}" dt="2025-03-29T21:43:34.053" v="722"/>
        <pc:sldMkLst>
          <pc:docMk/>
          <pc:sldMk cId="103194153" sldId="286"/>
        </pc:sldMkLst>
      </pc:sldChg>
      <pc:sldChg chg="add del mod modShow">
        <pc:chgData name="François GLEYZON" userId="a2d04f23f7faf3ef" providerId="LiveId" clId="{70DA9340-7F51-438C-968D-A80FAAB196F5}" dt="2025-03-29T21:43:31.582" v="721" actId="2696"/>
        <pc:sldMkLst>
          <pc:docMk/>
          <pc:sldMk cId="3327634383" sldId="286"/>
        </pc:sldMkLst>
      </pc:sldChg>
      <pc:sldChg chg="addSp delSp modSp add mod">
        <pc:chgData name="François GLEYZON" userId="a2d04f23f7faf3ef" providerId="LiveId" clId="{70DA9340-7F51-438C-968D-A80FAAB196F5}" dt="2025-03-29T21:52:06.883" v="2042" actId="20577"/>
        <pc:sldMkLst>
          <pc:docMk/>
          <pc:sldMk cId="2211186254" sldId="287"/>
        </pc:sldMkLst>
        <pc:spChg chg="add">
          <ac:chgData name="François GLEYZON" userId="a2d04f23f7faf3ef" providerId="LiveId" clId="{70DA9340-7F51-438C-968D-A80FAAB196F5}" dt="2025-03-29T21:44:36.293" v="828"/>
          <ac:spMkLst>
            <pc:docMk/>
            <pc:sldMk cId="2211186254" sldId="287"/>
            <ac:spMk id="3" creationId="{20FA10DA-6174-DECE-6C51-67E7DAF8C9C9}"/>
          </ac:spMkLst>
        </pc:spChg>
        <pc:spChg chg="add mod">
          <ac:chgData name="François GLEYZON" userId="a2d04f23f7faf3ef" providerId="LiveId" clId="{70DA9340-7F51-438C-968D-A80FAAB196F5}" dt="2025-03-29T21:48:53.510" v="1848" actId="14100"/>
          <ac:spMkLst>
            <pc:docMk/>
            <pc:sldMk cId="2211186254" sldId="287"/>
            <ac:spMk id="5" creationId="{A89B8550-B471-67C4-7E95-3C92B08326AC}"/>
          </ac:spMkLst>
        </pc:spChg>
        <pc:spChg chg="mod">
          <ac:chgData name="François GLEYZON" userId="a2d04f23f7faf3ef" providerId="LiveId" clId="{70DA9340-7F51-438C-968D-A80FAAB196F5}" dt="2025-03-29T21:52:06.883" v="2042" actId="20577"/>
          <ac:spMkLst>
            <pc:docMk/>
            <pc:sldMk cId="2211186254" sldId="287"/>
            <ac:spMk id="6" creationId="{B16F7205-6308-29D5-3B2F-FC4C0C3A69FE}"/>
          </ac:spMkLst>
        </pc:spChg>
        <pc:spChg chg="del">
          <ac:chgData name="François GLEYZON" userId="a2d04f23f7faf3ef" providerId="LiveId" clId="{70DA9340-7F51-438C-968D-A80FAAB196F5}" dt="2025-03-29T21:44:08.258" v="827" actId="478"/>
          <ac:spMkLst>
            <pc:docMk/>
            <pc:sldMk cId="2211186254" sldId="287"/>
            <ac:spMk id="8" creationId="{680871FE-343F-4320-7A32-7DEC1B561084}"/>
          </ac:spMkLst>
        </pc:spChg>
        <pc:spChg chg="add mod">
          <ac:chgData name="François GLEYZON" userId="a2d04f23f7faf3ef" providerId="LiveId" clId="{70DA9340-7F51-438C-968D-A80FAAB196F5}" dt="2025-03-29T21:50:09.509" v="1864" actId="14100"/>
          <ac:spMkLst>
            <pc:docMk/>
            <pc:sldMk cId="2211186254" sldId="287"/>
            <ac:spMk id="10" creationId="{874EFE6C-B8F1-97BE-8BC5-B2E8C5A9CAEF}"/>
          </ac:spMkLst>
        </pc:spChg>
        <pc:spChg chg="del">
          <ac:chgData name="François GLEYZON" userId="a2d04f23f7faf3ef" providerId="LiveId" clId="{70DA9340-7F51-438C-968D-A80FAAB196F5}" dt="2025-03-29T21:44:03.308" v="824" actId="478"/>
          <ac:spMkLst>
            <pc:docMk/>
            <pc:sldMk cId="2211186254" sldId="287"/>
            <ac:spMk id="15" creationId="{1DE13901-9F2A-B355-02AB-BF010F188BD0}"/>
          </ac:spMkLst>
        </pc:spChg>
        <pc:grpChg chg="del">
          <ac:chgData name="François GLEYZON" userId="a2d04f23f7faf3ef" providerId="LiveId" clId="{70DA9340-7F51-438C-968D-A80FAAB196F5}" dt="2025-03-29T21:44:05.565" v="825" actId="478"/>
          <ac:grpSpMkLst>
            <pc:docMk/>
            <pc:sldMk cId="2211186254" sldId="287"/>
            <ac:grpSpMk id="13" creationId="{2DC9D852-2CD0-4B64-A364-B7FF230D67A0}"/>
          </ac:grpSpMkLst>
        </pc:grpChg>
        <pc:picChg chg="add mod">
          <ac:chgData name="François GLEYZON" userId="a2d04f23f7faf3ef" providerId="LiveId" clId="{70DA9340-7F51-438C-968D-A80FAAB196F5}" dt="2025-03-29T21:44:49.338" v="833" actId="1076"/>
          <ac:picMkLst>
            <pc:docMk/>
            <pc:sldMk cId="2211186254" sldId="287"/>
            <ac:picMk id="4" creationId="{12270412-443C-AF61-71BE-52A3596FC23B}"/>
          </ac:picMkLst>
        </pc:picChg>
        <pc:picChg chg="del">
          <ac:chgData name="François GLEYZON" userId="a2d04f23f7faf3ef" providerId="LiveId" clId="{70DA9340-7F51-438C-968D-A80FAAB196F5}" dt="2025-03-29T21:44:06.505" v="826" actId="478"/>
          <ac:picMkLst>
            <pc:docMk/>
            <pc:sldMk cId="2211186254" sldId="287"/>
            <ac:picMk id="14" creationId="{C327C795-7400-B587-1FBD-0050017E9812}"/>
          </ac:picMkLst>
        </pc:picChg>
        <pc:cxnChg chg="del">
          <ac:chgData name="François GLEYZON" userId="a2d04f23f7faf3ef" providerId="LiveId" clId="{70DA9340-7F51-438C-968D-A80FAAB196F5}" dt="2025-03-29T21:44:01.413" v="823" actId="478"/>
          <ac:cxnSpMkLst>
            <pc:docMk/>
            <pc:sldMk cId="2211186254" sldId="287"/>
            <ac:cxnSpMk id="7" creationId="{F9E533AA-76AF-D46C-B7B8-DF68676CFA4B}"/>
          </ac:cxnSpMkLst>
        </pc:cxnChg>
        <pc:cxnChg chg="add del mod">
          <ac:chgData name="François GLEYZON" userId="a2d04f23f7faf3ef" providerId="LiveId" clId="{70DA9340-7F51-438C-968D-A80FAAB196F5}" dt="2025-03-29T21:51:00.299" v="1901" actId="478"/>
          <ac:cxnSpMkLst>
            <pc:docMk/>
            <pc:sldMk cId="2211186254" sldId="287"/>
            <ac:cxnSpMk id="17" creationId="{4A77C8D8-4FA8-811C-4689-E0AB1B66C784}"/>
          </ac:cxnSpMkLst>
        </pc:cxnChg>
        <pc:cxnChg chg="add del mod">
          <ac:chgData name="François GLEYZON" userId="a2d04f23f7faf3ef" providerId="LiveId" clId="{70DA9340-7F51-438C-968D-A80FAAB196F5}" dt="2025-03-29T21:50:59.289" v="1900" actId="478"/>
          <ac:cxnSpMkLst>
            <pc:docMk/>
            <pc:sldMk cId="2211186254" sldId="287"/>
            <ac:cxnSpMk id="18" creationId="{F2F7FB08-F1BE-ADF9-3AE8-E0D9EF2844E0}"/>
          </ac:cxnSpMkLst>
        </pc:cxnChg>
      </pc:sldChg>
      <pc:sldChg chg="addSp delSp modSp new mod">
        <pc:chgData name="François GLEYZON" userId="a2d04f23f7faf3ef" providerId="LiveId" clId="{70DA9340-7F51-438C-968D-A80FAAB196F5}" dt="2025-03-29T21:43:26.650" v="720" actId="207"/>
        <pc:sldMkLst>
          <pc:docMk/>
          <pc:sldMk cId="3240832008" sldId="288"/>
        </pc:sldMkLst>
        <pc:spChg chg="del">
          <ac:chgData name="François GLEYZON" userId="a2d04f23f7faf3ef" providerId="LiveId" clId="{70DA9340-7F51-438C-968D-A80FAAB196F5}" dt="2025-03-29T21:43:16.870" v="718" actId="478"/>
          <ac:spMkLst>
            <pc:docMk/>
            <pc:sldMk cId="3240832008" sldId="288"/>
            <ac:spMk id="2" creationId="{A9579DB8-A485-1FE3-DB19-E397443F2757}"/>
          </ac:spMkLst>
        </pc:spChg>
        <pc:spChg chg="del">
          <ac:chgData name="François GLEYZON" userId="a2d04f23f7faf3ef" providerId="LiveId" clId="{70DA9340-7F51-438C-968D-A80FAAB196F5}" dt="2025-03-29T21:43:16.870" v="718" actId="478"/>
          <ac:spMkLst>
            <pc:docMk/>
            <pc:sldMk cId="3240832008" sldId="288"/>
            <ac:spMk id="3" creationId="{9643ABCD-2AD0-98B6-5B8B-DE704DFA0239}"/>
          </ac:spMkLst>
        </pc:spChg>
        <pc:spChg chg="del">
          <ac:chgData name="François GLEYZON" userId="a2d04f23f7faf3ef" providerId="LiveId" clId="{70DA9340-7F51-438C-968D-A80FAAB196F5}" dt="2025-03-29T21:43:16.870" v="718" actId="478"/>
          <ac:spMkLst>
            <pc:docMk/>
            <pc:sldMk cId="3240832008" sldId="288"/>
            <ac:spMk id="4" creationId="{6765816D-C01F-BABF-48A5-235EC96D18C2}"/>
          </ac:spMkLst>
        </pc:spChg>
        <pc:spChg chg="add mod">
          <ac:chgData name="François GLEYZON" userId="a2d04f23f7faf3ef" providerId="LiveId" clId="{70DA9340-7F51-438C-968D-A80FAAB196F5}" dt="2025-03-29T21:43:26.650" v="720" actId="207"/>
          <ac:spMkLst>
            <pc:docMk/>
            <pc:sldMk cId="3240832008" sldId="288"/>
            <ac:spMk id="5" creationId="{E697BBF7-5CDB-9440-A25C-124A0957AC82}"/>
          </ac:spMkLst>
        </pc:spChg>
      </pc:sldChg>
    </pc:docChg>
  </pc:docChgLst>
  <pc:docChgLst>
    <pc:chgData name="François GLEYZON" userId="a2d04f23f7faf3ef" providerId="LiveId" clId="{185CA6E5-65FE-4AFD-87C6-A3C36DFA9F16}"/>
    <pc:docChg chg="undo redo custSel addSld delSld modSld">
      <pc:chgData name="François GLEYZON" userId="a2d04f23f7faf3ef" providerId="LiveId" clId="{185CA6E5-65FE-4AFD-87C6-A3C36DFA9F16}" dt="2025-03-18T01:38:14.394" v="7668" actId="20577"/>
      <pc:docMkLst>
        <pc:docMk/>
      </pc:docMkLst>
      <pc:sldChg chg="modSp mod">
        <pc:chgData name="François GLEYZON" userId="a2d04f23f7faf3ef" providerId="LiveId" clId="{185CA6E5-65FE-4AFD-87C6-A3C36DFA9F16}" dt="2025-03-17T23:38:17.900" v="1" actId="20577"/>
        <pc:sldMkLst>
          <pc:docMk/>
          <pc:sldMk cId="2801290844" sldId="256"/>
        </pc:sldMkLst>
        <pc:spChg chg="mod">
          <ac:chgData name="François GLEYZON" userId="a2d04f23f7faf3ef" providerId="LiveId" clId="{185CA6E5-65FE-4AFD-87C6-A3C36DFA9F16}" dt="2025-03-17T23:38:15.948" v="0" actId="20577"/>
          <ac:spMkLst>
            <pc:docMk/>
            <pc:sldMk cId="2801290844" sldId="256"/>
            <ac:spMk id="5" creationId="{CCB64622-7D99-EF9C-E64A-6B7A68B130E7}"/>
          </ac:spMkLst>
        </pc:spChg>
        <pc:spChg chg="mod">
          <ac:chgData name="François GLEYZON" userId="a2d04f23f7faf3ef" providerId="LiveId" clId="{185CA6E5-65FE-4AFD-87C6-A3C36DFA9F16}" dt="2025-03-17T23:38:17.900" v="1" actId="20577"/>
          <ac:spMkLst>
            <pc:docMk/>
            <pc:sldMk cId="2801290844" sldId="256"/>
            <ac:spMk id="13" creationId="{2A150A6C-B8B3-44CE-8884-B81C5AD95D13}"/>
          </ac:spMkLst>
        </pc:spChg>
      </pc:sldChg>
      <pc:sldChg chg="del">
        <pc:chgData name="François GLEYZON" userId="a2d04f23f7faf3ef" providerId="LiveId" clId="{185CA6E5-65FE-4AFD-87C6-A3C36DFA9F16}" dt="2025-03-17T23:38:55.813" v="6" actId="47"/>
        <pc:sldMkLst>
          <pc:docMk/>
          <pc:sldMk cId="2487955664" sldId="257"/>
        </pc:sldMkLst>
      </pc:sldChg>
      <pc:sldChg chg="del">
        <pc:chgData name="François GLEYZON" userId="a2d04f23f7faf3ef" providerId="LiveId" clId="{185CA6E5-65FE-4AFD-87C6-A3C36DFA9F16}" dt="2025-03-17T23:38:55.813" v="6" actId="47"/>
        <pc:sldMkLst>
          <pc:docMk/>
          <pc:sldMk cId="1063259523" sldId="260"/>
        </pc:sldMkLst>
      </pc:sldChg>
      <pc:sldChg chg="del">
        <pc:chgData name="François GLEYZON" userId="a2d04f23f7faf3ef" providerId="LiveId" clId="{185CA6E5-65FE-4AFD-87C6-A3C36DFA9F16}" dt="2025-03-17T23:38:55.813" v="6" actId="47"/>
        <pc:sldMkLst>
          <pc:docMk/>
          <pc:sldMk cId="1452944335" sldId="261"/>
        </pc:sldMkLst>
      </pc:sldChg>
      <pc:sldChg chg="del">
        <pc:chgData name="François GLEYZON" userId="a2d04f23f7faf3ef" providerId="LiveId" clId="{185CA6E5-65FE-4AFD-87C6-A3C36DFA9F16}" dt="2025-03-17T23:38:55.813" v="6" actId="47"/>
        <pc:sldMkLst>
          <pc:docMk/>
          <pc:sldMk cId="2174773392" sldId="263"/>
        </pc:sldMkLst>
      </pc:sldChg>
      <pc:sldChg chg="del">
        <pc:chgData name="François GLEYZON" userId="a2d04f23f7faf3ef" providerId="LiveId" clId="{185CA6E5-65FE-4AFD-87C6-A3C36DFA9F16}" dt="2025-03-17T23:38:55.813" v="6" actId="47"/>
        <pc:sldMkLst>
          <pc:docMk/>
          <pc:sldMk cId="508563345" sldId="264"/>
        </pc:sldMkLst>
      </pc:sldChg>
      <pc:sldChg chg="del">
        <pc:chgData name="François GLEYZON" userId="a2d04f23f7faf3ef" providerId="LiveId" clId="{185CA6E5-65FE-4AFD-87C6-A3C36DFA9F16}" dt="2025-03-17T23:38:55.813" v="6" actId="47"/>
        <pc:sldMkLst>
          <pc:docMk/>
          <pc:sldMk cId="1966793551" sldId="265"/>
        </pc:sldMkLst>
      </pc:sldChg>
      <pc:sldChg chg="del">
        <pc:chgData name="François GLEYZON" userId="a2d04f23f7faf3ef" providerId="LiveId" clId="{185CA6E5-65FE-4AFD-87C6-A3C36DFA9F16}" dt="2025-03-17T23:38:55.813" v="6" actId="47"/>
        <pc:sldMkLst>
          <pc:docMk/>
          <pc:sldMk cId="3013734229" sldId="266"/>
        </pc:sldMkLst>
      </pc:sldChg>
      <pc:sldChg chg="del">
        <pc:chgData name="François GLEYZON" userId="a2d04f23f7faf3ef" providerId="LiveId" clId="{185CA6E5-65FE-4AFD-87C6-A3C36DFA9F16}" dt="2025-03-17T23:38:55.813" v="6" actId="47"/>
        <pc:sldMkLst>
          <pc:docMk/>
          <pc:sldMk cId="3012370290" sldId="267"/>
        </pc:sldMkLst>
      </pc:sldChg>
      <pc:sldChg chg="del">
        <pc:chgData name="François GLEYZON" userId="a2d04f23f7faf3ef" providerId="LiveId" clId="{185CA6E5-65FE-4AFD-87C6-A3C36DFA9F16}" dt="2025-03-17T23:38:55.813" v="6" actId="47"/>
        <pc:sldMkLst>
          <pc:docMk/>
          <pc:sldMk cId="3862334454" sldId="268"/>
        </pc:sldMkLst>
      </pc:sldChg>
      <pc:sldChg chg="del">
        <pc:chgData name="François GLEYZON" userId="a2d04f23f7faf3ef" providerId="LiveId" clId="{185CA6E5-65FE-4AFD-87C6-A3C36DFA9F16}" dt="2025-03-17T23:38:55.813" v="6" actId="47"/>
        <pc:sldMkLst>
          <pc:docMk/>
          <pc:sldMk cId="3239519359" sldId="269"/>
        </pc:sldMkLst>
      </pc:sldChg>
      <pc:sldChg chg="del">
        <pc:chgData name="François GLEYZON" userId="a2d04f23f7faf3ef" providerId="LiveId" clId="{185CA6E5-65FE-4AFD-87C6-A3C36DFA9F16}" dt="2025-03-17T23:38:55.813" v="6" actId="47"/>
        <pc:sldMkLst>
          <pc:docMk/>
          <pc:sldMk cId="2070928200" sldId="270"/>
        </pc:sldMkLst>
      </pc:sldChg>
      <pc:sldChg chg="del">
        <pc:chgData name="François GLEYZON" userId="a2d04f23f7faf3ef" providerId="LiveId" clId="{185CA6E5-65FE-4AFD-87C6-A3C36DFA9F16}" dt="2025-03-17T23:38:55.813" v="6" actId="47"/>
        <pc:sldMkLst>
          <pc:docMk/>
          <pc:sldMk cId="2700741335" sldId="272"/>
        </pc:sldMkLst>
      </pc:sldChg>
      <pc:sldChg chg="addSp delSp modSp add mod">
        <pc:chgData name="François GLEYZON" userId="a2d04f23f7faf3ef" providerId="LiveId" clId="{185CA6E5-65FE-4AFD-87C6-A3C36DFA9F16}" dt="2025-03-18T01:12:20.763" v="5469" actId="20577"/>
        <pc:sldMkLst>
          <pc:docMk/>
          <pc:sldMk cId="1247458617" sldId="273"/>
        </pc:sldMkLst>
        <pc:spChg chg="add mod">
          <ac:chgData name="François GLEYZON" userId="a2d04f23f7faf3ef" providerId="LiveId" clId="{185CA6E5-65FE-4AFD-87C6-A3C36DFA9F16}" dt="2025-03-17T23:52:23.609" v="695" actId="207"/>
          <ac:spMkLst>
            <pc:docMk/>
            <pc:sldMk cId="1247458617" sldId="273"/>
            <ac:spMk id="6" creationId="{77E0CBE5-185C-A257-2956-6AE7FADB98FF}"/>
          </ac:spMkLst>
        </pc:spChg>
        <pc:spChg chg="add mod">
          <ac:chgData name="François GLEYZON" userId="a2d04f23f7faf3ef" providerId="LiveId" clId="{185CA6E5-65FE-4AFD-87C6-A3C36DFA9F16}" dt="2025-03-17T23:44:49.456" v="172" actId="1076"/>
          <ac:spMkLst>
            <pc:docMk/>
            <pc:sldMk cId="1247458617" sldId="273"/>
            <ac:spMk id="19" creationId="{8EDCCD40-CE18-E36E-FB67-464384FA126F}"/>
          </ac:spMkLst>
        </pc:spChg>
        <pc:spChg chg="add mod">
          <ac:chgData name="François GLEYZON" userId="a2d04f23f7faf3ef" providerId="LiveId" clId="{185CA6E5-65FE-4AFD-87C6-A3C36DFA9F16}" dt="2025-03-18T01:11:39.562" v="5466" actId="1036"/>
          <ac:spMkLst>
            <pc:docMk/>
            <pc:sldMk cId="1247458617" sldId="273"/>
            <ac:spMk id="21" creationId="{F9C22906-2B3A-A473-AFE3-C13FB33E1D04}"/>
          </ac:spMkLst>
        </pc:spChg>
        <pc:spChg chg="add mod">
          <ac:chgData name="François GLEYZON" userId="a2d04f23f7faf3ef" providerId="LiveId" clId="{185CA6E5-65FE-4AFD-87C6-A3C36DFA9F16}" dt="2025-03-18T01:11:39.562" v="5466" actId="1036"/>
          <ac:spMkLst>
            <pc:docMk/>
            <pc:sldMk cId="1247458617" sldId="273"/>
            <ac:spMk id="28" creationId="{F01D94B7-019E-5176-CC70-0BA6213987DF}"/>
          </ac:spMkLst>
        </pc:spChg>
        <pc:spChg chg="add mod">
          <ac:chgData name="François GLEYZON" userId="a2d04f23f7faf3ef" providerId="LiveId" clId="{185CA6E5-65FE-4AFD-87C6-A3C36DFA9F16}" dt="2025-03-18T01:12:20.763" v="5469" actId="20577"/>
          <ac:spMkLst>
            <pc:docMk/>
            <pc:sldMk cId="1247458617" sldId="273"/>
            <ac:spMk id="30" creationId="{9E4BA0CD-4AF2-58C2-0FAD-38E3B2ED6B0E}"/>
          </ac:spMkLst>
        </pc:spChg>
        <pc:picChg chg="add mod ord">
          <ac:chgData name="François GLEYZON" userId="a2d04f23f7faf3ef" providerId="LiveId" clId="{185CA6E5-65FE-4AFD-87C6-A3C36DFA9F16}" dt="2025-03-17T23:45:33.795" v="250" actId="167"/>
          <ac:picMkLst>
            <pc:docMk/>
            <pc:sldMk cId="1247458617" sldId="273"/>
            <ac:picMk id="10" creationId="{60C0D805-7B4A-3CE9-25F7-C61B45626958}"/>
          </ac:picMkLst>
        </pc:picChg>
        <pc:picChg chg="add mod modCrop">
          <ac:chgData name="François GLEYZON" userId="a2d04f23f7faf3ef" providerId="LiveId" clId="{185CA6E5-65FE-4AFD-87C6-A3C36DFA9F16}" dt="2025-03-18T01:11:39.562" v="5466" actId="1036"/>
          <ac:picMkLst>
            <pc:docMk/>
            <pc:sldMk cId="1247458617" sldId="273"/>
            <ac:picMk id="24" creationId="{26C6CC66-C1EA-2B78-5848-662FB904C2FB}"/>
          </ac:picMkLst>
        </pc:picChg>
        <pc:picChg chg="add mod modCrop">
          <ac:chgData name="François GLEYZON" userId="a2d04f23f7faf3ef" providerId="LiveId" clId="{185CA6E5-65FE-4AFD-87C6-A3C36DFA9F16}" dt="2025-03-18T01:11:39.562" v="5466" actId="1036"/>
          <ac:picMkLst>
            <pc:docMk/>
            <pc:sldMk cId="1247458617" sldId="273"/>
            <ac:picMk id="26" creationId="{A29E4C20-BF18-4BA2-2890-0DF1A632305A}"/>
          </ac:picMkLst>
        </pc:picChg>
        <pc:picChg chg="add mod modCrop">
          <ac:chgData name="François GLEYZON" userId="a2d04f23f7faf3ef" providerId="LiveId" clId="{185CA6E5-65FE-4AFD-87C6-A3C36DFA9F16}" dt="2025-03-18T01:11:39.562" v="5466" actId="1036"/>
          <ac:picMkLst>
            <pc:docMk/>
            <pc:sldMk cId="1247458617" sldId="273"/>
            <ac:picMk id="27" creationId="{ED2B664F-3C89-4611-8B00-15ACBF6EFAD9}"/>
          </ac:picMkLst>
        </pc:picChg>
        <pc:picChg chg="add mod">
          <ac:chgData name="François GLEYZON" userId="a2d04f23f7faf3ef" providerId="LiveId" clId="{185CA6E5-65FE-4AFD-87C6-A3C36DFA9F16}" dt="2025-03-18T01:11:31.292" v="5444"/>
          <ac:picMkLst>
            <pc:docMk/>
            <pc:sldMk cId="1247458617" sldId="273"/>
            <ac:picMk id="29" creationId="{F6C351CB-271C-DEE5-EA1E-7CEE38C566B4}"/>
          </ac:picMkLst>
        </pc:picChg>
      </pc:sldChg>
      <pc:sldChg chg="addSp modSp add mod">
        <pc:chgData name="François GLEYZON" userId="a2d04f23f7faf3ef" providerId="LiveId" clId="{185CA6E5-65FE-4AFD-87C6-A3C36DFA9F16}" dt="2025-03-18T00:55:28.710" v="4777" actId="20577"/>
        <pc:sldMkLst>
          <pc:docMk/>
          <pc:sldMk cId="2749793717" sldId="274"/>
        </pc:sldMkLst>
        <pc:spChg chg="add mod">
          <ac:chgData name="François GLEYZON" userId="a2d04f23f7faf3ef" providerId="LiveId" clId="{185CA6E5-65FE-4AFD-87C6-A3C36DFA9F16}" dt="2025-03-18T00:41:01.497" v="4123" actId="20577"/>
          <ac:spMkLst>
            <pc:docMk/>
            <pc:sldMk cId="2749793717" sldId="274"/>
            <ac:spMk id="2" creationId="{4899E8D9-612E-8A54-8439-20FB393106F0}"/>
          </ac:spMkLst>
        </pc:spChg>
        <pc:spChg chg="add mod">
          <ac:chgData name="François GLEYZON" userId="a2d04f23f7faf3ef" providerId="LiveId" clId="{185CA6E5-65FE-4AFD-87C6-A3C36DFA9F16}" dt="2025-03-18T00:55:28.710" v="4777" actId="20577"/>
          <ac:spMkLst>
            <pc:docMk/>
            <pc:sldMk cId="2749793717" sldId="274"/>
            <ac:spMk id="7" creationId="{9BCB23DC-A2F1-CB6B-0609-7DD98302BCD0}"/>
          </ac:spMkLst>
        </pc:spChg>
        <pc:spChg chg="mod">
          <ac:chgData name="François GLEYZON" userId="a2d04f23f7faf3ef" providerId="LiveId" clId="{185CA6E5-65FE-4AFD-87C6-A3C36DFA9F16}" dt="2025-03-17T23:39:26.864" v="10" actId="20577"/>
          <ac:spMkLst>
            <pc:docMk/>
            <pc:sldMk cId="2749793717" sldId="274"/>
            <ac:spMk id="9" creationId="{A770FFCB-F484-1F4D-3046-2239A6216EF1}"/>
          </ac:spMkLst>
        </pc:spChg>
        <pc:picChg chg="add mod">
          <ac:chgData name="François GLEYZON" userId="a2d04f23f7faf3ef" providerId="LiveId" clId="{185CA6E5-65FE-4AFD-87C6-A3C36DFA9F16}" dt="2025-03-18T00:41:23.018" v="4133" actId="1076"/>
          <ac:picMkLst>
            <pc:docMk/>
            <pc:sldMk cId="2749793717" sldId="274"/>
            <ac:picMk id="4" creationId="{F09012AF-83BA-640B-AD6E-77F15E6D28F5}"/>
          </ac:picMkLst>
        </pc:picChg>
        <pc:picChg chg="add mod">
          <ac:chgData name="François GLEYZON" userId="a2d04f23f7faf3ef" providerId="LiveId" clId="{185CA6E5-65FE-4AFD-87C6-A3C36DFA9F16}" dt="2025-03-18T00:41:26.548" v="4134" actId="1076"/>
          <ac:picMkLst>
            <pc:docMk/>
            <pc:sldMk cId="2749793717" sldId="274"/>
            <ac:picMk id="6" creationId="{C406891E-CC20-93C7-27E2-9FEFD49F05B1}"/>
          </ac:picMkLst>
        </pc:picChg>
      </pc:sldChg>
      <pc:sldChg chg="addSp modSp add mod">
        <pc:chgData name="François GLEYZON" userId="a2d04f23f7faf3ef" providerId="LiveId" clId="{185CA6E5-65FE-4AFD-87C6-A3C36DFA9F16}" dt="2025-03-18T01:21:24.546" v="6137" actId="113"/>
        <pc:sldMkLst>
          <pc:docMk/>
          <pc:sldMk cId="2173005566" sldId="275"/>
        </pc:sldMkLst>
        <pc:spChg chg="add mod">
          <ac:chgData name="François GLEYZON" userId="a2d04f23f7faf3ef" providerId="LiveId" clId="{185CA6E5-65FE-4AFD-87C6-A3C36DFA9F16}" dt="2025-03-18T01:21:24.546" v="6137" actId="113"/>
          <ac:spMkLst>
            <pc:docMk/>
            <pc:sldMk cId="2173005566" sldId="275"/>
            <ac:spMk id="2" creationId="{C4CE048C-31CE-7AF6-089C-3E74910E5F86}"/>
          </ac:spMkLst>
        </pc:spChg>
        <pc:spChg chg="mod">
          <ac:chgData name="François GLEYZON" userId="a2d04f23f7faf3ef" providerId="LiveId" clId="{185CA6E5-65FE-4AFD-87C6-A3C36DFA9F16}" dt="2025-03-17T23:39:29.344" v="11" actId="20577"/>
          <ac:spMkLst>
            <pc:docMk/>
            <pc:sldMk cId="2173005566" sldId="275"/>
            <ac:spMk id="9" creationId="{2ADB2E21-CA39-154D-416F-58FD8F3A8B06}"/>
          </ac:spMkLst>
        </pc:spChg>
      </pc:sldChg>
      <pc:sldChg chg="addSp modSp add mod">
        <pc:chgData name="François GLEYZON" userId="a2d04f23f7faf3ef" providerId="LiveId" clId="{185CA6E5-65FE-4AFD-87C6-A3C36DFA9F16}" dt="2025-03-18T01:37:06.669" v="7450" actId="20577"/>
        <pc:sldMkLst>
          <pc:docMk/>
          <pc:sldMk cId="1947937328" sldId="276"/>
        </pc:sldMkLst>
        <pc:spChg chg="add mod">
          <ac:chgData name="François GLEYZON" userId="a2d04f23f7faf3ef" providerId="LiveId" clId="{185CA6E5-65FE-4AFD-87C6-A3C36DFA9F16}" dt="2025-03-18T01:37:06.669" v="7450" actId="20577"/>
          <ac:spMkLst>
            <pc:docMk/>
            <pc:sldMk cId="1947937328" sldId="276"/>
            <ac:spMk id="2" creationId="{4AEF83C1-2829-E6C9-BC3C-16F0CA5938E3}"/>
          </ac:spMkLst>
        </pc:spChg>
        <pc:spChg chg="mod">
          <ac:chgData name="François GLEYZON" userId="a2d04f23f7faf3ef" providerId="LiveId" clId="{185CA6E5-65FE-4AFD-87C6-A3C36DFA9F16}" dt="2025-03-18T01:32:07.219" v="7088" actId="20577"/>
          <ac:spMkLst>
            <pc:docMk/>
            <pc:sldMk cId="1947937328" sldId="276"/>
            <ac:spMk id="9" creationId="{5962CF46-E93A-6CCD-3728-04951B8C1C0E}"/>
          </ac:spMkLst>
        </pc:spChg>
      </pc:sldChg>
      <pc:sldChg chg="modSp add del mod">
        <pc:chgData name="François GLEYZON" userId="a2d04f23f7faf3ef" providerId="LiveId" clId="{185CA6E5-65FE-4AFD-87C6-A3C36DFA9F16}" dt="2025-03-18T01:32:10.902" v="7089" actId="2696"/>
        <pc:sldMkLst>
          <pc:docMk/>
          <pc:sldMk cId="3078604452" sldId="277"/>
        </pc:sldMkLst>
      </pc:sldChg>
      <pc:sldChg chg="addSp delSp modSp add mod">
        <pc:chgData name="François GLEYZON" userId="a2d04f23f7faf3ef" providerId="LiveId" clId="{185CA6E5-65FE-4AFD-87C6-A3C36DFA9F16}" dt="2025-03-18T00:09:46.255" v="2516" actId="14100"/>
        <pc:sldMkLst>
          <pc:docMk/>
          <pc:sldMk cId="2912850716" sldId="278"/>
        </pc:sldMkLst>
      </pc:sldChg>
      <pc:sldChg chg="addSp delSp modSp add mod">
        <pc:chgData name="François GLEYZON" userId="a2d04f23f7faf3ef" providerId="LiveId" clId="{185CA6E5-65FE-4AFD-87C6-A3C36DFA9F16}" dt="2025-03-18T01:12:46.689" v="5476" actId="20577"/>
        <pc:sldMkLst>
          <pc:docMk/>
          <pc:sldMk cId="2309993896" sldId="279"/>
        </pc:sldMkLst>
        <pc:spChg chg="mod">
          <ac:chgData name="François GLEYZON" userId="a2d04f23f7faf3ef" providerId="LiveId" clId="{185CA6E5-65FE-4AFD-87C6-A3C36DFA9F16}" dt="2025-03-18T00:17:12.728" v="2969" actId="14100"/>
          <ac:spMkLst>
            <pc:docMk/>
            <pc:sldMk cId="2309993896" sldId="279"/>
            <ac:spMk id="6" creationId="{014CBE80-A193-3879-B760-5A8874F73D47}"/>
          </ac:spMkLst>
        </pc:spChg>
        <pc:spChg chg="add mod">
          <ac:chgData name="François GLEYZON" userId="a2d04f23f7faf3ef" providerId="LiveId" clId="{185CA6E5-65FE-4AFD-87C6-A3C36DFA9F16}" dt="2025-03-18T00:19:31.910" v="3402" actId="313"/>
          <ac:spMkLst>
            <pc:docMk/>
            <pc:sldMk cId="2309993896" sldId="279"/>
            <ac:spMk id="8" creationId="{62334D4E-D891-800C-1543-C03598E6C4EF}"/>
          </ac:spMkLst>
        </pc:spChg>
        <pc:spChg chg="add mod">
          <ac:chgData name="François GLEYZON" userId="a2d04f23f7faf3ef" providerId="LiveId" clId="{185CA6E5-65FE-4AFD-87C6-A3C36DFA9F16}" dt="2025-03-18T00:23:24.660" v="3412" actId="164"/>
          <ac:spMkLst>
            <pc:docMk/>
            <pc:sldMk cId="2309993896" sldId="279"/>
            <ac:spMk id="12" creationId="{18BDC1F6-433F-BDE0-2113-1563CB0F33CA}"/>
          </ac:spMkLst>
        </pc:spChg>
        <pc:spChg chg="add mod">
          <ac:chgData name="François GLEYZON" userId="a2d04f23f7faf3ef" providerId="LiveId" clId="{185CA6E5-65FE-4AFD-87C6-A3C36DFA9F16}" dt="2025-03-18T01:12:46.689" v="5476" actId="20577"/>
          <ac:spMkLst>
            <pc:docMk/>
            <pc:sldMk cId="2309993896" sldId="279"/>
            <ac:spMk id="15" creationId="{A4FE3853-F02C-32CE-FEF8-A05DB93F7740}"/>
          </ac:spMkLst>
        </pc:spChg>
        <pc:grpChg chg="add mod">
          <ac:chgData name="François GLEYZON" userId="a2d04f23f7faf3ef" providerId="LiveId" clId="{185CA6E5-65FE-4AFD-87C6-A3C36DFA9F16}" dt="2025-03-18T00:23:24.660" v="3412" actId="164"/>
          <ac:grpSpMkLst>
            <pc:docMk/>
            <pc:sldMk cId="2309993896" sldId="279"/>
            <ac:grpSpMk id="13" creationId="{BB1BB342-8EE7-5F2F-7374-BE9AA8ED5CCF}"/>
          </ac:grpSpMkLst>
        </pc:grpChg>
        <pc:picChg chg="add mod modCrop">
          <ac:chgData name="François GLEYZON" userId="a2d04f23f7faf3ef" providerId="LiveId" clId="{185CA6E5-65FE-4AFD-87C6-A3C36DFA9F16}" dt="2025-03-18T00:23:24.660" v="3412" actId="164"/>
          <ac:picMkLst>
            <pc:docMk/>
            <pc:sldMk cId="2309993896" sldId="279"/>
            <ac:picMk id="11" creationId="{A5F31602-D128-1EB9-BB1E-9965A3FA8F68}"/>
          </ac:picMkLst>
        </pc:picChg>
        <pc:picChg chg="add mod">
          <ac:chgData name="François GLEYZON" userId="a2d04f23f7faf3ef" providerId="LiveId" clId="{185CA6E5-65FE-4AFD-87C6-A3C36DFA9F16}" dt="2025-03-18T01:12:36.410" v="5470"/>
          <ac:picMkLst>
            <pc:docMk/>
            <pc:sldMk cId="2309993896" sldId="279"/>
            <ac:picMk id="14" creationId="{FC909F9D-14BE-9193-6C67-8D3847BCE66F}"/>
          </ac:picMkLst>
        </pc:picChg>
        <pc:cxnChg chg="add mod">
          <ac:chgData name="François GLEYZON" userId="a2d04f23f7faf3ef" providerId="LiveId" clId="{185CA6E5-65FE-4AFD-87C6-A3C36DFA9F16}" dt="2025-03-18T00:17:34.740" v="2971" actId="208"/>
          <ac:cxnSpMkLst>
            <pc:docMk/>
            <pc:sldMk cId="2309993896" sldId="279"/>
            <ac:cxnSpMk id="7" creationId="{897B65CC-392F-C838-606A-4BD317E0DC0C}"/>
          </ac:cxnSpMkLst>
        </pc:cxnChg>
      </pc:sldChg>
      <pc:sldChg chg="addSp delSp modSp add mod">
        <pc:chgData name="François GLEYZON" userId="a2d04f23f7faf3ef" providerId="LiveId" clId="{185CA6E5-65FE-4AFD-87C6-A3C36DFA9F16}" dt="2025-03-18T01:28:38.128" v="6757" actId="20577"/>
        <pc:sldMkLst>
          <pc:docMk/>
          <pc:sldMk cId="3313650731" sldId="280"/>
        </pc:sldMkLst>
        <pc:spChg chg="mod">
          <ac:chgData name="François GLEYZON" userId="a2d04f23f7faf3ef" providerId="LiveId" clId="{185CA6E5-65FE-4AFD-87C6-A3C36DFA9F16}" dt="2025-03-18T01:28:38.128" v="6757" actId="20577"/>
          <ac:spMkLst>
            <pc:docMk/>
            <pc:sldMk cId="3313650731" sldId="280"/>
            <ac:spMk id="2" creationId="{B209A7D0-F198-B4C7-1F3F-922F436430DC}"/>
          </ac:spMkLst>
        </pc:spChg>
        <pc:spChg chg="add mod">
          <ac:chgData name="François GLEYZON" userId="a2d04f23f7faf3ef" providerId="LiveId" clId="{185CA6E5-65FE-4AFD-87C6-A3C36DFA9F16}" dt="2025-03-18T01:11:13.157" v="5443" actId="113"/>
          <ac:spMkLst>
            <pc:docMk/>
            <pc:sldMk cId="3313650731" sldId="280"/>
            <ac:spMk id="3" creationId="{914660B9-39F8-29DA-488A-0C46D7843C0F}"/>
          </ac:spMkLst>
        </pc:spChg>
        <pc:picChg chg="add mod">
          <ac:chgData name="François GLEYZON" userId="a2d04f23f7faf3ef" providerId="LiveId" clId="{185CA6E5-65FE-4AFD-87C6-A3C36DFA9F16}" dt="2025-03-18T01:10:37.853" v="5408" actId="1076"/>
          <ac:picMkLst>
            <pc:docMk/>
            <pc:sldMk cId="3313650731" sldId="280"/>
            <ac:picMk id="1026" creationId="{50687089-4B5D-0C06-6E6D-874970E7AEBE}"/>
          </ac:picMkLst>
        </pc:picChg>
      </pc:sldChg>
      <pc:sldChg chg="modSp add mod">
        <pc:chgData name="François GLEYZON" userId="a2d04f23f7faf3ef" providerId="LiveId" clId="{185CA6E5-65FE-4AFD-87C6-A3C36DFA9F16}" dt="2025-03-18T01:38:14.394" v="7668" actId="20577"/>
        <pc:sldMkLst>
          <pc:docMk/>
          <pc:sldMk cId="298882411" sldId="2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D1BE0-9163-4941-8556-7FE0B29195A4}" type="datetimeFigureOut">
              <a:rPr lang="en-GB" smtClean="0"/>
              <a:t>30/03/2025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F5A3-1210-481E-B98C-38D1ADA5BAE1}" type="slidenum">
              <a:rPr lang="en-GB" smtClean="0"/>
              <a:t>‹#›</a:t>
            </a:fld>
            <a:endParaRPr lang="en-GB"/>
          </a:p>
        </p:txBody>
      </p:sp>
    </p:spTree>
    <p:extLst>
      <p:ext uri="{BB962C8B-B14F-4D97-AF65-F5344CB8AC3E}">
        <p14:creationId xmlns:p14="http://schemas.microsoft.com/office/powerpoint/2010/main" val="374397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3E5-1EA5-CAB4-8FAF-3F37432AB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2E12F-8D32-D4EB-5AC3-B78863240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4AC5-B1B1-F1C4-AC77-F3AD3B178449}"/>
              </a:ext>
            </a:extLst>
          </p:cNvPr>
          <p:cNvSpPr>
            <a:spLocks noGrp="1"/>
          </p:cNvSpPr>
          <p:nvPr>
            <p:ph type="dt" sz="half" idx="10"/>
          </p:nvPr>
        </p:nvSpPr>
        <p:spPr/>
        <p:txBody>
          <a:bodyPr/>
          <a:lstStyle/>
          <a:p>
            <a:fld id="{D6B2E909-1E8B-490A-90AE-456EAFEC45F4}" type="datetime1">
              <a:rPr lang="en-GB" smtClean="0"/>
              <a:t>30/03/2025</a:t>
            </a:fld>
            <a:endParaRPr lang="en-GB"/>
          </a:p>
        </p:txBody>
      </p:sp>
      <p:sp>
        <p:nvSpPr>
          <p:cNvPr id="5" name="Footer Placeholder 4">
            <a:extLst>
              <a:ext uri="{FF2B5EF4-FFF2-40B4-BE49-F238E27FC236}">
                <a16:creationId xmlns:a16="http://schemas.microsoft.com/office/drawing/2014/main" id="{90DA4311-C6DD-EA1F-A011-2A3384415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EE630-5057-AAF5-C26A-76A457EE1862}"/>
              </a:ext>
            </a:extLst>
          </p:cNvPr>
          <p:cNvSpPr>
            <a:spLocks noGrp="1"/>
          </p:cNvSpPr>
          <p:nvPr>
            <p:ph type="sldNum" sz="quarter" idx="12"/>
          </p:nvPr>
        </p:nvSpPr>
        <p:spPr/>
        <p:txBody>
          <a:bodyPr/>
          <a:lstStyle/>
          <a:p>
            <a:fld id="{74DDA11D-2719-4AB3-AAA7-DB2910A56E08}" type="slidenum">
              <a:rPr lang="en-GB" smtClean="0"/>
              <a:t>‹#›</a:t>
            </a:fld>
            <a:endParaRPr lang="en-GB" dirty="0"/>
          </a:p>
        </p:txBody>
      </p:sp>
    </p:spTree>
    <p:extLst>
      <p:ext uri="{BB962C8B-B14F-4D97-AF65-F5344CB8AC3E}">
        <p14:creationId xmlns:p14="http://schemas.microsoft.com/office/powerpoint/2010/main" val="20077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339-8B82-6FBF-D3F7-2DFDB98C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1C2750-6CF3-E35F-E969-21F6D0446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71616-82E7-64E2-3382-6C6D74E05C82}"/>
              </a:ext>
            </a:extLst>
          </p:cNvPr>
          <p:cNvSpPr>
            <a:spLocks noGrp="1"/>
          </p:cNvSpPr>
          <p:nvPr>
            <p:ph type="dt" sz="half" idx="10"/>
          </p:nvPr>
        </p:nvSpPr>
        <p:spPr/>
        <p:txBody>
          <a:bodyPr/>
          <a:lstStyle/>
          <a:p>
            <a:fld id="{92C34E1D-B36D-4230-93B8-D7EE6E8C0511}" type="datetime1">
              <a:rPr lang="en-GB" smtClean="0"/>
              <a:t>30/03/2025</a:t>
            </a:fld>
            <a:endParaRPr lang="en-GB"/>
          </a:p>
        </p:txBody>
      </p:sp>
      <p:sp>
        <p:nvSpPr>
          <p:cNvPr id="5" name="Footer Placeholder 4">
            <a:extLst>
              <a:ext uri="{FF2B5EF4-FFF2-40B4-BE49-F238E27FC236}">
                <a16:creationId xmlns:a16="http://schemas.microsoft.com/office/drawing/2014/main" id="{0029F590-2967-683B-EF1C-84B9A90E6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AD36D-D976-2900-09A8-D7DB203F9A98}"/>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4213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7C024-C976-C904-372D-189581558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575C67-3486-298F-BCA8-CC3169B9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D9E5A-2580-1E65-0AD2-0D728E5FF85A}"/>
              </a:ext>
            </a:extLst>
          </p:cNvPr>
          <p:cNvSpPr>
            <a:spLocks noGrp="1"/>
          </p:cNvSpPr>
          <p:nvPr>
            <p:ph type="dt" sz="half" idx="10"/>
          </p:nvPr>
        </p:nvSpPr>
        <p:spPr/>
        <p:txBody>
          <a:bodyPr/>
          <a:lstStyle/>
          <a:p>
            <a:fld id="{4FC01948-6196-40B9-BCBD-59107A9B1F9E}" type="datetime1">
              <a:rPr lang="en-GB" smtClean="0"/>
              <a:t>30/03/2025</a:t>
            </a:fld>
            <a:endParaRPr lang="en-GB"/>
          </a:p>
        </p:txBody>
      </p:sp>
      <p:sp>
        <p:nvSpPr>
          <p:cNvPr id="5" name="Footer Placeholder 4">
            <a:extLst>
              <a:ext uri="{FF2B5EF4-FFF2-40B4-BE49-F238E27FC236}">
                <a16:creationId xmlns:a16="http://schemas.microsoft.com/office/drawing/2014/main" id="{106B2F25-9D05-D675-235C-F42E2F66F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78BEB-AF44-1B94-C29E-D024E87FE28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63593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CFAD-0ED8-2C31-DF47-3F07CC2EC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CE4E1-AAE1-8AD4-EE13-F8225F162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EFE86-9360-D3B5-190D-D1F6A19D171F}"/>
              </a:ext>
            </a:extLst>
          </p:cNvPr>
          <p:cNvSpPr>
            <a:spLocks noGrp="1"/>
          </p:cNvSpPr>
          <p:nvPr>
            <p:ph type="dt" sz="half" idx="10"/>
          </p:nvPr>
        </p:nvSpPr>
        <p:spPr/>
        <p:txBody>
          <a:bodyPr/>
          <a:lstStyle/>
          <a:p>
            <a:fld id="{4C0CDDEC-1757-4EE0-9128-4BC55E64EFE5}" type="datetime1">
              <a:rPr lang="en-GB" smtClean="0"/>
              <a:t>30/03/2025</a:t>
            </a:fld>
            <a:endParaRPr lang="en-GB"/>
          </a:p>
        </p:txBody>
      </p:sp>
      <p:sp>
        <p:nvSpPr>
          <p:cNvPr id="5" name="Footer Placeholder 4">
            <a:extLst>
              <a:ext uri="{FF2B5EF4-FFF2-40B4-BE49-F238E27FC236}">
                <a16:creationId xmlns:a16="http://schemas.microsoft.com/office/drawing/2014/main" id="{536A7688-3448-0CE3-9AD2-A08901C0D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5E779-B0C0-3ED7-6FBB-DEFCCA6A8B14}"/>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174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D36-1C2A-FD90-0600-8448D7ED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834D3F-9B36-1345-5BB4-6BCF14BD7C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596E-9761-C035-5FD6-B7C75D0DC3CD}"/>
              </a:ext>
            </a:extLst>
          </p:cNvPr>
          <p:cNvSpPr>
            <a:spLocks noGrp="1"/>
          </p:cNvSpPr>
          <p:nvPr>
            <p:ph type="dt" sz="half" idx="10"/>
          </p:nvPr>
        </p:nvSpPr>
        <p:spPr/>
        <p:txBody>
          <a:bodyPr/>
          <a:lstStyle/>
          <a:p>
            <a:fld id="{62C963ED-4E2A-401C-99D8-D5828923A936}" type="datetime1">
              <a:rPr lang="en-GB" smtClean="0"/>
              <a:t>30/03/2025</a:t>
            </a:fld>
            <a:endParaRPr lang="en-GB"/>
          </a:p>
        </p:txBody>
      </p:sp>
      <p:sp>
        <p:nvSpPr>
          <p:cNvPr id="5" name="Footer Placeholder 4">
            <a:extLst>
              <a:ext uri="{FF2B5EF4-FFF2-40B4-BE49-F238E27FC236}">
                <a16:creationId xmlns:a16="http://schemas.microsoft.com/office/drawing/2014/main" id="{61D3E564-567F-883B-10B2-933D15890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CC263-B874-2E3A-08CB-9E2D65D650B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05784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BE1-7D70-1DAC-DA53-0D016088E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A164-A1F7-84E7-DDBE-6014F83B7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F8931-4840-505E-AE43-6C6FB13C3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6B6B86-3A41-5E68-051A-4B5DE0228435}"/>
              </a:ext>
            </a:extLst>
          </p:cNvPr>
          <p:cNvSpPr>
            <a:spLocks noGrp="1"/>
          </p:cNvSpPr>
          <p:nvPr>
            <p:ph type="dt" sz="half" idx="10"/>
          </p:nvPr>
        </p:nvSpPr>
        <p:spPr/>
        <p:txBody>
          <a:bodyPr/>
          <a:lstStyle/>
          <a:p>
            <a:fld id="{87C91C69-9FE7-4451-BF75-6A2FD63030A9}" type="datetime1">
              <a:rPr lang="en-GB" smtClean="0"/>
              <a:t>30/03/2025</a:t>
            </a:fld>
            <a:endParaRPr lang="en-GB"/>
          </a:p>
        </p:txBody>
      </p:sp>
      <p:sp>
        <p:nvSpPr>
          <p:cNvPr id="6" name="Footer Placeholder 5">
            <a:extLst>
              <a:ext uri="{FF2B5EF4-FFF2-40B4-BE49-F238E27FC236}">
                <a16:creationId xmlns:a16="http://schemas.microsoft.com/office/drawing/2014/main" id="{AF3C7185-7177-BDE9-2735-45F020EE49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2125E-AE8F-4932-9B02-4F6E4244C47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5574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47A-39E5-13AD-6C69-FA1A2C1A7B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23E22B-B00D-C06C-ACE0-3CAF3350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548AB-FDCA-414A-ECF1-6E6A85563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E6237-0E66-5D3F-D6CD-FA6AE01F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FC37-42F2-F973-A783-581F64C9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0507D-6FB7-ACB8-F9FE-F2A5CFE8BAC5}"/>
              </a:ext>
            </a:extLst>
          </p:cNvPr>
          <p:cNvSpPr>
            <a:spLocks noGrp="1"/>
          </p:cNvSpPr>
          <p:nvPr>
            <p:ph type="dt" sz="half" idx="10"/>
          </p:nvPr>
        </p:nvSpPr>
        <p:spPr/>
        <p:txBody>
          <a:bodyPr/>
          <a:lstStyle/>
          <a:p>
            <a:fld id="{C07DCF1B-1979-4894-BFD4-7C24230EA146}" type="datetime1">
              <a:rPr lang="en-GB" smtClean="0"/>
              <a:t>30/03/2025</a:t>
            </a:fld>
            <a:endParaRPr lang="en-GB"/>
          </a:p>
        </p:txBody>
      </p:sp>
      <p:sp>
        <p:nvSpPr>
          <p:cNvPr id="8" name="Footer Placeholder 7">
            <a:extLst>
              <a:ext uri="{FF2B5EF4-FFF2-40B4-BE49-F238E27FC236}">
                <a16:creationId xmlns:a16="http://schemas.microsoft.com/office/drawing/2014/main" id="{16146E1C-63CE-25EC-41C3-94F888F21A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AB7EF-7514-0414-5818-DF034547857C}"/>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56736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2179-261F-BE94-943E-75BD1946ED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D04637-98AE-FA93-B89E-EF703F42610B}"/>
              </a:ext>
            </a:extLst>
          </p:cNvPr>
          <p:cNvSpPr>
            <a:spLocks noGrp="1"/>
          </p:cNvSpPr>
          <p:nvPr>
            <p:ph type="dt" sz="half" idx="10"/>
          </p:nvPr>
        </p:nvSpPr>
        <p:spPr/>
        <p:txBody>
          <a:bodyPr/>
          <a:lstStyle/>
          <a:p>
            <a:fld id="{636DF88A-124B-4722-B579-90B03BE5B135}" type="datetime1">
              <a:rPr lang="en-GB" smtClean="0"/>
              <a:t>30/03/2025</a:t>
            </a:fld>
            <a:endParaRPr lang="en-GB"/>
          </a:p>
        </p:txBody>
      </p:sp>
      <p:sp>
        <p:nvSpPr>
          <p:cNvPr id="4" name="Footer Placeholder 3">
            <a:extLst>
              <a:ext uri="{FF2B5EF4-FFF2-40B4-BE49-F238E27FC236}">
                <a16:creationId xmlns:a16="http://schemas.microsoft.com/office/drawing/2014/main" id="{968FA218-294E-3D47-59BB-7147D068C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7F7167-FBB1-BFF6-2A73-91D133A6A85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235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707A-BC84-0D9C-CF64-1E3D86532173}"/>
              </a:ext>
            </a:extLst>
          </p:cNvPr>
          <p:cNvSpPr>
            <a:spLocks noGrp="1"/>
          </p:cNvSpPr>
          <p:nvPr>
            <p:ph type="dt" sz="half" idx="10"/>
          </p:nvPr>
        </p:nvSpPr>
        <p:spPr/>
        <p:txBody>
          <a:bodyPr/>
          <a:lstStyle/>
          <a:p>
            <a:fld id="{6499F9BD-D035-429A-8061-D1A92B444FBC}" type="datetime1">
              <a:rPr lang="en-GB" smtClean="0"/>
              <a:t>30/03/2025</a:t>
            </a:fld>
            <a:endParaRPr lang="en-GB"/>
          </a:p>
        </p:txBody>
      </p:sp>
      <p:sp>
        <p:nvSpPr>
          <p:cNvPr id="3" name="Footer Placeholder 2">
            <a:extLst>
              <a:ext uri="{FF2B5EF4-FFF2-40B4-BE49-F238E27FC236}">
                <a16:creationId xmlns:a16="http://schemas.microsoft.com/office/drawing/2014/main" id="{236C9E89-B850-1866-B194-B94A494CA6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47A51C-986D-8E3D-19D1-45FD9250EC16}"/>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4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1CF4-C617-66E3-862B-FEF56A9C7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911FF-06A9-AAA8-94A4-66182AD95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F955DA-77EA-4CC4-E721-491B6F0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773A-4950-AE31-82C3-EC03F6AE0469}"/>
              </a:ext>
            </a:extLst>
          </p:cNvPr>
          <p:cNvSpPr>
            <a:spLocks noGrp="1"/>
          </p:cNvSpPr>
          <p:nvPr>
            <p:ph type="dt" sz="half" idx="10"/>
          </p:nvPr>
        </p:nvSpPr>
        <p:spPr/>
        <p:txBody>
          <a:bodyPr/>
          <a:lstStyle/>
          <a:p>
            <a:fld id="{FC2FF2E1-9BE9-486C-A52B-CC440E47AB02}" type="datetime1">
              <a:rPr lang="en-GB" smtClean="0"/>
              <a:t>30/03/2025</a:t>
            </a:fld>
            <a:endParaRPr lang="en-GB"/>
          </a:p>
        </p:txBody>
      </p:sp>
      <p:sp>
        <p:nvSpPr>
          <p:cNvPr id="6" name="Footer Placeholder 5">
            <a:extLst>
              <a:ext uri="{FF2B5EF4-FFF2-40B4-BE49-F238E27FC236}">
                <a16:creationId xmlns:a16="http://schemas.microsoft.com/office/drawing/2014/main" id="{10F0431F-3554-83E7-E746-8FF102887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DD722-1968-BF4F-CC98-E85DAFCC324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6818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27FD-C4E6-5C38-628E-E342CF5F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6D52D7-9357-2280-B928-6BAAB272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5FD1BD-426A-80E2-3A1F-35407EB13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71BE-A24D-3046-22E5-AD3DD56E01E7}"/>
              </a:ext>
            </a:extLst>
          </p:cNvPr>
          <p:cNvSpPr>
            <a:spLocks noGrp="1"/>
          </p:cNvSpPr>
          <p:nvPr>
            <p:ph type="dt" sz="half" idx="10"/>
          </p:nvPr>
        </p:nvSpPr>
        <p:spPr/>
        <p:txBody>
          <a:bodyPr/>
          <a:lstStyle/>
          <a:p>
            <a:fld id="{B3680D87-8B9C-4BA2-B572-BDB70FC0D7A7}" type="datetime1">
              <a:rPr lang="en-GB" smtClean="0"/>
              <a:t>30/03/2025</a:t>
            </a:fld>
            <a:endParaRPr lang="en-GB"/>
          </a:p>
        </p:txBody>
      </p:sp>
      <p:sp>
        <p:nvSpPr>
          <p:cNvPr id="6" name="Footer Placeholder 5">
            <a:extLst>
              <a:ext uri="{FF2B5EF4-FFF2-40B4-BE49-F238E27FC236}">
                <a16:creationId xmlns:a16="http://schemas.microsoft.com/office/drawing/2014/main" id="{B339805E-9B45-7A75-0C65-B05236B9DC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4DB5D4-00A6-1C9C-2393-C83E756F9C20}"/>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99735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C20B-9D9F-26FE-9C6B-E020A9C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B0EBF3-8884-68DA-071C-D8426CEDF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239B-E71E-99D1-3110-4D9DFA318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829B7AE-D91D-400B-9228-ECCB52866AD0}" type="datetime1">
              <a:rPr lang="en-GB" smtClean="0"/>
              <a:t>30/03/2025</a:t>
            </a:fld>
            <a:endParaRPr lang="en-GB"/>
          </a:p>
        </p:txBody>
      </p:sp>
      <p:sp>
        <p:nvSpPr>
          <p:cNvPr id="5" name="Footer Placeholder 4">
            <a:extLst>
              <a:ext uri="{FF2B5EF4-FFF2-40B4-BE49-F238E27FC236}">
                <a16:creationId xmlns:a16="http://schemas.microsoft.com/office/drawing/2014/main" id="{4067DF26-4672-743E-599E-8D48BFEDD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4DD074-CC39-C5E9-D976-71501AA0A724}"/>
              </a:ext>
            </a:extLst>
          </p:cNvPr>
          <p:cNvSpPr>
            <a:spLocks noGrp="1"/>
          </p:cNvSpPr>
          <p:nvPr>
            <p:ph type="sldNum" sz="quarter" idx="4"/>
          </p:nvPr>
        </p:nvSpPr>
        <p:spPr>
          <a:xfrm>
            <a:off x="9448800" y="6548291"/>
            <a:ext cx="2743200" cy="365125"/>
          </a:xfrm>
          <a:prstGeom prst="rect">
            <a:avLst/>
          </a:prstGeom>
        </p:spPr>
        <p:txBody>
          <a:bodyPr vert="horz" lIns="91440" tIns="45720" rIns="91440" bIns="45720" rtlCol="0" anchor="ctr"/>
          <a:lstStyle>
            <a:lvl1pPr algn="r">
              <a:defRPr sz="1200">
                <a:solidFill>
                  <a:schemeClr val="tx1"/>
                </a:solidFill>
              </a:defRPr>
            </a:lvl1pPr>
          </a:lstStyle>
          <a:p>
            <a:fld id="{74DDA11D-2719-4AB3-AAA7-DB2910A56E08}" type="slidenum">
              <a:rPr lang="en-GB" smtClean="0"/>
              <a:pPr/>
              <a:t>‹#›</a:t>
            </a:fld>
            <a:endParaRPr lang="en-GB" dirty="0"/>
          </a:p>
        </p:txBody>
      </p:sp>
    </p:spTree>
    <p:extLst>
      <p:ext uri="{BB962C8B-B14F-4D97-AF65-F5344CB8AC3E}">
        <p14:creationId xmlns:p14="http://schemas.microsoft.com/office/powerpoint/2010/main" val="123908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0.png"/><Relationship Id="rId7" Type="http://schemas.openxmlformats.org/officeDocument/2006/relationships/image" Target="../media/image23.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0.png"/><Relationship Id="rId4" Type="http://schemas.openxmlformats.org/officeDocument/2006/relationships/image" Target="../media/image20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71FC3-1B2C-746A-F6A8-77FA9A8DC7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Rectangle 2">
            <a:extLst>
              <a:ext uri="{FF2B5EF4-FFF2-40B4-BE49-F238E27FC236}">
                <a16:creationId xmlns:a16="http://schemas.microsoft.com/office/drawing/2014/main" id="{568554F7-B174-79F4-DC46-68D2FF64134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7" name="Rectangle 6">
            <a:extLst>
              <a:ext uri="{FF2B5EF4-FFF2-40B4-BE49-F238E27FC236}">
                <a16:creationId xmlns:a16="http://schemas.microsoft.com/office/drawing/2014/main" id="{230C37D5-1433-52B7-0A78-180B08205F17}"/>
              </a:ext>
            </a:extLst>
          </p:cNvPr>
          <p:cNvSpPr/>
          <p:nvPr/>
        </p:nvSpPr>
        <p:spPr>
          <a:xfrm>
            <a:off x="0" y="6593305"/>
            <a:ext cx="4064400" cy="264695"/>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8" name="Rectangle 7">
            <a:extLst>
              <a:ext uri="{FF2B5EF4-FFF2-40B4-BE49-F238E27FC236}">
                <a16:creationId xmlns:a16="http://schemas.microsoft.com/office/drawing/2014/main" id="{C9F42401-7236-E1BF-C86A-2AA6084B3FAA}"/>
              </a:ext>
            </a:extLst>
          </p:cNvPr>
          <p:cNvSpPr/>
          <p:nvPr/>
        </p:nvSpPr>
        <p:spPr>
          <a:xfrm>
            <a:off x="4064400" y="6593305"/>
            <a:ext cx="4064400" cy="264695"/>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Rectangle 8">
            <a:extLst>
              <a:ext uri="{FF2B5EF4-FFF2-40B4-BE49-F238E27FC236}">
                <a16:creationId xmlns:a16="http://schemas.microsoft.com/office/drawing/2014/main" id="{D5471492-F85C-788A-940F-DC5DE2D8F51E}"/>
              </a:ext>
            </a:extLst>
          </p:cNvPr>
          <p:cNvSpPr/>
          <p:nvPr/>
        </p:nvSpPr>
        <p:spPr>
          <a:xfrm>
            <a:off x="8127602" y="6593304"/>
            <a:ext cx="4064400" cy="264695"/>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95E7F9AA-F423-8939-0562-C60D980C1651}"/>
              </a:ext>
            </a:extLst>
          </p:cNvPr>
          <p:cNvSpPr txBox="1"/>
          <p:nvPr/>
        </p:nvSpPr>
        <p:spPr>
          <a:xfrm>
            <a:off x="1231701" y="2016002"/>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MEC8211 - Vérif. et </a:t>
            </a:r>
            <a:r>
              <a:rPr lang="fr-FR" sz="3200" b="1" noProof="0" dirty="0" err="1">
                <a:latin typeface="Times New Roman" panose="02020603050405020304" pitchFamily="18" charset="0"/>
                <a:cs typeface="Times New Roman" panose="02020603050405020304" pitchFamily="18" charset="0"/>
              </a:rPr>
              <a:t>valid</a:t>
            </a:r>
            <a:r>
              <a:rPr lang="fr-FR" sz="3200" b="1" noProof="0" dirty="0">
                <a:latin typeface="Times New Roman" panose="02020603050405020304" pitchFamily="18" charset="0"/>
                <a:cs typeface="Times New Roman" panose="02020603050405020304" pitchFamily="18" charset="0"/>
              </a:rPr>
              <a:t>. en modélisation numérique</a:t>
            </a:r>
          </a:p>
        </p:txBody>
      </p:sp>
      <p:sp>
        <p:nvSpPr>
          <p:cNvPr id="5" name="TextBox 4">
            <a:extLst>
              <a:ext uri="{FF2B5EF4-FFF2-40B4-BE49-F238E27FC236}">
                <a16:creationId xmlns:a16="http://schemas.microsoft.com/office/drawing/2014/main" id="{CCB64622-7D99-EF9C-E64A-6B7A68B130E7}"/>
              </a:ext>
            </a:extLst>
          </p:cNvPr>
          <p:cNvSpPr txBox="1"/>
          <p:nvPr/>
        </p:nvSpPr>
        <p:spPr>
          <a:xfrm>
            <a:off x="1231701" y="2939854"/>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Devoir 3</a:t>
            </a:r>
          </a:p>
        </p:txBody>
      </p:sp>
      <p:sp>
        <p:nvSpPr>
          <p:cNvPr id="6" name="Rectangle 5">
            <a:extLst>
              <a:ext uri="{FF2B5EF4-FFF2-40B4-BE49-F238E27FC236}">
                <a16:creationId xmlns:a16="http://schemas.microsoft.com/office/drawing/2014/main" id="{57048EEB-143A-0EB0-AB6E-49FD65A632CE}"/>
              </a:ext>
            </a:extLst>
          </p:cNvPr>
          <p:cNvSpPr/>
          <p:nvPr/>
        </p:nvSpPr>
        <p:spPr>
          <a:xfrm flipV="1">
            <a:off x="2849033" y="2643859"/>
            <a:ext cx="6493934" cy="7181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1" name="TextBox 10">
            <a:extLst>
              <a:ext uri="{FF2B5EF4-FFF2-40B4-BE49-F238E27FC236}">
                <a16:creationId xmlns:a16="http://schemas.microsoft.com/office/drawing/2014/main" id="{ADA3B4ED-F9F9-8357-018A-C931A9829ED9}"/>
              </a:ext>
            </a:extLst>
          </p:cNvPr>
          <p:cNvSpPr txBox="1"/>
          <p:nvPr/>
        </p:nvSpPr>
        <p:spPr>
          <a:xfrm>
            <a:off x="1231701" y="3863706"/>
            <a:ext cx="6096000" cy="1477328"/>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Etudiants</a:t>
            </a:r>
            <a:r>
              <a:rPr lang="fr-FR" noProof="0" dirty="0">
                <a:latin typeface="Times New Roman" panose="02020603050405020304" pitchFamily="18" charset="0"/>
                <a:cs typeface="Times New Roman" panose="02020603050405020304" pitchFamily="18" charset="0"/>
              </a:rPr>
              <a:t> :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Cédric Fiorello</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Gauthier Brunel </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François Gleyzon</a:t>
            </a:r>
          </a:p>
        </p:txBody>
      </p:sp>
      <p:sp>
        <p:nvSpPr>
          <p:cNvPr id="13" name="TextBox 12">
            <a:extLst>
              <a:ext uri="{FF2B5EF4-FFF2-40B4-BE49-F238E27FC236}">
                <a16:creationId xmlns:a16="http://schemas.microsoft.com/office/drawing/2014/main" id="{2A150A6C-B8B3-44CE-8884-B81C5AD95D13}"/>
              </a:ext>
            </a:extLst>
          </p:cNvPr>
          <p:cNvSpPr txBox="1"/>
          <p:nvPr/>
        </p:nvSpPr>
        <p:spPr>
          <a:xfrm>
            <a:off x="6096000" y="3863705"/>
            <a:ext cx="6104408" cy="923330"/>
          </a:xfrm>
          <a:prstGeom prst="rect">
            <a:avLst/>
          </a:prstGeom>
          <a:noFill/>
        </p:spPr>
        <p:txBody>
          <a:bodyPr wrap="square">
            <a:spAutoFit/>
          </a:bodyPr>
          <a:lstStyle/>
          <a:p>
            <a:r>
              <a:rPr lang="fr-FR" b="1" noProof="0" dirty="0">
                <a:latin typeface="Times New Roman" panose="02020603050405020304" pitchFamily="18" charset="0"/>
                <a:cs typeface="Times New Roman" panose="02020603050405020304" pitchFamily="18" charset="0"/>
              </a:rPr>
              <a:t>Lien vers le GitHub </a:t>
            </a:r>
            <a:r>
              <a:rPr lang="fr-FR" noProof="0" dirty="0">
                <a:latin typeface="Times New Roman" panose="02020603050405020304" pitchFamily="18" charset="0"/>
                <a:cs typeface="Times New Roman" panose="02020603050405020304" pitchFamily="18" charset="0"/>
              </a:rPr>
              <a:t>:</a:t>
            </a:r>
          </a:p>
          <a:p>
            <a:endParaRPr lang="fr-FR" noProof="0" dirty="0">
              <a:latin typeface="Times New Roman" panose="02020603050405020304" pitchFamily="18" charset="0"/>
              <a:cs typeface="Times New Roman" panose="02020603050405020304" pitchFamily="18" charset="0"/>
            </a:endParaRPr>
          </a:p>
          <a:p>
            <a:r>
              <a:rPr lang="fr-FR" noProof="0" dirty="0">
                <a:latin typeface="Times New Roman" panose="02020603050405020304" pitchFamily="18" charset="0"/>
                <a:cs typeface="Times New Roman" panose="02020603050405020304" pitchFamily="18" charset="0"/>
              </a:rPr>
              <a:t>https://github.com/GauthierBRUNEL/MEC8211_devoir_3</a:t>
            </a:r>
          </a:p>
        </p:txBody>
      </p:sp>
      <p:sp>
        <p:nvSpPr>
          <p:cNvPr id="10" name="Slide Number Placeholder 9">
            <a:extLst>
              <a:ext uri="{FF2B5EF4-FFF2-40B4-BE49-F238E27FC236}">
                <a16:creationId xmlns:a16="http://schemas.microsoft.com/office/drawing/2014/main" id="{29CAE012-D9F6-EF5F-ED67-6378587E51A0}"/>
              </a:ext>
            </a:extLst>
          </p:cNvPr>
          <p:cNvSpPr>
            <a:spLocks noGrp="1"/>
          </p:cNvSpPr>
          <p:nvPr>
            <p:ph type="sldNum" sz="quarter" idx="12"/>
          </p:nvPr>
        </p:nvSpPr>
        <p:spPr/>
        <p:txBody>
          <a:bodyPr/>
          <a:lstStyle/>
          <a:p>
            <a:fld id="{74DDA11D-2719-4AB3-AAA7-DB2910A56E08}" type="slidenum">
              <a:rPr lang="en-GB" smtClean="0"/>
              <a:t>1</a:t>
            </a:fld>
            <a:endParaRPr lang="en-GB" dirty="0"/>
          </a:p>
        </p:txBody>
      </p:sp>
    </p:spTree>
    <p:extLst>
      <p:ext uri="{BB962C8B-B14F-4D97-AF65-F5344CB8AC3E}">
        <p14:creationId xmlns:p14="http://schemas.microsoft.com/office/powerpoint/2010/main" val="280129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D4C00-AB6D-6439-4C3E-3D08FECCE836}"/>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0DDF068-C165-588B-1E14-56687FF1228B}"/>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5962CF46-E93A-6CCD-3728-04951B8C1C0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D &amp; E</a:t>
            </a:r>
          </a:p>
        </p:txBody>
      </p:sp>
      <p:sp>
        <p:nvSpPr>
          <p:cNvPr id="39" name="Rectangle 38">
            <a:extLst>
              <a:ext uri="{FF2B5EF4-FFF2-40B4-BE49-F238E27FC236}">
                <a16:creationId xmlns:a16="http://schemas.microsoft.com/office/drawing/2014/main" id="{662B034A-A938-DB00-915C-56167204331C}"/>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AEF83C1-2829-E6C9-BC3C-16F0CA5938E3}"/>
                  </a:ext>
                </a:extLst>
              </p:cNvPr>
              <p:cNvSpPr txBox="1"/>
              <p:nvPr/>
            </p:nvSpPr>
            <p:spPr>
              <a:xfrm>
                <a:off x="0" y="627468"/>
                <a:ext cx="12192000" cy="591899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Finalement, nous venons de calculer toutes les incertitudes nécessaires au calcul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oMath>
                </a14:m>
                <a:r>
                  <a:rPr lang="fr-FR" dirty="0">
                    <a:latin typeface="Times New Roman" panose="02020603050405020304" pitchFamily="18" charset="0"/>
                    <a:cs typeface="Times New Roman" panose="02020603050405020304" pitchFamily="18" charset="0"/>
                  </a:rPr>
                  <a:t> pour la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étant donné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up>
                              <m:r>
                                <a:rPr lang="fr-FR" b="0" i="1" smtClean="0">
                                  <a:latin typeface="Cambria Math" panose="02040503050406030204" pitchFamily="18" charset="0"/>
                                  <a:cs typeface="Times New Roman" panose="02020603050405020304" pitchFamily="18" charset="0"/>
                                </a:rPr>
                                <m:t>2</m:t>
                              </m:r>
                            </m:sup>
                          </m:sSubSup>
                          <m:r>
                            <a:rPr lang="fr-FR" b="0" i="1" smtClean="0">
                              <a:latin typeface="Cambria Math" panose="02040503050406030204" pitchFamily="18" charset="0"/>
                              <a:cs typeface="Times New Roman" panose="02020603050405020304" pitchFamily="18" charset="0"/>
                            </a:rPr>
                            <m:t>+</m:t>
                          </m:r>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up>
                              <m:r>
                                <a:rPr lang="fr-FR" b="0" i="1" smtClean="0">
                                  <a:latin typeface="Cambria Math" panose="02040503050406030204" pitchFamily="18" charset="0"/>
                                  <a:cs typeface="Times New Roman" panose="02020603050405020304" pitchFamily="18" charset="0"/>
                                </a:rPr>
                                <m:t>2</m:t>
                              </m:r>
                            </m:sup>
                          </m:sSubSup>
                          <m:r>
                            <a:rPr lang="fr-FR" b="0" i="1" smtClean="0">
                              <a:latin typeface="Cambria Math" panose="02040503050406030204" pitchFamily="18" charset="0"/>
                              <a:cs typeface="Times New Roman" panose="02020603050405020304" pitchFamily="18" charset="0"/>
                            </a:rPr>
                            <m:t>+</m:t>
                          </m:r>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up>
                              <m:r>
                                <a:rPr lang="fr-FR" b="0" i="1" smtClean="0">
                                  <a:latin typeface="Cambria Math" panose="02040503050406030204" pitchFamily="18" charset="0"/>
                                  <a:cs typeface="Times New Roman" panose="02020603050405020304" pitchFamily="18" charset="0"/>
                                </a:rPr>
                                <m:t>2</m:t>
                              </m:r>
                            </m:sup>
                          </m:sSubSup>
                        </m:e>
                      </m:rad>
                      <m:r>
                        <a:rPr lang="fr-FR" b="0" i="1" smtClean="0">
                          <a:latin typeface="Cambria Math" panose="02040503050406030204" pitchFamily="18" charset="0"/>
                          <a:cs typeface="Times New Roman" panose="02020603050405020304" pitchFamily="18" charset="0"/>
                        </a:rPr>
                        <m:t>=</m:t>
                      </m:r>
                      <m:rad>
                        <m:radPr>
                          <m:degHide m:val="on"/>
                          <m:ctrlPr>
                            <a:rPr lang="fr-FR" i="1">
                              <a:latin typeface="Cambria Math" panose="02040503050406030204" pitchFamily="18" charset="0"/>
                              <a:cs typeface="Times New Roman" panose="02020603050405020304" pitchFamily="18" charset="0"/>
                            </a:rPr>
                          </m:ctrlPr>
                        </m:radPr>
                        <m:deg/>
                        <m:e>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𝑖𝑛𝑝𝑢𝑡</m:t>
                              </m:r>
                            </m:sub>
                            <m:sup>
                              <m:r>
                                <a:rPr lang="fr-FR" i="1">
                                  <a:latin typeface="Cambria Math" panose="02040503050406030204" pitchFamily="18" charset="0"/>
                                  <a:cs typeface="Times New Roman" panose="02020603050405020304" pitchFamily="18" charset="0"/>
                                </a:rPr>
                                <m:t>2</m:t>
                              </m:r>
                            </m:sup>
                          </m:sSubSup>
                          <m:r>
                            <a:rPr lang="fr-FR" i="1">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𝐷</m:t>
                              </m:r>
                            </m:sub>
                            <m:sup>
                              <m:r>
                                <a:rPr lang="fr-FR" i="1">
                                  <a:latin typeface="Cambria Math" panose="02040503050406030204" pitchFamily="18" charset="0"/>
                                  <a:cs typeface="Times New Roman" panose="02020603050405020304" pitchFamily="18" charset="0"/>
                                </a:rPr>
                                <m:t>2</m:t>
                              </m:r>
                            </m:sup>
                          </m:sSubSup>
                        </m:e>
                      </m:rad>
                      <m:r>
                        <a:rPr lang="fr-FR" i="1">
                          <a:latin typeface="Cambria Math" panose="02040503050406030204" pitchFamily="18" charset="0"/>
                          <a:cs typeface="Times New Roman" panose="02020603050405020304" pitchFamily="18" charset="0"/>
                        </a:rPr>
                        <m:t>=17.9915 </m:t>
                      </m:r>
                      <m:r>
                        <a:rPr lang="fr-FR" i="1">
                          <a:latin typeface="Cambria Math" panose="02040503050406030204" pitchFamily="18" charset="0"/>
                          <a:ea typeface="Cambria Math" panose="02040503050406030204" pitchFamily="18" charset="0"/>
                          <a:cs typeface="Times New Roman" panose="02020603050405020304" pitchFamily="18" charset="0"/>
                        </a:rPr>
                        <m:t>𝜇</m:t>
                      </m:r>
                      <m:sSup>
                        <m:sSupPr>
                          <m:ctrlPr>
                            <a:rPr lang="fr-FR" i="1">
                              <a:latin typeface="Cambria Math" panose="02040503050406030204" pitchFamily="18" charset="0"/>
                              <a:ea typeface="Cambria Math" panose="02040503050406030204" pitchFamily="18" charset="0"/>
                              <a:cs typeface="Times New Roman" panose="02020603050405020304" pitchFamily="18" charset="0"/>
                            </a:rPr>
                          </m:ctrlPr>
                        </m:sSupPr>
                        <m:e>
                          <m:r>
                            <a:rPr lang="fr-FR" i="1">
                              <a:latin typeface="Cambria Math" panose="02040503050406030204" pitchFamily="18" charset="0"/>
                              <a:ea typeface="Cambria Math" panose="02040503050406030204" pitchFamily="18" charset="0"/>
                              <a:cs typeface="Times New Roman" panose="02020603050405020304" pitchFamily="18" charset="0"/>
                            </a:rPr>
                            <m:t>𝑚</m:t>
                          </m:r>
                        </m:e>
                        <m:sup>
                          <m:r>
                            <a:rPr lang="fr-FR" i="1">
                              <a:latin typeface="Cambria Math" panose="02040503050406030204" pitchFamily="18" charset="0"/>
                              <a:ea typeface="Cambria Math" panose="02040503050406030204" pitchFamily="18" charset="0"/>
                              <a:cs typeface="Times New Roman" panose="02020603050405020304" pitchFamily="18" charset="0"/>
                            </a:rPr>
                            <m:t>2</m:t>
                          </m:r>
                        </m:sup>
                      </m:sSup>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17.9805 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cherchons maintenant à calculer </a:t>
                </a:r>
                <a14:m>
                  <m:oMath xmlns:m="http://schemas.openxmlformats.org/officeDocument/2006/math">
                    <m:r>
                      <a:rPr lang="fr-FR" b="0" i="1" smtClean="0">
                        <a:latin typeface="Cambria Math" panose="02040503050406030204" pitchFamily="18" charset="0"/>
                        <a:cs typeface="Times New Roman" panose="02020603050405020304" pitchFamily="18" charset="0"/>
                      </a:rPr>
                      <m:t>𝐸</m:t>
                    </m:r>
                  </m:oMath>
                </a14:m>
                <a:r>
                  <a:rPr lang="fr-FR" dirty="0">
                    <a:latin typeface="Times New Roman" panose="02020603050405020304" pitchFamily="18" charset="0"/>
                    <a:cs typeface="Times New Roman" panose="02020603050405020304" pitchFamily="18" charset="0"/>
                  </a:rPr>
                  <a:t>, l’erreur vraie, tel que </a:t>
                </a:r>
                <a14:m>
                  <m:oMath xmlns:m="http://schemas.openxmlformats.org/officeDocument/2006/math">
                    <m:r>
                      <a:rPr lang="fr-FR" i="1">
                        <a:latin typeface="Cambria Math" panose="02040503050406030204" pitchFamily="18" charset="0"/>
                        <a:cs typeface="Times New Roman" panose="02020603050405020304" pitchFamily="18" charset="0"/>
                      </a:rPr>
                      <m:t>𝐸</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𝐷</m:t>
                    </m:r>
                  </m:oMath>
                </a14:m>
                <a:r>
                  <a:rPr lang="fr-FR" dirty="0">
                    <a:latin typeface="Times New Roman" panose="02020603050405020304" pitchFamily="18" charset="0"/>
                    <a:cs typeface="Times New Roman" panose="02020603050405020304" pitchFamily="18" charset="0"/>
                  </a:rPr>
                  <a:t>. On prend ici la différence des valeurs médianes (hypothèse) obtenue numériquement et expérimentalement. D’après l’énoncé, nous avons </a:t>
                </a:r>
                <a14:m>
                  <m:oMath xmlns:m="http://schemas.openxmlformats.org/officeDocument/2006/math">
                    <m:r>
                      <a:rPr lang="fr-FR" i="1">
                        <a:latin typeface="Cambria Math" panose="02040503050406030204" pitchFamily="18" charset="0"/>
                        <a:cs typeface="Times New Roman" panose="02020603050405020304" pitchFamily="18" charset="0"/>
                      </a:rPr>
                      <m:t>𝐷</m:t>
                    </m:r>
                    <m:r>
                      <a:rPr lang="fr-FR" b="0" i="1" smtClean="0">
                        <a:latin typeface="Cambria Math" panose="02040503050406030204" pitchFamily="18" charset="0"/>
                        <a:cs typeface="Times New Roman" panose="02020603050405020304" pitchFamily="18" charset="0"/>
                      </a:rPr>
                      <m:t>=80.6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Vis-à-vis de la simulation, en reprenant la PDF de la question A, nous avons trouvé </a:t>
                </a:r>
                <a14:m>
                  <m:oMath xmlns:m="http://schemas.openxmlformats.org/officeDocument/2006/math">
                    <m:r>
                      <a:rPr lang="fr-FR" i="1">
                        <a:latin typeface="Cambria Math" panose="02040503050406030204" pitchFamily="18" charset="0"/>
                        <a:cs typeface="Times New Roman" panose="02020603050405020304" pitchFamily="18" charset="0"/>
                      </a:rPr>
                      <m:t>𝑆</m:t>
                    </m:r>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21.995 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Finalement, nous trouvons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cs typeface="Times New Roman" panose="02020603050405020304" pitchFamily="18" charset="0"/>
                        </a:rPr>
                        <m:t>𝐸</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𝐷</m:t>
                      </m:r>
                      <m:r>
                        <a:rPr lang="fr-FR" b="0" i="1" smtClean="0">
                          <a:latin typeface="Cambria Math" panose="02040503050406030204" pitchFamily="18" charset="0"/>
                          <a:cs typeface="Times New Roman" panose="02020603050405020304" pitchFamily="18" charset="0"/>
                        </a:rPr>
                        <m:t>=−58.605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pouvons finalement calculer l’intervalle de confiance de </a:t>
                </a:r>
                <a14:m>
                  <m:oMath xmlns:m="http://schemas.openxmlformats.org/officeDocument/2006/math">
                    <m:sSub>
                      <m:sSubPr>
                        <m:ctrlP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oMath>
                </a14:m>
                <a:r>
                  <a:rPr lang="fr-FR" dirty="0">
                    <a:latin typeface="Times New Roman" panose="02020603050405020304" pitchFamily="18" charset="0"/>
                    <a:cs typeface="Times New Roman" panose="02020603050405020304" pitchFamily="18" charset="0"/>
                  </a:rPr>
                  <a:t>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ea typeface="Cambria Math" panose="02040503050406030204" pitchFamily="18" charset="0"/>
                              <a:cs typeface="Times New Roman" panose="02020603050405020304" pitchFamily="18" charset="0"/>
                            </a:rPr>
                            <m:t>𝐸</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𝑘</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𝑣𝑎𝑙</m:t>
                              </m:r>
                            </m:sub>
                          </m:sSub>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𝐸</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𝑣𝑎𝑙</m:t>
                              </m:r>
                            </m:sub>
                          </m:sSub>
                        </m:e>
                      </m:d>
                    </m:oMath>
                  </m:oMathPara>
                </a14:m>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Après application numérique pour </a:t>
                </a:r>
                <a14:m>
                  <m:oMath xmlns:m="http://schemas.openxmlformats.org/officeDocument/2006/math">
                    <m:r>
                      <a:rPr lang="fr-FR" b="0" i="1" smtClean="0">
                        <a:latin typeface="Cambria Math" panose="02040503050406030204" pitchFamily="18" charset="0"/>
                        <a:cs typeface="Times New Roman" panose="02020603050405020304" pitchFamily="18" charset="0"/>
                      </a:rPr>
                      <m:t>𝑘</m:t>
                    </m:r>
                    <m:r>
                      <a:rPr lang="fr-FR" b="0" i="1" smtClean="0">
                        <a:latin typeface="Cambria Math" panose="02040503050406030204" pitchFamily="18" charset="0"/>
                        <a:cs typeface="Times New Roman" panose="02020603050405020304" pitchFamily="18" charset="0"/>
                      </a:rPr>
                      <m:t>=2</m:t>
                    </m:r>
                  </m:oMath>
                </a14:m>
                <a:r>
                  <a:rPr lang="fr-FR" dirty="0">
                    <a:latin typeface="Times New Roman" panose="02020603050405020304" pitchFamily="18" charset="0"/>
                    <a:cs typeface="Times New Roman" panose="02020603050405020304" pitchFamily="18" charset="0"/>
                  </a:rPr>
                  <a:t> : </a:t>
                </a:r>
              </a:p>
              <a:p>
                <a:pPr algn="ctr"/>
                <a14:m>
                  <m:oMathPara xmlns:m="http://schemas.openxmlformats.org/officeDocument/2006/math">
                    <m:oMathParaPr>
                      <m:jc m:val="centerGroup"/>
                    </m:oMathParaPr>
                    <m:oMath xmlns:m="http://schemas.openxmlformats.org/officeDocument/2006/math">
                      <m:sSub>
                        <m:sSubPr>
                          <m:ctrlP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ea typeface="Cambria Math" panose="02040503050406030204" pitchFamily="18" charset="0"/>
                              <a:cs typeface="Times New Roman" panose="02020603050405020304" pitchFamily="18" charset="0"/>
                            </a:rPr>
                            <m:t>−94.566</m:t>
                          </m:r>
                          <m:r>
                            <a:rPr lang="fr-FR" b="0" i="1" smtClean="0">
                              <a:latin typeface="Cambria Math" panose="02040503050406030204" pitchFamily="18" charset="0"/>
                              <a:cs typeface="Times New Roman" panose="02020603050405020304" pitchFamily="18" charset="0"/>
                            </a:rPr>
                            <m:t> ;</m:t>
                          </m:r>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22.644</m:t>
                          </m:r>
                        </m:e>
                      </m:d>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Une première remarque face à ce résultat consisterait à dire que le modèle numérique sous-estime systématiquement les valeurs expérimentales.</a:t>
                </a:r>
              </a:p>
            </p:txBody>
          </p:sp>
        </mc:Choice>
        <mc:Fallback xmlns="">
          <p:sp>
            <p:nvSpPr>
              <p:cNvPr id="2" name="TextBox 1">
                <a:extLst>
                  <a:ext uri="{FF2B5EF4-FFF2-40B4-BE49-F238E27FC236}">
                    <a16:creationId xmlns:a16="http://schemas.microsoft.com/office/drawing/2014/main" id="{4AEF83C1-2829-E6C9-BC3C-16F0CA5938E3}"/>
                  </a:ext>
                </a:extLst>
              </p:cNvPr>
              <p:cNvSpPr txBox="1">
                <a:spLocks noRot="1" noChangeAspect="1" noMove="1" noResize="1" noEditPoints="1" noAdjustHandles="1" noChangeArrowheads="1" noChangeShapeType="1" noTextEdit="1"/>
              </p:cNvSpPr>
              <p:nvPr/>
            </p:nvSpPr>
            <p:spPr>
              <a:xfrm>
                <a:off x="0" y="627468"/>
                <a:ext cx="12192000" cy="5918993"/>
              </a:xfrm>
              <a:prstGeom prst="rect">
                <a:avLst/>
              </a:prstGeom>
              <a:blipFill>
                <a:blip r:embed="rId2"/>
                <a:stretch>
                  <a:fillRect l="-400" t="-618" r="-400" b="-721"/>
                </a:stretch>
              </a:blipFill>
            </p:spPr>
            <p:txBody>
              <a:bodyPr/>
              <a:lstStyle/>
              <a:p>
                <a:r>
                  <a:rPr lang="en-CA">
                    <a:noFill/>
                  </a:rPr>
                  <a:t> </a:t>
                </a:r>
              </a:p>
            </p:txBody>
          </p:sp>
        </mc:Fallback>
      </mc:AlternateContent>
      <p:sp>
        <p:nvSpPr>
          <p:cNvPr id="3" name="Slide Number Placeholder 2">
            <a:extLst>
              <a:ext uri="{FF2B5EF4-FFF2-40B4-BE49-F238E27FC236}">
                <a16:creationId xmlns:a16="http://schemas.microsoft.com/office/drawing/2014/main" id="{393C6C75-51D6-A7F0-2D80-F849190C70D8}"/>
              </a:ext>
            </a:extLst>
          </p:cNvPr>
          <p:cNvSpPr>
            <a:spLocks noGrp="1"/>
          </p:cNvSpPr>
          <p:nvPr>
            <p:ph type="sldNum" sz="quarter" idx="12"/>
          </p:nvPr>
        </p:nvSpPr>
        <p:spPr/>
        <p:txBody>
          <a:bodyPr/>
          <a:lstStyle/>
          <a:p>
            <a:fld id="{74DDA11D-2719-4AB3-AAA7-DB2910A56E08}" type="slidenum">
              <a:rPr lang="en-GB" smtClean="0"/>
              <a:t>10</a:t>
            </a:fld>
            <a:endParaRPr lang="en-GB" dirty="0"/>
          </a:p>
        </p:txBody>
      </p:sp>
    </p:spTree>
    <p:extLst>
      <p:ext uri="{BB962C8B-B14F-4D97-AF65-F5344CB8AC3E}">
        <p14:creationId xmlns:p14="http://schemas.microsoft.com/office/powerpoint/2010/main" val="1947937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539444-35D2-9A22-D3E3-D6B45E16ACAE}"/>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1E9CCABC-32FC-BF08-D48E-1DA668DE4DE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009CF8F-94F5-BBC3-FD72-C31AFEE5E8A1}"/>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a:t>
            </a:r>
          </a:p>
        </p:txBody>
      </p:sp>
      <p:sp>
        <p:nvSpPr>
          <p:cNvPr id="39" name="Rectangle 38">
            <a:extLst>
              <a:ext uri="{FF2B5EF4-FFF2-40B4-BE49-F238E27FC236}">
                <a16:creationId xmlns:a16="http://schemas.microsoft.com/office/drawing/2014/main" id="{48C8059E-7EBC-BE60-7C87-0A8EE769D43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9D9BB3F-31FE-3C76-CAD4-8E7AF00F7CCE}"/>
                  </a:ext>
                </a:extLst>
              </p:cNvPr>
              <p:cNvSpPr txBox="1"/>
              <p:nvPr/>
            </p:nvSpPr>
            <p:spPr>
              <a:xfrm>
                <a:off x="0" y="627468"/>
                <a:ext cx="12192000" cy="151990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Si l’on se base sur le standard V&amp;V20-2009 ASME, nous pouvons dire que nous sommes dans le cas où </a:t>
                </a:r>
                <a14:m>
                  <m:oMath xmlns:m="http://schemas.openxmlformats.org/officeDocument/2006/math">
                    <m:d>
                      <m:dPr>
                        <m:begChr m:val="|"/>
                        <m:endChr m:val="|"/>
                        <m:ctrlPr>
                          <a:rPr lang="fr-FR" i="1">
                            <a:latin typeface="Cambria Math" panose="02040503050406030204" pitchFamily="18" charset="0"/>
                            <a:cs typeface="Times New Roman" panose="02020603050405020304" pitchFamily="18" charset="0"/>
                          </a:rPr>
                        </m:ctrlPr>
                      </m:dPr>
                      <m:e>
                        <m:r>
                          <a:rPr lang="fr-FR">
                            <a:latin typeface="Cambria Math" panose="02040503050406030204" pitchFamily="18" charset="0"/>
                            <a:cs typeface="Times New Roman" panose="02020603050405020304" pitchFamily="18" charset="0"/>
                          </a:rPr>
                          <m:t>𝐸</m:t>
                        </m:r>
                      </m:e>
                    </m:d>
                    <m:r>
                      <a:rPr lang="fr-FR">
                        <a:latin typeface="Cambria Math" panose="02040503050406030204" pitchFamily="18" charset="0"/>
                        <a:cs typeface="Times New Roman" panose="02020603050405020304" pitchFamily="18" charset="0"/>
                      </a:rPr>
                      <m:t>&gt;</m:t>
                    </m:r>
                    <m:sSub>
                      <m:sSubPr>
                        <m:ctrlPr>
                          <a:rPr lang="fr-FR" i="1">
                            <a:latin typeface="Cambria Math" panose="02040503050406030204" pitchFamily="18" charset="0"/>
                            <a:cs typeface="Times New Roman" panose="02020603050405020304" pitchFamily="18" charset="0"/>
                          </a:rPr>
                        </m:ctrlPr>
                      </m:sSubPr>
                      <m:e>
                        <m:r>
                          <a:rPr lang="fr-FR">
                            <a:latin typeface="Cambria Math" panose="02040503050406030204" pitchFamily="18" charset="0"/>
                            <a:cs typeface="Times New Roman" panose="02020603050405020304" pitchFamily="18" charset="0"/>
                          </a:rPr>
                          <m:t>𝑈</m:t>
                        </m:r>
                      </m:e>
                      <m:sub>
                        <m:d>
                          <m:dPr>
                            <m:ctrlPr>
                              <a:rPr lang="fr-FR" i="1">
                                <a:latin typeface="Cambria Math" panose="02040503050406030204" pitchFamily="18" charset="0"/>
                                <a:cs typeface="Times New Roman" panose="02020603050405020304" pitchFamily="18" charset="0"/>
                              </a:rPr>
                            </m:ctrlPr>
                          </m:dPr>
                          <m:e>
                            <m:r>
                              <a:rPr lang="fr-FR">
                                <a:latin typeface="Cambria Math" panose="02040503050406030204" pitchFamily="18" charset="0"/>
                                <a:cs typeface="Times New Roman" panose="02020603050405020304" pitchFamily="18" charset="0"/>
                              </a:rPr>
                              <m:t>%, </m:t>
                            </m:r>
                            <m:r>
                              <a:rPr lang="fr-FR">
                                <a:latin typeface="Cambria Math" panose="02040503050406030204" pitchFamily="18" charset="0"/>
                                <a:cs typeface="Times New Roman" panose="02020603050405020304" pitchFamily="18" charset="0"/>
                              </a:rPr>
                              <m:t>𝑣𝑎𝑙</m:t>
                            </m:r>
                          </m:e>
                        </m:d>
                      </m:sub>
                    </m:sSub>
                    <m:r>
                      <a:rPr lang="fr-FR">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a:latin typeface="Cambria Math" panose="02040503050406030204" pitchFamily="18" charset="0"/>
                            <a:cs typeface="Times New Roman" panose="02020603050405020304" pitchFamily="18" charset="0"/>
                          </a:rPr>
                          <m:t>|</m:t>
                        </m:r>
                        <m:r>
                          <a:rPr lang="fr-FR">
                            <a:latin typeface="Cambria Math" panose="02040503050406030204" pitchFamily="18" charset="0"/>
                            <a:cs typeface="Times New Roman" panose="02020603050405020304" pitchFamily="18" charset="0"/>
                          </a:rPr>
                          <m:t>𝛿</m:t>
                        </m:r>
                      </m:e>
                      <m:sub>
                        <m:r>
                          <a:rPr lang="fr-FR">
                            <a:latin typeface="Cambria Math" panose="02040503050406030204" pitchFamily="18" charset="0"/>
                            <a:cs typeface="Times New Roman" panose="02020603050405020304" pitchFamily="18" charset="0"/>
                          </a:rPr>
                          <m:t>𝑚𝑜𝑑𝑒𝑙</m:t>
                        </m:r>
                      </m:sub>
                    </m:sSub>
                    <m:r>
                      <a:rPr lang="fr-FR">
                        <a:latin typeface="Cambria Math" panose="02040503050406030204" pitchFamily="18" charset="0"/>
                        <a:cs typeface="Times New Roman" panose="02020603050405020304" pitchFamily="18" charset="0"/>
                      </a:rPr>
                      <m:t>|&lt;</m:t>
                    </m:r>
                    <m:r>
                      <a:rPr lang="fr-FR">
                        <a:latin typeface="Cambria Math" panose="02040503050406030204" pitchFamily="18" charset="0"/>
                        <a:cs typeface="Times New Roman" panose="02020603050405020304" pitchFamily="18" charset="0"/>
                      </a:rPr>
                      <m:t>𝐸</m:t>
                    </m:r>
                    <m:r>
                      <a:rPr lang="fr-FR">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a:latin typeface="Cambria Math" panose="02040503050406030204" pitchFamily="18" charset="0"/>
                            <a:cs typeface="Times New Roman" panose="02020603050405020304" pitchFamily="18" charset="0"/>
                          </a:rPr>
                          <m:t>𝑈</m:t>
                        </m:r>
                      </m:e>
                      <m:sub>
                        <m:d>
                          <m:dPr>
                            <m:ctrlPr>
                              <a:rPr lang="fr-FR" i="1">
                                <a:latin typeface="Cambria Math" panose="02040503050406030204" pitchFamily="18" charset="0"/>
                                <a:cs typeface="Times New Roman" panose="02020603050405020304" pitchFamily="18" charset="0"/>
                              </a:rPr>
                            </m:ctrlPr>
                          </m:dPr>
                          <m:e>
                            <m:r>
                              <a:rPr lang="fr-FR">
                                <a:latin typeface="Cambria Math" panose="02040503050406030204" pitchFamily="18" charset="0"/>
                                <a:cs typeface="Times New Roman" panose="02020603050405020304" pitchFamily="18" charset="0"/>
                              </a:rPr>
                              <m:t>%, </m:t>
                            </m:r>
                            <m:r>
                              <a:rPr lang="fr-FR">
                                <a:latin typeface="Cambria Math" panose="02040503050406030204" pitchFamily="18" charset="0"/>
                                <a:cs typeface="Times New Roman" panose="02020603050405020304" pitchFamily="18" charset="0"/>
                              </a:rPr>
                              <m:t>𝑣𝑎𝑙</m:t>
                            </m:r>
                          </m:e>
                        </m:d>
                      </m:sub>
                    </m:sSub>
                    <m:r>
                      <a:rPr lang="fr-FR">
                        <a:latin typeface="Cambria Math" panose="02040503050406030204" pitchFamily="18" charset="0"/>
                        <a:cs typeface="Times New Roman" panose="02020603050405020304" pitchFamily="18" charset="0"/>
                      </a:rPr>
                      <m:t>=−22.622 </m:t>
                    </m:r>
                    <m:r>
                      <a:rPr lang="fr-FR">
                        <a:latin typeface="Cambria Math" panose="02040503050406030204" pitchFamily="18" charset="0"/>
                        <a:cs typeface="Times New Roman" panose="02020603050405020304" pitchFamily="18" charset="0"/>
                      </a:rPr>
                      <m:t>𝜇</m:t>
                    </m:r>
                    <m:r>
                      <a:rPr lang="fr-FR">
                        <a:latin typeface="Cambria Math" panose="02040503050406030204" pitchFamily="18" charset="0"/>
                        <a:cs typeface="Times New Roman" panose="02020603050405020304" pitchFamily="18" charset="0"/>
                      </a:rPr>
                      <m:t>𝑚</m:t>
                    </m:r>
                    <m:r>
                      <a:rPr lang="fr-FR">
                        <a:latin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(cas 3a). D’après le résumé d’article réalisé, cela s’agit donc d’un cas moyennement désiré étant donné que nous ne somme pas capable de pouvoir chiffrer l’erreur du modèle. Néanmoins, nous connaissons déjà le signe de l’erreur du modèle et nous pouvons dire que la simulation sous-prédis donc (comme nous avons pu le voir). </a:t>
                </a:r>
              </a:p>
              <a:p>
                <a:pPr algn="just"/>
                <a:endParaRPr lang="fr-FR"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8004F7FD-C1ED-C0C4-12CC-EF679C2B4BCF}"/>
                  </a:ext>
                </a:extLst>
              </p:cNvPr>
              <p:cNvSpPr txBox="1">
                <a:spLocks noRot="1" noChangeAspect="1" noMove="1" noResize="1" noEditPoints="1" noAdjustHandles="1" noChangeArrowheads="1" noChangeShapeType="1" noTextEdit="1"/>
              </p:cNvSpPr>
              <p:nvPr/>
            </p:nvSpPr>
            <p:spPr>
              <a:xfrm>
                <a:off x="0" y="627468"/>
                <a:ext cx="12192000" cy="1519903"/>
              </a:xfrm>
              <a:prstGeom prst="rect">
                <a:avLst/>
              </a:prstGeom>
              <a:blipFill>
                <a:blip r:embed="rId2"/>
                <a:stretch>
                  <a:fillRect l="-400" t="-2410" r="-400"/>
                </a:stretch>
              </a:blipFill>
            </p:spPr>
            <p:txBody>
              <a:bodyPr/>
              <a:lstStyle/>
              <a:p>
                <a:r>
                  <a:rPr lang="en-GB">
                    <a:noFill/>
                  </a:rPr>
                  <a:t> </a:t>
                </a:r>
              </a:p>
            </p:txBody>
          </p:sp>
        </mc:Fallback>
      </mc:AlternateContent>
      <p:cxnSp>
        <p:nvCxnSpPr>
          <p:cNvPr id="4" name="Straight Arrow Connector 3">
            <a:extLst>
              <a:ext uri="{FF2B5EF4-FFF2-40B4-BE49-F238E27FC236}">
                <a16:creationId xmlns:a16="http://schemas.microsoft.com/office/drawing/2014/main" id="{6A987697-D1DE-04F2-08D8-FDB49D9CD1DC}"/>
              </a:ext>
            </a:extLst>
          </p:cNvPr>
          <p:cNvCxnSpPr>
            <a:cxnSpLocks/>
          </p:cNvCxnSpPr>
          <p:nvPr/>
        </p:nvCxnSpPr>
        <p:spPr>
          <a:xfrm flipV="1">
            <a:off x="5004501" y="2285871"/>
            <a:ext cx="0" cy="28003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9855B7BD-2560-1DD6-97B6-C17263BE611D}"/>
              </a:ext>
            </a:extLst>
          </p:cNvPr>
          <p:cNvCxnSpPr>
            <a:cxnSpLocks/>
          </p:cNvCxnSpPr>
          <p:nvPr/>
        </p:nvCxnSpPr>
        <p:spPr>
          <a:xfrm>
            <a:off x="4797447" y="3686031"/>
            <a:ext cx="25971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C3E1FE3-1B57-556B-C5E5-16057951852C}"/>
                  </a:ext>
                </a:extLst>
              </p:cNvPr>
              <p:cNvSpPr txBox="1"/>
              <p:nvPr/>
            </p:nvSpPr>
            <p:spPr>
              <a:xfrm>
                <a:off x="3830745" y="2273822"/>
                <a:ext cx="10702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𝐸</m:t>
                      </m:r>
                      <m:r>
                        <a:rPr lang="fr-FR" b="0" i="1" smtClean="0">
                          <a:latin typeface="Cambria Math" panose="02040503050406030204" pitchFamily="18" charset="0"/>
                        </a:rPr>
                        <m:t>=</m:t>
                      </m:r>
                      <m:r>
                        <a:rPr lang="fr-FR" b="0" i="1" smtClean="0">
                          <a:latin typeface="Cambria Math" panose="02040503050406030204" pitchFamily="18" charset="0"/>
                        </a:rPr>
                        <m:t>𝑆</m:t>
                      </m:r>
                      <m:r>
                        <a:rPr lang="fr-FR" b="0" i="1" smtClean="0">
                          <a:latin typeface="Cambria Math" panose="02040503050406030204" pitchFamily="18" charset="0"/>
                        </a:rPr>
                        <m:t>−</m:t>
                      </m:r>
                      <m:r>
                        <a:rPr lang="fr-FR" b="0" i="1" smtClean="0">
                          <a:latin typeface="Cambria Math" panose="02040503050406030204" pitchFamily="18" charset="0"/>
                        </a:rPr>
                        <m:t>𝐷</m:t>
                      </m:r>
                    </m:oMath>
                  </m:oMathPara>
                </a14:m>
                <a:endParaRPr lang="en-GB" dirty="0"/>
              </a:p>
            </p:txBody>
          </p:sp>
        </mc:Choice>
        <mc:Fallback xmlns="">
          <p:sp>
            <p:nvSpPr>
              <p:cNvPr id="8" name="TextBox 7">
                <a:extLst>
                  <a:ext uri="{FF2B5EF4-FFF2-40B4-BE49-F238E27FC236}">
                    <a16:creationId xmlns:a16="http://schemas.microsoft.com/office/drawing/2014/main" id="{C712FDFE-3676-4243-BCC9-29592891991D}"/>
                  </a:ext>
                </a:extLst>
              </p:cNvPr>
              <p:cNvSpPr txBox="1">
                <a:spLocks noRot="1" noChangeAspect="1" noMove="1" noResize="1" noEditPoints="1" noAdjustHandles="1" noChangeArrowheads="1" noChangeShapeType="1" noTextEdit="1"/>
              </p:cNvSpPr>
              <p:nvPr/>
            </p:nvSpPr>
            <p:spPr>
              <a:xfrm>
                <a:off x="3830745" y="2273822"/>
                <a:ext cx="1070229" cy="276999"/>
              </a:xfrm>
              <a:prstGeom prst="rect">
                <a:avLst/>
              </a:prstGeom>
              <a:blipFill>
                <a:blip r:embed="rId3"/>
                <a:stretch>
                  <a:fillRect l="-4545" r="-4545"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482787C-2E94-E747-AF18-C0C9AE51ADC3}"/>
                  </a:ext>
                </a:extLst>
              </p:cNvPr>
              <p:cNvSpPr txBox="1"/>
              <p:nvPr/>
            </p:nvSpPr>
            <p:spPr>
              <a:xfrm>
                <a:off x="7498080" y="3547531"/>
                <a:ext cx="4780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𝑆𝑅𝑄</m:t>
                      </m:r>
                    </m:oMath>
                  </m:oMathPara>
                </a14:m>
                <a:endParaRPr lang="en-GB" dirty="0"/>
              </a:p>
            </p:txBody>
          </p:sp>
        </mc:Choice>
        <mc:Fallback xmlns="">
          <p:sp>
            <p:nvSpPr>
              <p:cNvPr id="10" name="TextBox 9">
                <a:extLst>
                  <a:ext uri="{FF2B5EF4-FFF2-40B4-BE49-F238E27FC236}">
                    <a16:creationId xmlns:a16="http://schemas.microsoft.com/office/drawing/2014/main" id="{122D42A1-AE2A-C892-F728-6068959571B4}"/>
                  </a:ext>
                </a:extLst>
              </p:cNvPr>
              <p:cNvSpPr txBox="1">
                <a:spLocks noRot="1" noChangeAspect="1" noMove="1" noResize="1" noEditPoints="1" noAdjustHandles="1" noChangeArrowheads="1" noChangeShapeType="1" noTextEdit="1"/>
              </p:cNvSpPr>
              <p:nvPr/>
            </p:nvSpPr>
            <p:spPr>
              <a:xfrm>
                <a:off x="7498080" y="3547531"/>
                <a:ext cx="478016" cy="276999"/>
              </a:xfrm>
              <a:prstGeom prst="rect">
                <a:avLst/>
              </a:prstGeom>
              <a:blipFill>
                <a:blip r:embed="rId4"/>
                <a:stretch>
                  <a:fillRect l="-16667" r="-16667" b="-3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D525CEB-BEB9-E5FF-FBF8-C5DA810452CD}"/>
                  </a:ext>
                </a:extLst>
              </p:cNvPr>
              <p:cNvSpPr txBox="1"/>
              <p:nvPr/>
            </p:nvSpPr>
            <p:spPr>
              <a:xfrm>
                <a:off x="1510527" y="3359237"/>
                <a:ext cx="184127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𝐸</m:t>
                      </m:r>
                      <m:r>
                        <a:rPr lang="fr-FR" b="0" i="1" smtClean="0">
                          <a:latin typeface="Cambria Math" panose="02040503050406030204" pitchFamily="18" charset="0"/>
                        </a:rPr>
                        <m:t>=−58.605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86F8990E-0971-B834-7BF5-82BD5E91EB37}"/>
                  </a:ext>
                </a:extLst>
              </p:cNvPr>
              <p:cNvSpPr txBox="1">
                <a:spLocks noRot="1" noChangeAspect="1" noMove="1" noResize="1" noEditPoints="1" noAdjustHandles="1" noChangeArrowheads="1" noChangeShapeType="1" noTextEdit="1"/>
              </p:cNvSpPr>
              <p:nvPr/>
            </p:nvSpPr>
            <p:spPr>
              <a:xfrm>
                <a:off x="1510527" y="3359237"/>
                <a:ext cx="1841273" cy="276999"/>
              </a:xfrm>
              <a:prstGeom prst="rect">
                <a:avLst/>
              </a:prstGeom>
              <a:blipFill>
                <a:blip r:embed="rId5"/>
                <a:stretch>
                  <a:fillRect l="-2649" t="-11111" r="-4305" b="-4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2EA253A-F566-4489-0254-7F4FB1538B13}"/>
                  </a:ext>
                </a:extLst>
              </p:cNvPr>
              <p:cNvSpPr txBox="1"/>
              <p:nvPr/>
            </p:nvSpPr>
            <p:spPr>
              <a:xfrm>
                <a:off x="1510526" y="3717507"/>
                <a:ext cx="2516779" cy="3000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𝑈</m:t>
                          </m:r>
                        </m:e>
                        <m:sub>
                          <m:d>
                            <m:dPr>
                              <m:ctrlPr>
                                <a:rPr lang="fr-FR" i="1">
                                  <a:latin typeface="Cambria Math" panose="02040503050406030204" pitchFamily="18" charset="0"/>
                                  <a:cs typeface="Times New Roman" panose="02020603050405020304" pitchFamily="18" charset="0"/>
                                </a:rPr>
                              </m:ctrlPr>
                            </m:dPr>
                            <m:e>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cs typeface="Times New Roman" panose="02020603050405020304" pitchFamily="18" charset="0"/>
                                </a:rPr>
                                <m:t>𝑣𝑎𝑙</m:t>
                              </m:r>
                            </m:e>
                          </m:d>
                        </m:sub>
                      </m:sSub>
                      <m:r>
                        <a:rPr lang="fr-FR" b="0" i="1" smtClean="0">
                          <a:latin typeface="Cambria Math" panose="02040503050406030204" pitchFamily="18" charset="0"/>
                        </a:rPr>
                        <m:t>=</m:t>
                      </m:r>
                      <m:r>
                        <a:rPr lang="fr-FR" b="0" i="1" smtClean="0">
                          <a:latin typeface="Cambria Math" panose="02040503050406030204" pitchFamily="18" charset="0"/>
                          <a:cs typeface="Times New Roman" panose="02020603050405020304" pitchFamily="18" charset="0"/>
                        </a:rPr>
                        <m:t>35,96101</m:t>
                      </m:r>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B2EA253A-F566-4489-0254-7F4FB1538B13}"/>
                  </a:ext>
                </a:extLst>
              </p:cNvPr>
              <p:cNvSpPr txBox="1">
                <a:spLocks noRot="1" noChangeAspect="1" noMove="1" noResize="1" noEditPoints="1" noAdjustHandles="1" noChangeArrowheads="1" noChangeShapeType="1" noTextEdit="1"/>
              </p:cNvSpPr>
              <p:nvPr/>
            </p:nvSpPr>
            <p:spPr>
              <a:xfrm>
                <a:off x="1510526" y="3717507"/>
                <a:ext cx="2516779" cy="300019"/>
              </a:xfrm>
              <a:prstGeom prst="rect">
                <a:avLst/>
              </a:prstGeom>
              <a:blipFill>
                <a:blip r:embed="rId6"/>
                <a:stretch>
                  <a:fillRect l="-1695" t="-10204" r="-3148" b="-265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F6A143C-8143-6F7A-DCEA-8E964E46BDCD}"/>
                  </a:ext>
                </a:extLst>
              </p:cNvPr>
              <p:cNvSpPr txBox="1"/>
              <p:nvPr/>
            </p:nvSpPr>
            <p:spPr>
              <a:xfrm>
                <a:off x="4839313" y="4362273"/>
                <a:ext cx="6167470" cy="369332"/>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fr-FR" i="1">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i="1">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r>
                        <a:rPr lang="fr-FR" i="1">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fr-FR" i="1">
                              <a:latin typeface="Cambria Math" panose="02040503050406030204" pitchFamily="18" charset="0"/>
                              <a:ea typeface="Cambria Math" panose="02040503050406030204" pitchFamily="18" charset="0"/>
                              <a:cs typeface="Times New Roman" panose="02020603050405020304" pitchFamily="18" charset="0"/>
                            </a:rPr>
                          </m:ctrlPr>
                        </m:dPr>
                        <m:e>
                          <m:r>
                            <a:rPr lang="fr-FR" i="1">
                              <a:latin typeface="Cambria Math" panose="02040503050406030204" pitchFamily="18" charset="0"/>
                              <a:ea typeface="Cambria Math" panose="02040503050406030204" pitchFamily="18" charset="0"/>
                              <a:cs typeface="Times New Roman" panose="02020603050405020304" pitchFamily="18" charset="0"/>
                            </a:rPr>
                            <m:t>−94.566</m:t>
                          </m:r>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−22.644</m:t>
                          </m:r>
                        </m:e>
                      </m:d>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5F6A143C-8143-6F7A-DCEA-8E964E46BDCD}"/>
                  </a:ext>
                </a:extLst>
              </p:cNvPr>
              <p:cNvSpPr txBox="1">
                <a:spLocks noRot="1" noChangeAspect="1" noMove="1" noResize="1" noEditPoints="1" noAdjustHandles="1" noChangeArrowheads="1" noChangeShapeType="1" noTextEdit="1"/>
              </p:cNvSpPr>
              <p:nvPr/>
            </p:nvSpPr>
            <p:spPr>
              <a:xfrm>
                <a:off x="4839313" y="4362273"/>
                <a:ext cx="6167470" cy="369332"/>
              </a:xfrm>
              <a:prstGeom prst="rect">
                <a:avLst/>
              </a:prstGeom>
              <a:blipFill>
                <a:blip r:embed="rId7"/>
                <a:stretch>
                  <a:fillRect b="-1667"/>
                </a:stretch>
              </a:blipFill>
            </p:spPr>
            <p:txBody>
              <a:bodyPr/>
              <a:lstStyle/>
              <a:p>
                <a:r>
                  <a:rPr lang="en-GB">
                    <a:noFill/>
                  </a:rPr>
                  <a:t> </a:t>
                </a:r>
              </a:p>
            </p:txBody>
          </p:sp>
        </mc:Fallback>
      </mc:AlternateContent>
      <p:cxnSp>
        <p:nvCxnSpPr>
          <p:cNvPr id="16" name="Straight Connector 15">
            <a:extLst>
              <a:ext uri="{FF2B5EF4-FFF2-40B4-BE49-F238E27FC236}">
                <a16:creationId xmlns:a16="http://schemas.microsoft.com/office/drawing/2014/main" id="{29A77FFD-7D3D-2648-EA52-22966A62D0C1}"/>
              </a:ext>
            </a:extLst>
          </p:cNvPr>
          <p:cNvCxnSpPr/>
          <p:nvPr/>
        </p:nvCxnSpPr>
        <p:spPr>
          <a:xfrm>
            <a:off x="6272048" y="4017526"/>
            <a:ext cx="0" cy="1072055"/>
          </a:xfrm>
          <a:prstGeom prst="line">
            <a:avLst/>
          </a:prstGeom>
        </p:spPr>
        <p:style>
          <a:lnRef idx="2">
            <a:schemeClr val="accent2"/>
          </a:lnRef>
          <a:fillRef idx="0">
            <a:schemeClr val="accent2"/>
          </a:fillRef>
          <a:effectRef idx="1">
            <a:schemeClr val="accent2"/>
          </a:effectRef>
          <a:fontRef idx="minor">
            <a:schemeClr val="tx1"/>
          </a:fontRef>
        </p:style>
      </p:cxnSp>
      <p:cxnSp>
        <p:nvCxnSpPr>
          <p:cNvPr id="17" name="Straight Connector 16">
            <a:extLst>
              <a:ext uri="{FF2B5EF4-FFF2-40B4-BE49-F238E27FC236}">
                <a16:creationId xmlns:a16="http://schemas.microsoft.com/office/drawing/2014/main" id="{670A7543-EFC0-F08E-00F9-4D21AE1A809C}"/>
              </a:ext>
            </a:extLst>
          </p:cNvPr>
          <p:cNvCxnSpPr>
            <a:cxnSpLocks/>
          </p:cNvCxnSpPr>
          <p:nvPr/>
        </p:nvCxnSpPr>
        <p:spPr>
          <a:xfrm flipH="1">
            <a:off x="6190593" y="5086191"/>
            <a:ext cx="16291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9" name="Straight Connector 18">
            <a:extLst>
              <a:ext uri="{FF2B5EF4-FFF2-40B4-BE49-F238E27FC236}">
                <a16:creationId xmlns:a16="http://schemas.microsoft.com/office/drawing/2014/main" id="{9D58E599-64B5-4845-452B-29EC66711E76}"/>
              </a:ext>
            </a:extLst>
          </p:cNvPr>
          <p:cNvCxnSpPr>
            <a:cxnSpLocks/>
          </p:cNvCxnSpPr>
          <p:nvPr/>
        </p:nvCxnSpPr>
        <p:spPr>
          <a:xfrm flipH="1">
            <a:off x="6190593" y="4017526"/>
            <a:ext cx="162910" cy="0"/>
          </a:xfrm>
          <a:prstGeom prst="line">
            <a:avLst/>
          </a:prstGeom>
        </p:spPr>
        <p:style>
          <a:lnRef idx="2">
            <a:schemeClr val="accent2"/>
          </a:lnRef>
          <a:fillRef idx="0">
            <a:schemeClr val="accent2"/>
          </a:fillRef>
          <a:effectRef idx="1">
            <a:schemeClr val="accent2"/>
          </a:effectRef>
          <a:fontRef idx="minor">
            <a:schemeClr val="tx1"/>
          </a:fontRef>
        </p:style>
      </p:cxnSp>
      <p:sp>
        <p:nvSpPr>
          <p:cNvPr id="20" name="Oval 19">
            <a:extLst>
              <a:ext uri="{FF2B5EF4-FFF2-40B4-BE49-F238E27FC236}">
                <a16:creationId xmlns:a16="http://schemas.microsoft.com/office/drawing/2014/main" id="{D9E44B0B-7A1C-3904-0B58-C77BD47CA158}"/>
              </a:ext>
            </a:extLst>
          </p:cNvPr>
          <p:cNvSpPr/>
          <p:nvPr/>
        </p:nvSpPr>
        <p:spPr>
          <a:xfrm>
            <a:off x="6219660" y="4503752"/>
            <a:ext cx="104775" cy="104775"/>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lide Number Placeholder 2">
            <a:extLst>
              <a:ext uri="{FF2B5EF4-FFF2-40B4-BE49-F238E27FC236}">
                <a16:creationId xmlns:a16="http://schemas.microsoft.com/office/drawing/2014/main" id="{08D1613C-D97A-5C66-053C-1145D8F215AE}"/>
              </a:ext>
            </a:extLst>
          </p:cNvPr>
          <p:cNvSpPr>
            <a:spLocks noGrp="1"/>
          </p:cNvSpPr>
          <p:nvPr>
            <p:ph type="sldNum" sz="quarter" idx="12"/>
          </p:nvPr>
        </p:nvSpPr>
        <p:spPr/>
        <p:txBody>
          <a:bodyPr/>
          <a:lstStyle/>
          <a:p>
            <a:fld id="{74DDA11D-2719-4AB3-AAA7-DB2910A56E08}" type="slidenum">
              <a:rPr lang="en-GB" smtClean="0"/>
              <a:t>11</a:t>
            </a:fld>
            <a:endParaRPr lang="en-GB" dirty="0"/>
          </a:p>
        </p:txBody>
      </p:sp>
    </p:spTree>
    <p:extLst>
      <p:ext uri="{BB962C8B-B14F-4D97-AF65-F5344CB8AC3E}">
        <p14:creationId xmlns:p14="http://schemas.microsoft.com/office/powerpoint/2010/main" val="1870542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55093-FB3B-EDBD-501F-633C2487DE24}"/>
            </a:ext>
          </a:extLst>
        </p:cNvPr>
        <p:cNvGrpSpPr/>
        <p:nvPr/>
      </p:nvGrpSpPr>
      <p:grpSpPr>
        <a:xfrm>
          <a:off x="0" y="0"/>
          <a:ext cx="0" cy="0"/>
          <a:chOff x="0" y="0"/>
          <a:chExt cx="0" cy="0"/>
        </a:xfrm>
      </p:grpSpPr>
      <p:pic>
        <p:nvPicPr>
          <p:cNvPr id="10" name="Picture 9" descr="A diagram of a field of time steps&#10;&#10;AI-generated content may be incorrect.">
            <a:extLst>
              <a:ext uri="{FF2B5EF4-FFF2-40B4-BE49-F238E27FC236}">
                <a16:creationId xmlns:a16="http://schemas.microsoft.com/office/drawing/2014/main" id="{60C0D805-7B4A-3CE9-25F7-C61B45626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4936" y="500027"/>
            <a:ext cx="4877063" cy="3657797"/>
          </a:xfrm>
          <a:prstGeom prst="rect">
            <a:avLst/>
          </a:prstGeom>
        </p:spPr>
      </p:pic>
      <p:sp>
        <p:nvSpPr>
          <p:cNvPr id="36" name="Rectangle 35">
            <a:extLst>
              <a:ext uri="{FF2B5EF4-FFF2-40B4-BE49-F238E27FC236}">
                <a16:creationId xmlns:a16="http://schemas.microsoft.com/office/drawing/2014/main" id="{5E5BE82C-6246-6FBF-17E2-FDA14B73A7E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707B44C-0065-7F86-020F-2D5A6D92AEA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D1E3E453-94E6-DC4B-13C7-CD6BAB10D4AA}"/>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7E0CBE5-185C-A257-2956-6AE7FADB98FF}"/>
                  </a:ext>
                </a:extLst>
              </p:cNvPr>
              <p:cNvSpPr txBox="1"/>
              <p:nvPr/>
            </p:nvSpPr>
            <p:spPr>
              <a:xfrm>
                <a:off x="0" y="627468"/>
                <a:ext cx="7832309" cy="258532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ce devoir, nous nous intéressons à un écoulement au travers d’un filtre en matériaux fibreux. Les </a:t>
                </a:r>
                <a:r>
                  <a:rPr lang="fr-FR" b="1" dirty="0">
                    <a:latin typeface="Times New Roman" panose="02020603050405020304" pitchFamily="18" charset="0"/>
                    <a:cs typeface="Times New Roman" panose="02020603050405020304" pitchFamily="18" charset="0"/>
                  </a:rPr>
                  <a:t>matériaux fibreux </a:t>
                </a:r>
                <a:r>
                  <a:rPr lang="fr-FR" dirty="0">
                    <a:latin typeface="Times New Roman" panose="02020603050405020304" pitchFamily="18" charset="0"/>
                    <a:cs typeface="Times New Roman" panose="02020603050405020304" pitchFamily="18" charset="0"/>
                  </a:rPr>
                  <a:t>sont définis </a:t>
                </a:r>
                <a:r>
                  <a:rPr lang="fr-CA" dirty="0">
                    <a:latin typeface="Times New Roman" panose="02020603050405020304" pitchFamily="18" charset="0"/>
                    <a:cs typeface="Times New Roman" panose="02020603050405020304" pitchFamily="18" charset="0"/>
                  </a:rPr>
                  <a:t>à partir </a:t>
                </a:r>
                <a:r>
                  <a:rPr lang="fr-FR" dirty="0">
                    <a:latin typeface="Times New Roman" panose="02020603050405020304" pitchFamily="18" charset="0"/>
                    <a:cs typeface="Times New Roman" panose="02020603050405020304" pitchFamily="18" charset="0"/>
                  </a:rPr>
                  <a:t>de plusieurs paramètres :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a:t>
                </a:r>
                <a14:m>
                  <m:oMath xmlns:m="http://schemas.openxmlformats.org/officeDocument/2006/math">
                    <m:r>
                      <a:rPr lang="fr-FR" b="0" i="1" smtClean="0">
                        <a:latin typeface="Cambria Math" panose="02040503050406030204" pitchFamily="18" charset="0"/>
                        <a:cs typeface="Times New Roman" panose="02020603050405020304" pitchFamily="18" charset="0"/>
                      </a:rPr>
                      <m:t>𝑘</m:t>
                    </m:r>
                  </m:oMath>
                </a14:m>
                <a:r>
                  <a:rPr lang="fr-FR" dirty="0">
                    <a:latin typeface="Times New Roman" panose="02020603050405020304" pitchFamily="18" charset="0"/>
                    <a:cs typeface="Times New Roman" panose="02020603050405020304" pitchFamily="18" charset="0"/>
                  </a:rPr>
                  <a:t>, </a:t>
                </a:r>
                <a:r>
                  <a:rPr lang="fr-FR" dirty="0">
                    <a:solidFill>
                      <a:schemeClr val="accent4"/>
                    </a:solidFill>
                    <a:latin typeface="Times New Roman" panose="02020603050405020304" pitchFamily="18" charset="0"/>
                    <a:cs typeface="Times New Roman" panose="02020603050405020304" pitchFamily="18" charset="0"/>
                  </a:rPr>
                  <a:t>porosité</a:t>
                </a:r>
                <a:r>
                  <a:rPr lang="fr-FR" dirty="0">
                    <a:latin typeface="Times New Roman" panose="02020603050405020304" pitchFamily="18" charset="0"/>
                    <a:cs typeface="Times New Roman" panose="02020603050405020304" pitchFamily="18" charset="0"/>
                  </a:rPr>
                  <a:t>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𝜖</m:t>
                    </m:r>
                  </m:oMath>
                </a14:m>
                <a:r>
                  <a:rPr lang="fr-FR" dirty="0">
                    <a:latin typeface="Times New Roman" panose="02020603050405020304" pitchFamily="18" charset="0"/>
                    <a:cs typeface="Times New Roman" panose="02020603050405020304" pitchFamily="18" charset="0"/>
                  </a:rPr>
                  <a:t> et perte de charge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𝑃</m:t>
                    </m:r>
                    <m:r>
                      <a:rPr lang="fr-FR" b="0" i="1" smtClean="0">
                        <a:latin typeface="Cambria Math" panose="02040503050406030204" pitchFamily="18" charset="0"/>
                        <a:ea typeface="Cambria Math" panose="02040503050406030204" pitchFamily="18" charset="0"/>
                        <a:cs typeface="Times New Roman" panose="02020603050405020304" pitchFamily="18" charset="0"/>
                      </a:rPr>
                      <m:t>=0.1</m:t>
                    </m:r>
                  </m:oMath>
                </a14:m>
                <a:r>
                  <a:rPr lang="fr-FR" dirty="0">
                    <a:latin typeface="Times New Roman" panose="02020603050405020304" pitchFamily="18" charset="0"/>
                    <a:cs typeface="Times New Roman" panose="02020603050405020304" pitchFamily="18" charset="0"/>
                  </a:rPr>
                  <a:t>. Ces derniers sont réunis par la loi de Darcy.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On suppose le problème comme étant </a:t>
                </a:r>
                <a:r>
                  <a:rPr lang="fr-FR" b="1" dirty="0">
                    <a:latin typeface="Times New Roman" panose="02020603050405020304" pitchFamily="18" charset="0"/>
                    <a:cs typeface="Times New Roman" panose="02020603050405020304" pitchFamily="18" charset="0"/>
                  </a:rPr>
                  <a:t>bidimensionnel</a:t>
                </a:r>
                <a:r>
                  <a:rPr lang="fr-FR" dirty="0">
                    <a:latin typeface="Times New Roman" panose="02020603050405020304" pitchFamily="18" charset="0"/>
                    <a:cs typeface="Times New Roman" panose="02020603050405020304" pitchFamily="18" charset="0"/>
                  </a:rPr>
                  <a:t> (i.e., section de coupe) que l’on résout à l’aide de la méthode de Boltzmann sur réseau (</a:t>
                </a:r>
                <a:r>
                  <a:rPr lang="fr-FR" b="1" dirty="0">
                    <a:latin typeface="Times New Roman" panose="02020603050405020304" pitchFamily="18" charset="0"/>
                    <a:cs typeface="Times New Roman" panose="02020603050405020304" pitchFamily="18" charset="0"/>
                  </a:rPr>
                  <a:t>LBM</a:t>
                </a:r>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Objectif du devoir </a:t>
                </a:r>
                <a:r>
                  <a:rPr lang="fr-FR" dirty="0">
                    <a:latin typeface="Times New Roman" panose="02020603050405020304" pitchFamily="18" charset="0"/>
                    <a:cs typeface="Times New Roman" panose="02020603050405020304" pitchFamily="18" charset="0"/>
                  </a:rPr>
                  <a:t>: Valider le modèle en déterminant </a:t>
                </a:r>
                <a14:m>
                  <m:oMath xmlns:m="http://schemas.openxmlformats.org/officeDocument/2006/math">
                    <m:sSub>
                      <m:sSub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latin typeface="Cambria Math" panose="02040503050406030204" pitchFamily="18" charset="0"/>
                            <a:ea typeface="Cambria Math" panose="02040503050406030204" pitchFamily="18" charset="0"/>
                            <a:cs typeface="Times New Roman" panose="02020603050405020304" pitchFamily="18" charset="0"/>
                          </a:rPr>
                          <m:t>𝑚𝑜𝑑𝑒𝑙</m:t>
                        </m:r>
                      </m:sub>
                    </m:sSub>
                  </m:oMath>
                </a14:m>
                <a:r>
                  <a:rPr lang="fr-FR" dirty="0">
                    <a:latin typeface="Times New Roman" panose="02020603050405020304" pitchFamily="18" charset="0"/>
                    <a:cs typeface="Times New Roman" panose="02020603050405020304" pitchFamily="18" charset="0"/>
                  </a:rPr>
                  <a:t> et donc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oMath>
                </a14:m>
                <a:r>
                  <a:rPr lang="fr-FR" dirty="0">
                    <a:latin typeface="Times New Roman" panose="02020603050405020304" pitchFamily="18" charset="0"/>
                    <a:cs typeface="Times New Roman" panose="02020603050405020304" pitchFamily="18" charset="0"/>
                  </a:rPr>
                  <a:t>. </a:t>
                </a:r>
              </a:p>
            </p:txBody>
          </p:sp>
        </mc:Choice>
        <mc:Fallback xmlns="">
          <p:sp>
            <p:nvSpPr>
              <p:cNvPr id="6" name="TextBox 5">
                <a:extLst>
                  <a:ext uri="{FF2B5EF4-FFF2-40B4-BE49-F238E27FC236}">
                    <a16:creationId xmlns:a16="http://schemas.microsoft.com/office/drawing/2014/main" id="{77E0CBE5-185C-A257-2956-6AE7FADB98FF}"/>
                  </a:ext>
                </a:extLst>
              </p:cNvPr>
              <p:cNvSpPr txBox="1">
                <a:spLocks noRot="1" noChangeAspect="1" noMove="1" noResize="1" noEditPoints="1" noAdjustHandles="1" noChangeArrowheads="1" noChangeShapeType="1" noTextEdit="1"/>
              </p:cNvSpPr>
              <p:nvPr/>
            </p:nvSpPr>
            <p:spPr>
              <a:xfrm>
                <a:off x="0" y="627468"/>
                <a:ext cx="7832309" cy="2585323"/>
              </a:xfrm>
              <a:prstGeom prst="rect">
                <a:avLst/>
              </a:prstGeom>
              <a:blipFill>
                <a:blip r:embed="rId3"/>
                <a:stretch>
                  <a:fillRect l="-623" t="-1415" r="-623" b="-283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EDCCD40-CE18-E36E-FB67-464384FA126F}"/>
                  </a:ext>
                </a:extLst>
              </p:cNvPr>
              <p:cNvSpPr txBox="1"/>
              <p:nvPr/>
            </p:nvSpPr>
            <p:spPr>
              <a:xfrm>
                <a:off x="8359791" y="3973158"/>
                <a:ext cx="3117506"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𝑁</m:t>
                          </m:r>
                        </m:e>
                        <m:sub>
                          <m:r>
                            <a:rPr lang="fr-FR" b="0" i="1" noProof="0" smtClean="0">
                              <a:latin typeface="Cambria Math" panose="02040503050406030204" pitchFamily="18" charset="0"/>
                              <a:ea typeface="Cambria Math" panose="02040503050406030204" pitchFamily="18" charset="0"/>
                            </a:rPr>
                            <m:t>𝑥</m:t>
                          </m:r>
                        </m:sub>
                      </m:sSub>
                      <m:r>
                        <a:rPr lang="fr-FR" b="0" i="1" noProof="0" smtClean="0">
                          <a:latin typeface="Cambria Math" panose="02040503050406030204" pitchFamily="18" charset="0"/>
                          <a:ea typeface="Cambria Math" panose="02040503050406030204" pitchFamily="18" charset="0"/>
                        </a:rPr>
                        <m:t>=125, ∆</m:t>
                      </m:r>
                      <m:r>
                        <a:rPr lang="fr-FR" b="0" i="1" noProof="0" smtClean="0">
                          <a:latin typeface="Cambria Math" panose="02040503050406030204" pitchFamily="18" charset="0"/>
                          <a:ea typeface="Cambria Math" panose="02040503050406030204" pitchFamily="18" charset="0"/>
                        </a:rPr>
                        <m:t>𝑥</m:t>
                      </m:r>
                      <m:r>
                        <a:rPr lang="fr-FR" b="0" i="1" noProof="0" smtClean="0">
                          <a:latin typeface="Cambria Math" panose="02040503050406030204" pitchFamily="18" charset="0"/>
                          <a:ea typeface="Cambria Math" panose="02040503050406030204" pitchFamily="18" charset="0"/>
                        </a:rPr>
                        <m:t>=1.6∙</m:t>
                      </m:r>
                      <m:sSup>
                        <m:sSupPr>
                          <m:ctrlPr>
                            <a:rPr lang="fr-FR" b="0" i="1" noProof="0" smtClean="0">
                              <a:latin typeface="Cambria Math" panose="02040503050406030204" pitchFamily="18" charset="0"/>
                              <a:ea typeface="Cambria Math" panose="02040503050406030204" pitchFamily="18" charset="0"/>
                            </a:rPr>
                          </m:ctrlPr>
                        </m:sSupPr>
                        <m:e>
                          <m:r>
                            <a:rPr lang="fr-FR" b="0" i="1" noProof="0" smtClean="0">
                              <a:latin typeface="Cambria Math" panose="02040503050406030204" pitchFamily="18" charset="0"/>
                              <a:ea typeface="Cambria Math" panose="02040503050406030204" pitchFamily="18" charset="0"/>
                            </a:rPr>
                            <m:t>10</m:t>
                          </m:r>
                        </m:e>
                        <m:sup>
                          <m:r>
                            <a:rPr lang="fr-FR" b="0" i="1" noProof="0" smtClean="0">
                              <a:latin typeface="Cambria Math" panose="02040503050406030204" pitchFamily="18" charset="0"/>
                              <a:ea typeface="Cambria Math" panose="02040503050406030204" pitchFamily="18" charset="0"/>
                            </a:rPr>
                            <m:t>−6</m:t>
                          </m:r>
                        </m:sup>
                      </m:sSup>
                    </m:oMath>
                  </m:oMathPara>
                </a14:m>
                <a:endParaRPr lang="fr-FR" b="0" noProof="0" dirty="0">
                  <a:latin typeface="Times New Roman" panose="02020603050405020304" pitchFamily="18" charset="0"/>
                  <a:ea typeface="Cambria Math" panose="02040503050406030204" pitchFamily="18" charset="0"/>
                </a:endParaRPr>
              </a:p>
            </p:txBody>
          </p:sp>
        </mc:Choice>
        <mc:Fallback xmlns="">
          <p:sp>
            <p:nvSpPr>
              <p:cNvPr id="19" name="TextBox 18">
                <a:extLst>
                  <a:ext uri="{FF2B5EF4-FFF2-40B4-BE49-F238E27FC236}">
                    <a16:creationId xmlns:a16="http://schemas.microsoft.com/office/drawing/2014/main" id="{8EDCCD40-CE18-E36E-FB67-464384FA126F}"/>
                  </a:ext>
                </a:extLst>
              </p:cNvPr>
              <p:cNvSpPr txBox="1">
                <a:spLocks noRot="1" noChangeAspect="1" noMove="1" noResize="1" noEditPoints="1" noAdjustHandles="1" noChangeArrowheads="1" noChangeShapeType="1" noTextEdit="1"/>
              </p:cNvSpPr>
              <p:nvPr/>
            </p:nvSpPr>
            <p:spPr>
              <a:xfrm>
                <a:off x="8359791" y="3973158"/>
                <a:ext cx="3117506" cy="369332"/>
              </a:xfrm>
              <a:prstGeom prst="rect">
                <a:avLst/>
              </a:prstGeom>
              <a:blipFill>
                <a:blip r:embed="rId4"/>
                <a:stretch>
                  <a:fillRect/>
                </a:stretch>
              </a:blipFill>
            </p:spPr>
            <p:txBody>
              <a:bodyPr/>
              <a:lstStyle/>
              <a:p>
                <a:r>
                  <a:rPr lang="en-GB">
                    <a:noFill/>
                  </a:rPr>
                  <a:t> </a:t>
                </a:r>
              </a:p>
            </p:txBody>
          </p:sp>
        </mc:Fallback>
      </mc:AlternateContent>
      <p:sp>
        <p:nvSpPr>
          <p:cNvPr id="21" name="TextBox 20">
            <a:extLst>
              <a:ext uri="{FF2B5EF4-FFF2-40B4-BE49-F238E27FC236}">
                <a16:creationId xmlns:a16="http://schemas.microsoft.com/office/drawing/2014/main" id="{F9C22906-2B3A-A473-AFE3-C13FB33E1D04}"/>
              </a:ext>
            </a:extLst>
          </p:cNvPr>
          <p:cNvSpPr txBox="1"/>
          <p:nvPr/>
        </p:nvSpPr>
        <p:spPr>
          <a:xfrm>
            <a:off x="0" y="3264210"/>
            <a:ext cx="7832309" cy="1477328"/>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Nous avons trois données d’entrée : </a:t>
            </a:r>
            <a:r>
              <a:rPr lang="fr-FR" dirty="0">
                <a:solidFill>
                  <a:schemeClr val="accent2"/>
                </a:solidFill>
                <a:latin typeface="Times New Roman" panose="02020603050405020304" pitchFamily="18" charset="0"/>
                <a:cs typeface="Times New Roman" panose="02020603050405020304" pitchFamily="18" charset="0"/>
              </a:rPr>
              <a:t>taille des fibres</a:t>
            </a:r>
            <a:r>
              <a:rPr lang="fr-FR" dirty="0">
                <a:latin typeface="Times New Roman" panose="02020603050405020304" pitchFamily="18" charset="0"/>
                <a:cs typeface="Times New Roman" panose="02020603050405020304" pitchFamily="18" charset="0"/>
              </a:rPr>
              <a:t>, </a:t>
            </a:r>
            <a:r>
              <a:rPr lang="fr-FR" dirty="0">
                <a:solidFill>
                  <a:schemeClr val="accent4"/>
                </a:solidFill>
                <a:latin typeface="Times New Roman" panose="02020603050405020304" pitchFamily="18" charset="0"/>
                <a:cs typeface="Times New Roman" panose="02020603050405020304" pitchFamily="18" charset="0"/>
              </a:rPr>
              <a:t>porosité</a:t>
            </a:r>
            <a:r>
              <a:rPr lang="fr-FR" dirty="0">
                <a:latin typeface="Times New Roman" panose="02020603050405020304" pitchFamily="18" charset="0"/>
                <a:cs typeface="Times New Roman" panose="02020603050405020304" pitchFamily="18" charset="0"/>
              </a:rPr>
              <a:t> et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La première variable étant déjà dans le script fourni, nous nous intéresserons donc en particulier aux deux autres. Ces dernières sont définies comme des </a:t>
            </a:r>
            <a:r>
              <a:rPr lang="fr-FR" b="1" dirty="0">
                <a:latin typeface="Times New Roman" panose="02020603050405020304" pitchFamily="18" charset="0"/>
                <a:cs typeface="Times New Roman" panose="02020603050405020304" pitchFamily="18" charset="0"/>
              </a:rPr>
              <a:t>variables</a:t>
            </a:r>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aléatoires</a:t>
            </a:r>
            <a:r>
              <a:rPr lang="fr-FR" dirty="0">
                <a:latin typeface="Times New Roman" panose="02020603050405020304" pitchFamily="18" charset="0"/>
                <a:cs typeface="Times New Roman" panose="02020603050405020304" pitchFamily="18" charset="0"/>
              </a:rPr>
              <a:t>, càd qu’elles sont définies à partir d’une </a:t>
            </a:r>
            <a:r>
              <a:rPr lang="fr-FR" b="1" dirty="0">
                <a:latin typeface="Times New Roman" panose="02020603050405020304" pitchFamily="18" charset="0"/>
                <a:cs typeface="Times New Roman" panose="02020603050405020304" pitchFamily="18" charset="0"/>
              </a:rPr>
              <a:t>loi normale. </a:t>
            </a:r>
            <a:r>
              <a:rPr lang="fr-FR" dirty="0">
                <a:latin typeface="Times New Roman" panose="02020603050405020304" pitchFamily="18" charset="0"/>
                <a:cs typeface="Times New Roman" panose="02020603050405020304" pitchFamily="18" charset="0"/>
              </a:rPr>
              <a:t>Les densités de probabilités ont été définies à l’aide de la méthode LHS :</a:t>
            </a:r>
          </a:p>
        </p:txBody>
      </p:sp>
      <p:pic>
        <p:nvPicPr>
          <p:cNvPr id="24" name="Picture 23" descr="A diagram of distribution of fiber&#10;&#10;AI-generated content may be incorrect.">
            <a:extLst>
              <a:ext uri="{FF2B5EF4-FFF2-40B4-BE49-F238E27FC236}">
                <a16:creationId xmlns:a16="http://schemas.microsoft.com/office/drawing/2014/main" id="{26C6CC66-C1EA-2B78-5848-662FB904C2FB}"/>
              </a:ext>
            </a:extLst>
          </p:cNvPr>
          <p:cNvPicPr>
            <a:picLocks noChangeAspect="1"/>
          </p:cNvPicPr>
          <p:nvPr/>
        </p:nvPicPr>
        <p:blipFill>
          <a:blip r:embed="rId5">
            <a:extLst>
              <a:ext uri="{28A0092B-C50C-407E-A947-70E740481C1C}">
                <a14:useLocalDpi xmlns:a14="http://schemas.microsoft.com/office/drawing/2010/main" val="0"/>
              </a:ext>
            </a:extLst>
          </a:blip>
          <a:srcRect b="65427"/>
          <a:stretch/>
        </p:blipFill>
        <p:spPr>
          <a:xfrm>
            <a:off x="0" y="4737436"/>
            <a:ext cx="4210623" cy="1264593"/>
          </a:xfrm>
          <a:prstGeom prst="rect">
            <a:avLst/>
          </a:prstGeom>
        </p:spPr>
      </p:pic>
      <p:pic>
        <p:nvPicPr>
          <p:cNvPr id="26" name="Picture 25" descr="A diagram of distribution of fiber&#10;&#10;AI-generated content may be incorrect.">
            <a:extLst>
              <a:ext uri="{FF2B5EF4-FFF2-40B4-BE49-F238E27FC236}">
                <a16:creationId xmlns:a16="http://schemas.microsoft.com/office/drawing/2014/main" id="{A29E4C20-BF18-4BA2-2890-0DF1A632305A}"/>
              </a:ext>
            </a:extLst>
          </p:cNvPr>
          <p:cNvPicPr>
            <a:picLocks noChangeAspect="1"/>
          </p:cNvPicPr>
          <p:nvPr/>
        </p:nvPicPr>
        <p:blipFill>
          <a:blip r:embed="rId5">
            <a:extLst>
              <a:ext uri="{28A0092B-C50C-407E-A947-70E740481C1C}">
                <a14:useLocalDpi xmlns:a14="http://schemas.microsoft.com/office/drawing/2010/main" val="0"/>
              </a:ext>
            </a:extLst>
          </a:blip>
          <a:srcRect t="34826" b="35175"/>
          <a:stretch/>
        </p:blipFill>
        <p:spPr>
          <a:xfrm>
            <a:off x="3990688" y="4904749"/>
            <a:ext cx="4210623" cy="1097280"/>
          </a:xfrm>
          <a:prstGeom prst="rect">
            <a:avLst/>
          </a:prstGeom>
        </p:spPr>
      </p:pic>
      <p:pic>
        <p:nvPicPr>
          <p:cNvPr id="27" name="Picture 26" descr="A diagram of distribution of fiber&#10;&#10;AI-generated content may be incorrect.">
            <a:extLst>
              <a:ext uri="{FF2B5EF4-FFF2-40B4-BE49-F238E27FC236}">
                <a16:creationId xmlns:a16="http://schemas.microsoft.com/office/drawing/2014/main" id="{ED2B664F-3C89-4611-8B00-15ACBF6EFAD9}"/>
              </a:ext>
            </a:extLst>
          </p:cNvPr>
          <p:cNvPicPr>
            <a:picLocks noChangeAspect="1"/>
          </p:cNvPicPr>
          <p:nvPr/>
        </p:nvPicPr>
        <p:blipFill>
          <a:blip r:embed="rId5">
            <a:extLst>
              <a:ext uri="{28A0092B-C50C-407E-A947-70E740481C1C}">
                <a14:useLocalDpi xmlns:a14="http://schemas.microsoft.com/office/drawing/2010/main" val="0"/>
              </a:ext>
            </a:extLst>
          </a:blip>
          <a:srcRect t="64571"/>
          <a:stretch/>
        </p:blipFill>
        <p:spPr>
          <a:xfrm>
            <a:off x="7981379" y="4904749"/>
            <a:ext cx="4210623" cy="1295923"/>
          </a:xfrm>
          <a:prstGeom prst="rect">
            <a:avLst/>
          </a:prstGeom>
        </p:spPr>
      </p:pic>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01D94B7-019E-5176-CC70-0BA6213987DF}"/>
                  </a:ext>
                </a:extLst>
              </p:cNvPr>
              <p:cNvSpPr txBox="1"/>
              <p:nvPr/>
            </p:nvSpPr>
            <p:spPr>
              <a:xfrm>
                <a:off x="-3" y="5972531"/>
                <a:ext cx="12192002"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Graphiques données à partir des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𝜎</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𝜇</m:t>
                    </m:r>
                  </m:oMath>
                </a14:m>
                <a:r>
                  <a:rPr lang="fr-FR" dirty="0">
                    <a:latin typeface="Times New Roman" panose="02020603050405020304" pitchFamily="18" charset="0"/>
                    <a:cs typeface="Times New Roman" panose="02020603050405020304" pitchFamily="18" charset="0"/>
                  </a:rPr>
                  <a:t> du tableau en supposant ici une distribution de </a:t>
                </a:r>
                <a14:m>
                  <m:oMath xmlns:m="http://schemas.openxmlformats.org/officeDocument/2006/math">
                    <m:r>
                      <a:rPr lang="fr-FR" b="0" i="1" smtClean="0">
                        <a:latin typeface="Cambria Math" panose="02040503050406030204" pitchFamily="18" charset="0"/>
                        <a:cs typeface="Times New Roman" panose="02020603050405020304" pitchFamily="18" charset="0"/>
                      </a:rPr>
                      <m:t>𝑛</m:t>
                    </m:r>
                    <m:r>
                      <a:rPr lang="fr-FR" b="0" i="1" smtClean="0">
                        <a:latin typeface="Cambria Math" panose="02040503050406030204" pitchFamily="18" charset="0"/>
                        <a:cs typeface="Times New Roman" panose="02020603050405020304" pitchFamily="18" charset="0"/>
                      </a:rPr>
                      <m:t>=200</m:t>
                    </m:r>
                  </m:oMath>
                </a14:m>
                <a:r>
                  <a:rPr lang="fr-FR" dirty="0">
                    <a:latin typeface="Times New Roman" panose="02020603050405020304" pitchFamily="18" charset="0"/>
                    <a:cs typeface="Times New Roman" panose="02020603050405020304" pitchFamily="18" charset="0"/>
                  </a:rPr>
                  <a:t> valeurs.   </a:t>
                </a:r>
              </a:p>
            </p:txBody>
          </p:sp>
        </mc:Choice>
        <mc:Fallback xmlns="">
          <p:sp>
            <p:nvSpPr>
              <p:cNvPr id="28" name="TextBox 27">
                <a:extLst>
                  <a:ext uri="{FF2B5EF4-FFF2-40B4-BE49-F238E27FC236}">
                    <a16:creationId xmlns:a16="http://schemas.microsoft.com/office/drawing/2014/main" id="{F01D94B7-019E-5176-CC70-0BA6213987DF}"/>
                  </a:ext>
                </a:extLst>
              </p:cNvPr>
              <p:cNvSpPr txBox="1">
                <a:spLocks noRot="1" noChangeAspect="1" noMove="1" noResize="1" noEditPoints="1" noAdjustHandles="1" noChangeArrowheads="1" noChangeShapeType="1" noTextEdit="1"/>
              </p:cNvSpPr>
              <p:nvPr/>
            </p:nvSpPr>
            <p:spPr>
              <a:xfrm>
                <a:off x="-3" y="5972531"/>
                <a:ext cx="12192002" cy="369332"/>
              </a:xfrm>
              <a:prstGeom prst="rect">
                <a:avLst/>
              </a:prstGeom>
              <a:blipFill>
                <a:blip r:embed="rId6"/>
                <a:stretch>
                  <a:fillRect l="-400" t="-10000" b="-26667"/>
                </a:stretch>
              </a:blipFill>
            </p:spPr>
            <p:txBody>
              <a:bodyPr/>
              <a:lstStyle/>
              <a:p>
                <a:r>
                  <a:rPr lang="fr-FR">
                    <a:noFill/>
                  </a:rPr>
                  <a:t> </a:t>
                </a:r>
              </a:p>
            </p:txBody>
          </p:sp>
        </mc:Fallback>
      </mc:AlternateContent>
      <p:pic>
        <p:nvPicPr>
          <p:cNvPr id="29" name="Picture 2">
            <a:extLst>
              <a:ext uri="{FF2B5EF4-FFF2-40B4-BE49-F238E27FC236}">
                <a16:creationId xmlns:a16="http://schemas.microsoft.com/office/drawing/2014/main" id="{F6C351CB-271C-DEE5-EA1E-7CEE38C566B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9E4BA0CD-4AF2-58C2-0FAD-38E3B2ED6B0E}"/>
              </a:ext>
            </a:extLst>
          </p:cNvPr>
          <p:cNvSpPr txBox="1"/>
          <p:nvPr/>
        </p:nvSpPr>
        <p:spPr>
          <a:xfrm>
            <a:off x="692150" y="6365556"/>
            <a:ext cx="252730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a:t>
            </a:r>
            <a:r>
              <a:rPr lang="fr-FR" i="1" dirty="0" err="1">
                <a:latin typeface="Times New Roman" panose="02020603050405020304" pitchFamily="18" charset="0"/>
                <a:cs typeface="Times New Roman" panose="02020603050405020304" pitchFamily="18" charset="0"/>
              </a:rPr>
              <a:t>LHS.m</a:t>
            </a:r>
            <a:endParaRPr lang="fr-FR" i="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A05218C-9392-00A1-40E3-462E4F799B12}"/>
              </a:ext>
            </a:extLst>
          </p:cNvPr>
          <p:cNvSpPr>
            <a:spLocks noGrp="1"/>
          </p:cNvSpPr>
          <p:nvPr>
            <p:ph type="sldNum" sz="quarter" idx="12"/>
          </p:nvPr>
        </p:nvSpPr>
        <p:spPr/>
        <p:txBody>
          <a:bodyPr/>
          <a:lstStyle/>
          <a:p>
            <a:fld id="{74DDA11D-2719-4AB3-AAA7-DB2910A56E08}" type="slidenum">
              <a:rPr lang="en-GB" smtClean="0"/>
              <a:t>2</a:t>
            </a:fld>
            <a:endParaRPr lang="en-GB" dirty="0"/>
          </a:p>
        </p:txBody>
      </p:sp>
    </p:spTree>
    <p:extLst>
      <p:ext uri="{BB962C8B-B14F-4D97-AF65-F5344CB8AC3E}">
        <p14:creationId xmlns:p14="http://schemas.microsoft.com/office/powerpoint/2010/main" val="1247458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854F7-3F29-96A6-554E-37D4070A4D53}"/>
            </a:ext>
          </a:extLst>
        </p:cNvPr>
        <p:cNvGrpSpPr/>
        <p:nvPr/>
      </p:nvGrpSpPr>
      <p:grpSpPr>
        <a:xfrm>
          <a:off x="0" y="0"/>
          <a:ext cx="0" cy="0"/>
          <a:chOff x="0" y="0"/>
          <a:chExt cx="0" cy="0"/>
        </a:xfrm>
      </p:grpSpPr>
      <p:pic>
        <p:nvPicPr>
          <p:cNvPr id="3" name="Picture 2" descr="A graph showing the number of variables&#10;&#10;AI-generated content may be incorrect.">
            <a:extLst>
              <a:ext uri="{FF2B5EF4-FFF2-40B4-BE49-F238E27FC236}">
                <a16:creationId xmlns:a16="http://schemas.microsoft.com/office/drawing/2014/main" id="{6139877E-3948-7880-572A-FF24F36DFF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500027"/>
            <a:ext cx="6096000" cy="4273257"/>
          </a:xfrm>
          <a:prstGeom prst="rect">
            <a:avLst/>
          </a:prstGeom>
        </p:spPr>
      </p:pic>
      <p:sp>
        <p:nvSpPr>
          <p:cNvPr id="36" name="Rectangle 35">
            <a:extLst>
              <a:ext uri="{FF2B5EF4-FFF2-40B4-BE49-F238E27FC236}">
                <a16:creationId xmlns:a16="http://schemas.microsoft.com/office/drawing/2014/main" id="{F32EA5D7-917B-BFF5-7654-5F70C2D8128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8ACED848-813F-E524-A93A-FD5EEDBEAFFB}"/>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9560D87C-4DF3-3626-D311-A0018174C76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1801717-81D2-DB51-FAD8-E6D50491DDAE}"/>
                  </a:ext>
                </a:extLst>
              </p:cNvPr>
              <p:cNvSpPr txBox="1"/>
              <p:nvPr/>
            </p:nvSpPr>
            <p:spPr>
              <a:xfrm>
                <a:off x="0" y="627468"/>
                <a:ext cx="6095999" cy="4801314"/>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un premier temps, nous cherchons à évaluer l’incertitude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au travers d’une vérification de solution. Pour ce faire, nous allons procéder à des raffinements de maillage successifs en retenant les valeurs de plusieurs </a:t>
                </a:r>
                <a:r>
                  <a:rPr lang="fr-FR" b="1" dirty="0">
                    <a:latin typeface="Times New Roman" panose="02020603050405020304" pitchFamily="18" charset="0"/>
                    <a:cs typeface="Times New Roman" panose="02020603050405020304" pitchFamily="18" charset="0"/>
                  </a:rPr>
                  <a:t>SRQ. </a:t>
                </a:r>
                <a:r>
                  <a:rPr lang="fr-FR" dirty="0">
                    <a:latin typeface="Times New Roman" panose="02020603050405020304" pitchFamily="18" charset="0"/>
                    <a:cs typeface="Times New Roman" panose="02020603050405020304" pitchFamily="18" charset="0"/>
                  </a:rPr>
                  <a:t>Nous avons décidé de prendre une SRQ principale de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mais également des SRQ secondaires telles que </a:t>
                </a:r>
                <a14:m>
                  <m:oMath xmlns:m="http://schemas.openxmlformats.org/officeDocument/2006/math">
                    <m:r>
                      <a:rPr lang="fr-FR" b="0" i="1" smtClean="0">
                        <a:latin typeface="Cambria Math" panose="02040503050406030204" pitchFamily="18" charset="0"/>
                        <a:cs typeface="Times New Roman" panose="02020603050405020304" pitchFamily="18" charset="0"/>
                      </a:rPr>
                      <m:t>𝑅𝑒</m:t>
                    </m:r>
                  </m:oMath>
                </a14:m>
                <a:r>
                  <a:rPr lang="fr-FR" dirty="0">
                    <a:latin typeface="Times New Roman" panose="02020603050405020304" pitchFamily="18" charset="0"/>
                    <a:cs typeface="Times New Roman" panose="02020603050405020304" pitchFamily="18" charset="0"/>
                  </a:rPr>
                  <a:t> ou encore la </a:t>
                </a:r>
                <a:r>
                  <a:rPr lang="fr-FR" dirty="0">
                    <a:solidFill>
                      <a:schemeClr val="accent4"/>
                    </a:solidFill>
                    <a:latin typeface="Times New Roman" panose="02020603050405020304" pitchFamily="18" charset="0"/>
                    <a:cs typeface="Times New Roman" panose="02020603050405020304" pitchFamily="18" charset="0"/>
                  </a:rPr>
                  <a:t>porosité effective</a:t>
                </a:r>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avons gardé </a:t>
                </a:r>
                <a14:m>
                  <m:oMath xmlns:m="http://schemas.openxmlformats.org/officeDocument/2006/math">
                    <m:r>
                      <a:rPr lang="fr-FR" b="0" i="1" smtClean="0">
                        <a:latin typeface="Cambria Math" panose="02040503050406030204" pitchFamily="18" charset="0"/>
                        <a:cs typeface="Times New Roman" panose="02020603050405020304" pitchFamily="18" charset="0"/>
                      </a:rPr>
                      <m:t>h</m:t>
                    </m:r>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𝑁</m:t>
                        </m:r>
                      </m:e>
                      <m:sub>
                        <m:r>
                          <a:rPr lang="fr-FR" b="0" i="1" smtClean="0">
                            <a:latin typeface="Cambria Math" panose="02040503050406030204" pitchFamily="18" charset="0"/>
                            <a:cs typeface="Times New Roman" panose="02020603050405020304" pitchFamily="18" charset="0"/>
                          </a:rPr>
                          <m:t>𝑥</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constant en faisant varier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𝑁</m:t>
                        </m:r>
                      </m:e>
                      <m:sub>
                        <m:r>
                          <a:rPr lang="fr-FR" i="1">
                            <a:latin typeface="Cambria Math" panose="02040503050406030204" pitchFamily="18" charset="0"/>
                            <a:cs typeface="Times New Roman" panose="02020603050405020304" pitchFamily="18" charset="0"/>
                          </a:rPr>
                          <m:t>𝑥</m:t>
                        </m:r>
                      </m:sub>
                    </m:sSub>
                  </m:oMath>
                </a14:m>
                <a:r>
                  <a:rPr lang="fr-FR" dirty="0">
                    <a:latin typeface="Times New Roman" panose="02020603050405020304" pitchFamily="18" charset="0"/>
                    <a:cs typeface="Times New Roman" panose="02020603050405020304" pitchFamily="18" charset="0"/>
                  </a:rPr>
                  <a:t> de 25 à 400. Nous avons pris un </a:t>
                </a:r>
                <a:r>
                  <a:rPr lang="fr-FR" b="1" i="1" dirty="0" err="1">
                    <a:latin typeface="Times New Roman" panose="02020603050405020304" pitchFamily="18" charset="0"/>
                    <a:cs typeface="Times New Roman" panose="02020603050405020304" pitchFamily="18" charset="0"/>
                  </a:rPr>
                  <a:t>seed</a:t>
                </a:r>
                <a:r>
                  <a:rPr lang="fr-FR" dirty="0">
                    <a:latin typeface="Times New Roman" panose="02020603050405020304" pitchFamily="18" charset="0"/>
                    <a:cs typeface="Times New Roman" panose="02020603050405020304" pitchFamily="18" charset="0"/>
                  </a:rPr>
                  <a:t> constant également, égale à 3.  On remarque avec cette figure que nous commençons véritablement à converger à partir de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𝑁</m:t>
                        </m:r>
                      </m:e>
                      <m:sub>
                        <m:r>
                          <a:rPr lang="fr-FR" i="1">
                            <a:latin typeface="Cambria Math" panose="02040503050406030204" pitchFamily="18" charset="0"/>
                            <a:cs typeface="Times New Roman" panose="02020603050405020304" pitchFamily="18" charset="0"/>
                          </a:rPr>
                          <m:t>𝑥</m:t>
                        </m:r>
                      </m:sub>
                    </m:sSub>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125</m:t>
                    </m:r>
                  </m:oMath>
                </a14:m>
                <a:r>
                  <a:rPr lang="fr-FR" dirty="0">
                    <a:latin typeface="Times New Roman" panose="02020603050405020304" pitchFamily="18" charset="0"/>
                    <a:cs typeface="Times New Roman" panose="02020603050405020304" pitchFamily="18" charset="0"/>
                  </a:rPr>
                  <a:t> (i.e., après le pic).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Afin de calculer </a:t>
                </a:r>
                <a:r>
                  <a:rPr lang="fr-FR" b="1" dirty="0">
                    <a:latin typeface="Times New Roman" panose="02020603050405020304" pitchFamily="18" charset="0"/>
                    <a:cs typeface="Times New Roman" panose="02020603050405020304" pitchFamily="18" charset="0"/>
                  </a:rPr>
                  <a:t>l’ordre de convergence observé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nous allons utilisé notre SRQ principale, </a:t>
                </a:r>
                <a:r>
                  <a:rPr lang="fr-FR" dirty="0">
                    <a:solidFill>
                      <a:schemeClr val="accent5"/>
                    </a:solidFill>
                    <a:latin typeface="Times New Roman" panose="02020603050405020304" pitchFamily="18" charset="0"/>
                    <a:cs typeface="Times New Roman" panose="02020603050405020304" pitchFamily="18" charset="0"/>
                  </a:rPr>
                  <a:t>perméabilité </a:t>
                </a:r>
                <a14:m>
                  <m:oMath xmlns:m="http://schemas.openxmlformats.org/officeDocument/2006/math">
                    <m:r>
                      <a:rPr lang="fr-FR" i="1">
                        <a:latin typeface="Cambria Math" panose="02040503050406030204" pitchFamily="18" charset="0"/>
                        <a:cs typeface="Times New Roman" panose="02020603050405020304" pitchFamily="18" charset="0"/>
                      </a:rPr>
                      <m:t>𝑘</m:t>
                    </m:r>
                  </m:oMath>
                </a14:m>
                <a:r>
                  <a:rPr lang="fr-FR" dirty="0">
                    <a:latin typeface="Times New Roman" panose="02020603050405020304" pitchFamily="18" charset="0"/>
                    <a:cs typeface="Times New Roman" panose="02020603050405020304" pitchFamily="18" charset="0"/>
                  </a:rPr>
                  <a:t> calculé avec la formule itérative suivante : </a:t>
                </a:r>
              </a:p>
            </p:txBody>
          </p:sp>
        </mc:Choice>
        <mc:Fallback xmlns="">
          <p:sp>
            <p:nvSpPr>
              <p:cNvPr id="6" name="TextBox 5">
                <a:extLst>
                  <a:ext uri="{FF2B5EF4-FFF2-40B4-BE49-F238E27FC236}">
                    <a16:creationId xmlns:a16="http://schemas.microsoft.com/office/drawing/2014/main" id="{C1801717-81D2-DB51-FAD8-E6D50491DDAE}"/>
                  </a:ext>
                </a:extLst>
              </p:cNvPr>
              <p:cNvSpPr txBox="1">
                <a:spLocks noRot="1" noChangeAspect="1" noMove="1" noResize="1" noEditPoints="1" noAdjustHandles="1" noChangeArrowheads="1" noChangeShapeType="1" noTextEdit="1"/>
              </p:cNvSpPr>
              <p:nvPr/>
            </p:nvSpPr>
            <p:spPr>
              <a:xfrm>
                <a:off x="0" y="627468"/>
                <a:ext cx="6095999" cy="4801314"/>
              </a:xfrm>
              <a:prstGeom prst="rect">
                <a:avLst/>
              </a:prstGeom>
              <a:blipFill>
                <a:blip r:embed="rId3"/>
                <a:stretch>
                  <a:fillRect l="-800" t="-761" r="-800" b="-101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307AB71-898D-C51C-02BE-5314B534A389}"/>
                  </a:ext>
                </a:extLst>
              </p:cNvPr>
              <p:cNvSpPr txBox="1"/>
              <p:nvPr/>
            </p:nvSpPr>
            <p:spPr>
              <a:xfrm>
                <a:off x="0" y="5075789"/>
                <a:ext cx="12192000" cy="90127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p>
                        <m:sSupPr>
                          <m:ctrlPr>
                            <a:rPr lang="fr-FR" b="0" i="1" noProof="0" smtClean="0">
                              <a:latin typeface="Cambria Math" panose="02040503050406030204" pitchFamily="18" charset="0"/>
                              <a:cs typeface="Times New Roman" panose="02020603050405020304" pitchFamily="18" charset="0"/>
                            </a:rPr>
                          </m:ctrlPr>
                        </m:sSupPr>
                        <m:e>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e>
                        <m:sup>
                          <m:r>
                            <a:rPr lang="fr-FR" b="0" i="1" noProof="0" smtClean="0">
                              <a:latin typeface="Cambria Math" panose="02040503050406030204" pitchFamily="18" charset="0"/>
                              <a:cs typeface="Times New Roman" panose="02020603050405020304" pitchFamily="18" charset="0"/>
                            </a:rPr>
                            <m:t>𝑘</m:t>
                          </m:r>
                          <m:r>
                            <a:rPr lang="fr-FR" b="0" i="1" noProof="0" smtClean="0">
                              <a:latin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cs typeface="Times New Roman" panose="02020603050405020304" pitchFamily="18" charset="0"/>
                        </a:rPr>
                        <m:t>=</m:t>
                      </m:r>
                      <m:f>
                        <m:fPr>
                          <m:ctrlPr>
                            <a:rPr lang="fr-FR" b="0" i="1" noProof="0" smtClean="0">
                              <a:latin typeface="Cambria Math" panose="02040503050406030204" pitchFamily="18" charset="0"/>
                              <a:cs typeface="Times New Roman" panose="02020603050405020304" pitchFamily="18" charset="0"/>
                            </a:rPr>
                          </m:ctrlPr>
                        </m:fPr>
                        <m:num>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begChr m:val="["/>
                              <m:endChr m:val="]"/>
                              <m:ctrlPr>
                                <a:rPr lang="fr-FR" b="0" i="1" noProof="0" smtClean="0">
                                  <a:latin typeface="Cambria Math" panose="02040503050406030204" pitchFamily="18" charset="0"/>
                                  <a:cs typeface="Times New Roman" panose="02020603050405020304" pitchFamily="18" charset="0"/>
                                </a:rPr>
                              </m:ctrlPr>
                            </m:dPr>
                            <m:e>
                              <m:d>
                                <m:dPr>
                                  <m:ctrlPr>
                                    <a:rPr lang="fr-FR" b="0" i="1" noProof="0" smtClean="0">
                                      <a:latin typeface="Cambria Math" panose="02040503050406030204" pitchFamily="18" charset="0"/>
                                      <a:cs typeface="Times New Roman" panose="02020603050405020304" pitchFamily="18" charset="0"/>
                                    </a:rPr>
                                  </m:ctrlPr>
                                </m:dPr>
                                <m:e>
                                  <m:sSubSup>
                                    <m:sSubSupPr>
                                      <m:ctrlPr>
                                        <a:rPr lang="fr-FR" b="0" i="1" noProof="0" smtClean="0">
                                          <a:latin typeface="Cambria Math" panose="02040503050406030204" pitchFamily="18" charset="0"/>
                                          <a:cs typeface="Times New Roman" panose="02020603050405020304" pitchFamily="18" charset="0"/>
                                        </a:rPr>
                                      </m:ctrlPr>
                                    </m:sSubSup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up>
                                      <m:sSup>
                                        <m:sSupPr>
                                          <m:ctrlPr>
                                            <a:rPr lang="fr-FR" b="0" i="1" smtClean="0">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b="0" i="1" smtClean="0">
                                              <a:latin typeface="Cambria Math" panose="02040503050406030204" pitchFamily="18" charset="0"/>
                                              <a:cs typeface="Times New Roman" panose="02020603050405020304" pitchFamily="18" charset="0"/>
                                            </a:rPr>
                                            <m:t>𝑘</m:t>
                                          </m:r>
                                        </m:sup>
                                      </m:sSup>
                                    </m:sup>
                                  </m:sSubSup>
                                  <m:r>
                                    <a:rPr lang="fr-FR" b="0" i="1" noProof="0" smtClean="0">
                                      <a:latin typeface="Cambria Math" panose="02040503050406030204" pitchFamily="18" charset="0"/>
                                      <a:cs typeface="Times New Roman" panose="02020603050405020304" pitchFamily="18" charset="0"/>
                                    </a:rPr>
                                    <m:t>−1</m:t>
                                  </m:r>
                                </m:e>
                              </m:d>
                              <m:f>
                                <m:fPr>
                                  <m:ctrlPr>
                                    <a:rPr lang="fr-FR" b="0" i="1" noProof="0" smtClean="0">
                                      <a:latin typeface="Cambria Math" panose="02040503050406030204" pitchFamily="18" charset="0"/>
                                      <a:cs typeface="Times New Roman" panose="02020603050405020304" pitchFamily="18" charset="0"/>
                                    </a:rPr>
                                  </m:ctrlPr>
                                </m:fPr>
                                <m:num>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3</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num>
                                <m:den>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1</m:t>
                                      </m:r>
                                    </m:sub>
                                  </m:sSub>
                                </m:den>
                              </m:f>
                              <m:r>
                                <a:rPr lang="fr-FR" b="0" i="1" noProof="0" smtClean="0">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𝑟</m:t>
                                  </m:r>
                                </m:e>
                                <m:sub>
                                  <m:r>
                                    <a:rPr lang="fr-FR" i="1">
                                      <a:latin typeface="Cambria Math" panose="02040503050406030204" pitchFamily="18" charset="0"/>
                                      <a:cs typeface="Times New Roman" panose="02020603050405020304" pitchFamily="18" charset="0"/>
                                    </a:rPr>
                                    <m:t>12</m:t>
                                  </m:r>
                                </m:sub>
                                <m:sup>
                                  <m:sSup>
                                    <m:sSupPr>
                                      <m:ctrlPr>
                                        <a:rPr lang="fr-FR" i="1">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i="1">
                                          <a:latin typeface="Cambria Math" panose="02040503050406030204" pitchFamily="18" charset="0"/>
                                          <a:cs typeface="Times New Roman" panose="02020603050405020304" pitchFamily="18" charset="0"/>
                                        </a:rPr>
                                        <m:t>𝑘</m:t>
                                      </m:r>
                                    </m:sup>
                                  </m:sSup>
                                </m:sup>
                              </m:sSubSup>
                            </m:e>
                          </m:d>
                        </m:num>
                        <m:den>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ctrlPr>
                                <a:rPr lang="fr-FR" b="0" i="1" noProof="0" smtClean="0">
                                  <a:latin typeface="Cambria Math" panose="02040503050406030204" pitchFamily="18" charset="0"/>
                                  <a:cs typeface="Times New Roman" panose="02020603050405020304" pitchFamily="18" charset="0"/>
                                </a:rPr>
                              </m:ctrlPr>
                            </m:dPr>
                            <m:e>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23</m:t>
                                  </m:r>
                                </m:sub>
                              </m:sSub>
                            </m:e>
                          </m:d>
                        </m:den>
                      </m:f>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E307AB71-898D-C51C-02BE-5314B534A389}"/>
                  </a:ext>
                </a:extLst>
              </p:cNvPr>
              <p:cNvSpPr txBox="1">
                <a:spLocks noRot="1" noChangeAspect="1" noMove="1" noResize="1" noEditPoints="1" noAdjustHandles="1" noChangeArrowheads="1" noChangeShapeType="1" noTextEdit="1"/>
              </p:cNvSpPr>
              <p:nvPr/>
            </p:nvSpPr>
            <p:spPr>
              <a:xfrm>
                <a:off x="0" y="5075789"/>
                <a:ext cx="12192000" cy="90127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A17D3B9-A8DA-1D56-AEF0-0AA4C37A8899}"/>
                  </a:ext>
                </a:extLst>
              </p:cNvPr>
              <p:cNvSpPr txBox="1"/>
              <p:nvPr/>
            </p:nvSpPr>
            <p:spPr>
              <a:xfrm>
                <a:off x="0" y="6044079"/>
                <a:ext cx="12192000" cy="668581"/>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obtient un ordre observé </a:t>
                </a:r>
                <a14:m>
                  <m:oMath xmlns:m="http://schemas.openxmlformats.org/officeDocument/2006/math">
                    <m:acc>
                      <m:accPr>
                        <m:chr m:val="̂"/>
                        <m:ctrlPr>
                          <a:rPr lang="fr-FR" b="0" i="1" dirty="0" smtClean="0">
                            <a:latin typeface="Cambria Math" panose="02040503050406030204" pitchFamily="18" charset="0"/>
                            <a:cs typeface="Times New Roman" panose="02020603050405020304" pitchFamily="18" charset="0"/>
                          </a:rPr>
                        </m:ctrlPr>
                      </m:accPr>
                      <m:e>
                        <m:r>
                          <a:rPr lang="fr-FR" b="0" i="1" dirty="0" smtClean="0">
                            <a:latin typeface="Cambria Math" panose="02040503050406030204" pitchFamily="18" charset="0"/>
                            <a:cs typeface="Times New Roman" panose="02020603050405020304" pitchFamily="18" charset="0"/>
                          </a:rPr>
                          <m:t>𝑝</m:t>
                        </m:r>
                      </m:e>
                    </m:acc>
                    <m:r>
                      <a:rPr lang="fr-FR" i="1" dirty="0">
                        <a:latin typeface="Cambria Math" panose="02040503050406030204" pitchFamily="18" charset="0"/>
                        <a:cs typeface="Times New Roman" panose="02020603050405020304" pitchFamily="18" charset="0"/>
                      </a:rPr>
                      <m:t>=1.9</m:t>
                    </m:r>
                    <m:r>
                      <a:rPr lang="fr-FR" b="0" i="1" dirty="0" smtClean="0">
                        <a:latin typeface="Cambria Math" panose="02040503050406030204" pitchFamily="18" charset="0"/>
                        <a:cs typeface="Times New Roman" panose="02020603050405020304" pitchFamily="18" charset="0"/>
                      </a:rPr>
                      <m:t>9</m:t>
                    </m:r>
                    <m:r>
                      <a:rPr lang="fr-FR" i="1" dirty="0">
                        <a:latin typeface="Cambria Math" panose="02040503050406030204" pitchFamily="18" charset="0"/>
                        <a:cs typeface="Times New Roman" panose="02020603050405020304" pitchFamily="18" charset="0"/>
                      </a:rPr>
                      <m:t>7</m:t>
                    </m:r>
                  </m:oMath>
                </a14:m>
                <a:r>
                  <a:rPr lang="fr-FR" dirty="0">
                    <a:latin typeface="Times New Roman" panose="02020603050405020304" pitchFamily="18" charset="0"/>
                    <a:cs typeface="Times New Roman" panose="02020603050405020304" pitchFamily="18" charset="0"/>
                  </a:rPr>
                  <a:t>, très proche de l'ordre théorique attendu </a:t>
                </a:r>
                <a14:m>
                  <m:oMath xmlns:m="http://schemas.openxmlformats.org/officeDocument/2006/math">
                    <m:sSub>
                      <m:sSubPr>
                        <m:ctrlPr>
                          <a:rPr lang="fr-FR" b="0" i="1" dirty="0" smtClean="0">
                            <a:latin typeface="Cambria Math" panose="02040503050406030204" pitchFamily="18" charset="0"/>
                            <a:cs typeface="Times New Roman" panose="02020603050405020304" pitchFamily="18" charset="0"/>
                          </a:rPr>
                        </m:ctrlPr>
                      </m:sSubPr>
                      <m:e>
                        <m:r>
                          <a:rPr lang="fr-FR" i="1" dirty="0" smtClean="0">
                            <a:latin typeface="Cambria Math" panose="02040503050406030204" pitchFamily="18" charset="0"/>
                            <a:cs typeface="Times New Roman" panose="02020603050405020304" pitchFamily="18" charset="0"/>
                          </a:rPr>
                          <m:t>𝑝</m:t>
                        </m:r>
                      </m:e>
                      <m:sub>
                        <m:r>
                          <a:rPr lang="fr-FR" i="1" dirty="0" smtClean="0">
                            <a:latin typeface="Cambria Math" panose="02040503050406030204" pitchFamily="18" charset="0"/>
                            <a:cs typeface="Times New Roman" panose="02020603050405020304" pitchFamily="18" charset="0"/>
                          </a:rPr>
                          <m:t>𝑓</m:t>
                        </m:r>
                      </m:sub>
                    </m:sSub>
                    <m:r>
                      <a:rPr lang="fr-FR" i="1" dirty="0" smtClean="0">
                        <a:latin typeface="Cambria Math" panose="02040503050406030204" pitchFamily="18" charset="0"/>
                        <a:cs typeface="Times New Roman" panose="02020603050405020304" pitchFamily="18" charset="0"/>
                      </a:rPr>
                      <m:t>=2</m:t>
                    </m:r>
                  </m:oMath>
                </a14:m>
                <a:r>
                  <a:rPr lang="fr-FR" dirty="0">
                    <a:latin typeface="Times New Roman" panose="02020603050405020304" pitchFamily="18" charset="0"/>
                    <a:cs typeface="Times New Roman" panose="02020603050405020304" pitchFamily="18" charset="0"/>
                  </a:rPr>
                  <a:t>. Cela confirme la cohérence des résultats, malgré de légères fluctuations observées pour les maillages fins.</a:t>
                </a:r>
              </a:p>
            </p:txBody>
          </p:sp>
        </mc:Choice>
        <mc:Fallback xmlns="">
          <p:sp>
            <p:nvSpPr>
              <p:cNvPr id="5" name="TextBox 4">
                <a:extLst>
                  <a:ext uri="{FF2B5EF4-FFF2-40B4-BE49-F238E27FC236}">
                    <a16:creationId xmlns:a16="http://schemas.microsoft.com/office/drawing/2014/main" id="{7A17D3B9-A8DA-1D56-AEF0-0AA4C37A8899}"/>
                  </a:ext>
                </a:extLst>
              </p:cNvPr>
              <p:cNvSpPr txBox="1">
                <a:spLocks noRot="1" noChangeAspect="1" noMove="1" noResize="1" noEditPoints="1" noAdjustHandles="1" noChangeArrowheads="1" noChangeShapeType="1" noTextEdit="1"/>
              </p:cNvSpPr>
              <p:nvPr/>
            </p:nvSpPr>
            <p:spPr>
              <a:xfrm>
                <a:off x="0" y="6044079"/>
                <a:ext cx="12192000" cy="668581"/>
              </a:xfrm>
              <a:prstGeom prst="rect">
                <a:avLst/>
              </a:prstGeom>
              <a:blipFill>
                <a:blip r:embed="rId5"/>
                <a:stretch>
                  <a:fillRect l="-400" t="-4545" r="-400" b="-13636"/>
                </a:stretch>
              </a:blipFill>
            </p:spPr>
            <p:txBody>
              <a:bodyPr/>
              <a:lstStyle/>
              <a:p>
                <a:r>
                  <a:rPr lang="en-GB">
                    <a:noFill/>
                  </a:rPr>
                  <a:t> </a:t>
                </a:r>
              </a:p>
            </p:txBody>
          </p:sp>
        </mc:Fallback>
      </mc:AlternateContent>
      <p:sp>
        <p:nvSpPr>
          <p:cNvPr id="2" name="Slide Number Placeholder 1">
            <a:extLst>
              <a:ext uri="{FF2B5EF4-FFF2-40B4-BE49-F238E27FC236}">
                <a16:creationId xmlns:a16="http://schemas.microsoft.com/office/drawing/2014/main" id="{A65EA5A6-181F-2CA0-D547-43725CE9B62F}"/>
              </a:ext>
            </a:extLst>
          </p:cNvPr>
          <p:cNvSpPr>
            <a:spLocks noGrp="1"/>
          </p:cNvSpPr>
          <p:nvPr>
            <p:ph type="sldNum" sz="quarter" idx="12"/>
          </p:nvPr>
        </p:nvSpPr>
        <p:spPr/>
        <p:txBody>
          <a:bodyPr/>
          <a:lstStyle/>
          <a:p>
            <a:fld id="{74DDA11D-2719-4AB3-AAA7-DB2910A56E08}" type="slidenum">
              <a:rPr lang="en-GB" smtClean="0"/>
              <a:t>3</a:t>
            </a:fld>
            <a:endParaRPr lang="en-GB" dirty="0"/>
          </a:p>
        </p:txBody>
      </p:sp>
    </p:spTree>
    <p:extLst>
      <p:ext uri="{BB962C8B-B14F-4D97-AF65-F5344CB8AC3E}">
        <p14:creationId xmlns:p14="http://schemas.microsoft.com/office/powerpoint/2010/main" val="857635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AAB48-240D-E25E-6D6B-6CEC9D5A38A1}"/>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8BA5FE0-DCFA-B49A-3B06-7189F32D7E4D}"/>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50451C4-7561-2ED5-A8B0-66E329A4896A}"/>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5C918B84-CF5A-518A-81BC-C1E3A6A58A26}"/>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14CBE80-A193-3879-B760-5A8874F73D47}"/>
                  </a:ext>
                </a:extLst>
              </p:cNvPr>
              <p:cNvSpPr txBox="1"/>
              <p:nvPr/>
            </p:nvSpPr>
            <p:spPr>
              <a:xfrm>
                <a:off x="0" y="627468"/>
                <a:ext cx="5902610" cy="612597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Cette valeur de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est obtenus en prenant les triplets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𝑁</m:t>
                        </m:r>
                      </m:e>
                      <m:sub>
                        <m:r>
                          <a:rPr lang="fr-FR" b="0" i="1" smtClean="0">
                            <a:latin typeface="Cambria Math" panose="02040503050406030204" pitchFamily="18" charset="0"/>
                            <a:cs typeface="Times New Roman" panose="02020603050405020304" pitchFamily="18" charset="0"/>
                          </a:rPr>
                          <m:t>𝑥</m:t>
                        </m:r>
                      </m:sub>
                    </m:sSub>
                  </m:oMath>
                </a14:m>
                <a:r>
                  <a:rPr lang="fr-FR" dirty="0">
                    <a:latin typeface="Times New Roman" panose="02020603050405020304" pitchFamily="18" charset="0"/>
                    <a:cs typeface="Times New Roman" panose="02020603050405020304" pitchFamily="18" charset="0"/>
                  </a:rPr>
                  <a:t> suivant : </a:t>
                </a:r>
                <a14:m>
                  <m:oMath xmlns:m="http://schemas.openxmlformats.org/officeDocument/2006/math">
                    <m:r>
                      <a:rPr lang="fr-FR" i="1" dirty="0" smtClean="0">
                        <a:latin typeface="Cambria Math" panose="02040503050406030204" pitchFamily="18" charset="0"/>
                        <a:cs typeface="Times New Roman" panose="02020603050405020304" pitchFamily="18" charset="0"/>
                      </a:rPr>
                      <m:t>75/100/115 </m:t>
                    </m:r>
                  </m:oMath>
                </a14:m>
                <a:r>
                  <a:rPr lang="fr-FR" dirty="0">
                    <a:latin typeface="Times New Roman" panose="02020603050405020304" pitchFamily="18" charset="0"/>
                    <a:cs typeface="Times New Roman" panose="02020603050405020304" pitchFamily="18" charset="0"/>
                  </a:rPr>
                  <a:t>et </a:t>
                </a:r>
                <a14:m>
                  <m:oMath xmlns:m="http://schemas.openxmlformats.org/officeDocument/2006/math">
                    <m:r>
                      <a:rPr lang="fr-FR" i="1" dirty="0" smtClean="0">
                        <a:latin typeface="Cambria Math" panose="02040503050406030204" pitchFamily="18" charset="0"/>
                        <a:cs typeface="Times New Roman" panose="02020603050405020304" pitchFamily="18" charset="0"/>
                      </a:rPr>
                      <m:t>115/125/135</m:t>
                    </m:r>
                  </m:oMath>
                </a14:m>
                <a:r>
                  <a:rPr lang="fr-FR" dirty="0">
                    <a:latin typeface="Times New Roman" panose="02020603050405020304" pitchFamily="18" charset="0"/>
                    <a:cs typeface="Times New Roman" panose="02020603050405020304" pitchFamily="18" charset="0"/>
                  </a:rPr>
                  <a:t>. Cela conforte l’idée que la convergence commence bien vers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𝑁</m:t>
                        </m:r>
                      </m:e>
                      <m:sub>
                        <m:r>
                          <a:rPr lang="fr-FR" i="1">
                            <a:latin typeface="Cambria Math" panose="02040503050406030204" pitchFamily="18" charset="0"/>
                            <a:cs typeface="Times New Roman" panose="02020603050405020304" pitchFamily="18" charset="0"/>
                          </a:rPr>
                          <m:t>𝑥</m:t>
                        </m:r>
                      </m:sub>
                    </m:sSub>
                    <m:r>
                      <a:rPr lang="fr-FR" i="1">
                        <a:latin typeface="Cambria Math" panose="02040503050406030204" pitchFamily="18" charset="0"/>
                        <a:ea typeface="Cambria Math" panose="02040503050406030204" pitchFamily="18" charset="0"/>
                        <a:cs typeface="Times New Roman" panose="02020603050405020304" pitchFamily="18" charset="0"/>
                      </a:rPr>
                      <m:t>≈125</m:t>
                    </m:r>
                  </m:oMath>
                </a14:m>
                <a:r>
                  <a:rPr lang="fr-FR" dirty="0">
                    <a:latin typeface="Times New Roman" panose="02020603050405020304" pitchFamily="18" charset="0"/>
                    <a:cs typeface="Times New Roman" panose="02020603050405020304" pitchFamily="18" charset="0"/>
                  </a:rPr>
                  <a:t>.</a:t>
                </a:r>
              </a:p>
              <a:p>
                <a:pPr algn="just"/>
                <a:r>
                  <a:rPr lang="fr-FR" dirty="0">
                    <a:latin typeface="Times New Roman" panose="02020603050405020304" pitchFamily="18" charset="0"/>
                    <a:cs typeface="Times New Roman" panose="02020603050405020304" pitchFamily="18" charset="0"/>
                  </a:rPr>
                  <a:t>Maintenant que nous avons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nous pouvons calculer l’écart relatif à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oMath>
                </a14:m>
                <a:r>
                  <a:rPr lang="fr-FR" dirty="0">
                    <a:latin typeface="Times New Roman" panose="02020603050405020304" pitchFamily="18" charset="0"/>
                    <a:cs typeface="Times New Roman" panose="02020603050405020304" pitchFamily="18" charset="0"/>
                  </a:rPr>
                  <a:t> tel que : </a:t>
                </a:r>
              </a:p>
              <a:p>
                <a:pPr algn="just"/>
                <a14:m>
                  <m:oMathPara xmlns:m="http://schemas.openxmlformats.org/officeDocument/2006/math">
                    <m:oMathParaPr>
                      <m:jc m:val="centerGroup"/>
                    </m:oMathParaPr>
                    <m:oMath xmlns:m="http://schemas.openxmlformats.org/officeDocument/2006/math">
                      <m:d>
                        <m:dPr>
                          <m:begChr m:val="|"/>
                          <m:endChr m:val="|"/>
                          <m:ctrlPr>
                            <a:rPr lang="fr-FR" i="1">
                              <a:latin typeface="Cambria Math" panose="02040503050406030204" pitchFamily="18" charset="0"/>
                              <a:cs typeface="Times New Roman" panose="02020603050405020304" pitchFamily="18" charset="0"/>
                            </a:rPr>
                          </m:ctrlPr>
                        </m:dPr>
                        <m:e>
                          <m:f>
                            <m:fPr>
                              <m:ctrlPr>
                                <a:rPr lang="fr-FR" i="1">
                                  <a:latin typeface="Cambria Math" panose="02040503050406030204" pitchFamily="18" charset="0"/>
                                  <a:cs typeface="Times New Roman" panose="02020603050405020304" pitchFamily="18" charset="0"/>
                                </a:rPr>
                              </m:ctrlPr>
                            </m:fPr>
                            <m:num>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i="1">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num>
                            <m:den>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den>
                          </m:f>
                        </m:e>
                      </m:d>
                      <m:r>
                        <a:rPr lang="fr-FR" i="1">
                          <a:latin typeface="Cambria Math" panose="02040503050406030204" pitchFamily="18" charset="0"/>
                          <a:cs typeface="Times New Roman" panose="02020603050405020304" pitchFamily="18" charset="0"/>
                        </a:rPr>
                        <m:t>=</m:t>
                      </m:r>
                      <m:r>
                        <a:rPr lang="fr-FR" b="0" i="0" smtClean="0">
                          <a:latin typeface="Cambria Math" panose="02040503050406030204" pitchFamily="18" charset="0"/>
                          <a:cs typeface="Times New Roman" panose="02020603050405020304" pitchFamily="18" charset="0"/>
                        </a:rPr>
                        <m:t>0.15 %</m:t>
                      </m:r>
                    </m:oMath>
                  </m:oMathPara>
                </a14:m>
                <a:endParaRPr lang="fr-FR" dirty="0">
                  <a:highlight>
                    <a:srgbClr val="FFFF00"/>
                  </a:highlight>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sommes donc dans le cas </a:t>
                </a:r>
                <a14:m>
                  <m:oMath xmlns:m="http://schemas.openxmlformats.org/officeDocument/2006/math">
                    <m:r>
                      <a:rPr lang="fr-FR" b="0" i="0" smtClean="0">
                        <a:latin typeface="Cambria Math" panose="02040503050406030204" pitchFamily="18" charset="0"/>
                        <a:cs typeface="Times New Roman" panose="02020603050405020304" pitchFamily="18" charset="0"/>
                      </a:rPr>
                      <m:t>&lt;</m:t>
                    </m:r>
                    <m:r>
                      <a:rPr lang="fr-FR" b="0" i="1" smtClean="0">
                        <a:latin typeface="Cambria Math" panose="02040503050406030204" pitchFamily="18" charset="0"/>
                        <a:cs typeface="Times New Roman" panose="02020603050405020304" pitchFamily="18" charset="0"/>
                      </a:rPr>
                      <m:t>1%</m:t>
                    </m:r>
                  </m:oMath>
                </a14:m>
                <a:r>
                  <a:rPr lang="fr-FR" dirty="0">
                    <a:latin typeface="Times New Roman" panose="02020603050405020304" pitchFamily="18" charset="0"/>
                    <a:cs typeface="Times New Roman" panose="02020603050405020304" pitchFamily="18" charset="0"/>
                  </a:rPr>
                  <a:t>, ce qui veut dire que nous n’avons pas à estimer l’incertitude avec le </a:t>
                </a:r>
                <a:r>
                  <a:rPr lang="fr-FR" b="1" dirty="0">
                    <a:latin typeface="Times New Roman" panose="02020603050405020304" pitchFamily="18" charset="0"/>
                    <a:cs typeface="Times New Roman" panose="02020603050405020304" pitchFamily="18" charset="0"/>
                  </a:rPr>
                  <a:t>GCI</a:t>
                </a:r>
                <a:r>
                  <a:rPr lang="fr-FR" dirty="0">
                    <a:latin typeface="Times New Roman" panose="02020603050405020304" pitchFamily="18" charset="0"/>
                    <a:cs typeface="Times New Roman" panose="02020603050405020304" pitchFamily="18" charset="0"/>
                  </a:rPr>
                  <a:t>. En effet, nous pouvons appliquer la méthode de Richardson et estimer directement l’erreur numérique.</a:t>
                </a:r>
              </a:p>
              <a:p>
                <a:pPr algn="just"/>
                <a:r>
                  <a:rPr lang="fr-FR" dirty="0">
                    <a:latin typeface="Times New Roman" panose="02020603050405020304" pitchFamily="18" charset="0"/>
                    <a:cs typeface="Times New Roman" panose="02020603050405020304" pitchFamily="18" charset="0"/>
                  </a:rPr>
                  <a:t>On trouve que : </a:t>
                </a:r>
                <a14:m>
                  <m:oMath xmlns:m="http://schemas.openxmlformats.org/officeDocument/2006/math">
                    <m:r>
                      <a:rPr lang="fr-FR" b="0" i="1" smtClean="0">
                        <a:solidFill>
                          <a:schemeClr val="accent5"/>
                        </a:solidFill>
                        <a:latin typeface="Cambria Math" panose="02040503050406030204" pitchFamily="18" charset="0"/>
                        <a:cs typeface="Times New Roman" panose="02020603050405020304" pitchFamily="18" charset="0"/>
                      </a:rPr>
                      <m:t>𝑘</m:t>
                    </m:r>
                    <m:r>
                      <a:rPr lang="fr-FR" b="0" i="1" smtClean="0">
                        <a:latin typeface="Cambria Math" panose="02040503050406030204" pitchFamily="18" charset="0"/>
                        <a:cs typeface="Times New Roman" panose="02020603050405020304" pitchFamily="18" charset="0"/>
                      </a:rPr>
                      <m:t>=21.4437+</m:t>
                    </m:r>
                    <m:f>
                      <m:fPr>
                        <m:ctrlPr>
                          <a:rPr lang="fr-FR" b="0" i="1" smtClean="0">
                            <a:latin typeface="Cambria Math" panose="02040503050406030204" pitchFamily="18" charset="0"/>
                            <a:cs typeface="Times New Roman" panose="02020603050405020304" pitchFamily="18" charset="0"/>
                          </a:rPr>
                        </m:ctrlPr>
                      </m:fPr>
                      <m:num>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𝑓</m:t>
                            </m:r>
                          </m:e>
                          <m:sub>
                            <m:r>
                              <a:rPr lang="fr-FR" b="0" i="1" smtClean="0">
                                <a:latin typeface="Cambria Math" panose="02040503050406030204" pitchFamily="18" charset="0"/>
                                <a:cs typeface="Times New Roman" panose="02020603050405020304" pitchFamily="18" charset="0"/>
                              </a:rPr>
                              <m:t>h</m:t>
                            </m:r>
                          </m:sub>
                        </m:sSub>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𝑓</m:t>
                            </m:r>
                          </m:e>
                          <m:sub>
                            <m:r>
                              <a:rPr lang="fr-FR" b="0" i="1" smtClean="0">
                                <a:latin typeface="Cambria Math" panose="02040503050406030204" pitchFamily="18" charset="0"/>
                                <a:cs typeface="Times New Roman" panose="02020603050405020304" pitchFamily="18" charset="0"/>
                              </a:rPr>
                              <m:t>𝑟h</m:t>
                            </m:r>
                          </m:sub>
                        </m:sSub>
                      </m:num>
                      <m:den>
                        <m:sSup>
                          <m:sSupPr>
                            <m:ctrlPr>
                              <a:rPr lang="fr-FR" b="0" i="1" smtClean="0">
                                <a:latin typeface="Cambria Math" panose="02040503050406030204" pitchFamily="18" charset="0"/>
                                <a:cs typeface="Times New Roman" panose="02020603050405020304" pitchFamily="18" charset="0"/>
                              </a:rPr>
                            </m:ctrlPr>
                          </m:sSupPr>
                          <m:e>
                            <m:r>
                              <a:rPr lang="fr-FR" b="0" i="1" smtClean="0">
                                <a:latin typeface="Cambria Math" panose="02040503050406030204" pitchFamily="18" charset="0"/>
                                <a:cs typeface="Times New Roman" panose="02020603050405020304" pitchFamily="18" charset="0"/>
                              </a:rPr>
                              <m:t>𝑟</m:t>
                            </m:r>
                          </m:e>
                          <m:sup>
                            <m:r>
                              <a:rPr lang="fr-FR" b="0" i="1" smtClean="0">
                                <a:latin typeface="Cambria Math" panose="02040503050406030204" pitchFamily="18" charset="0"/>
                                <a:cs typeface="Times New Roman" panose="02020603050405020304" pitchFamily="18" charset="0"/>
                              </a:rPr>
                              <m:t>𝑝</m:t>
                            </m:r>
                          </m:sup>
                        </m:sSup>
                        <m:r>
                          <a:rPr lang="fr-FR" b="0" i="1" smtClean="0">
                            <a:latin typeface="Cambria Math" panose="02040503050406030204" pitchFamily="18" charset="0"/>
                            <a:cs typeface="Times New Roman" panose="02020603050405020304" pitchFamily="18" charset="0"/>
                          </a:rPr>
                          <m:t>−1</m:t>
                        </m:r>
                      </m:den>
                    </m:f>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21.4437</m:t>
                    </m:r>
                    <m:r>
                      <a:rPr lang="fr-FR" b="0" i="1" smtClean="0">
                        <a:latin typeface="Cambria Math" panose="02040503050406030204" pitchFamily="18" charset="0"/>
                        <a:cs typeface="Times New Roman" panose="02020603050405020304" pitchFamily="18" charset="0"/>
                      </a:rPr>
                      <m:t>−0.50035 </m:t>
                    </m:r>
                    <m:r>
                      <a:rPr lang="fr-FR" i="1">
                        <a:latin typeface="Cambria Math" panose="02040503050406030204" pitchFamily="18" charset="0"/>
                        <a:ea typeface="Cambria Math" panose="02040503050406030204" pitchFamily="18" charset="0"/>
                        <a:cs typeface="Times New Roman" panose="02020603050405020304" pitchFamily="18" charset="0"/>
                      </a:rPr>
                      <m:t>𝜇</m:t>
                    </m:r>
                    <m:sSup>
                      <m:sSupPr>
                        <m:ctrlPr>
                          <a:rPr lang="fr-FR" i="1">
                            <a:latin typeface="Cambria Math" panose="02040503050406030204" pitchFamily="18" charset="0"/>
                            <a:ea typeface="Cambria Math" panose="02040503050406030204" pitchFamily="18" charset="0"/>
                            <a:cs typeface="Times New Roman" panose="02020603050405020304" pitchFamily="18" charset="0"/>
                          </a:rPr>
                        </m:ctrlPr>
                      </m:sSupPr>
                      <m:e>
                        <m:r>
                          <a:rPr lang="fr-FR" i="1">
                            <a:latin typeface="Cambria Math" panose="02040503050406030204" pitchFamily="18" charset="0"/>
                            <a:ea typeface="Cambria Math" panose="02040503050406030204" pitchFamily="18" charset="0"/>
                            <a:cs typeface="Times New Roman" panose="02020603050405020304" pitchFamily="18" charset="0"/>
                          </a:rPr>
                          <m:t>𝑚</m:t>
                        </m:r>
                      </m:e>
                      <m:sup>
                        <m:r>
                          <a:rPr lang="fr-FR" i="1">
                            <a:latin typeface="Cambria Math" panose="02040503050406030204" pitchFamily="18" charset="0"/>
                            <a:ea typeface="Cambria Math" panose="02040503050406030204" pitchFamily="18" charset="0"/>
                            <a:cs typeface="Times New Roman" panose="02020603050405020304" pitchFamily="18" charset="0"/>
                          </a:rPr>
                          <m:t>2</m:t>
                        </m:r>
                      </m:sup>
                    </m:sSup>
                    <m:r>
                      <a:rPr lang="fr-FR" b="0" i="1" smtClean="0">
                        <a:latin typeface="Cambria Math" panose="02040503050406030204" pitchFamily="18" charset="0"/>
                        <a:ea typeface="Cambria Math" panose="02040503050406030204" pitchFamily="18" charset="0"/>
                        <a:cs typeface="Times New Roman" panose="02020603050405020304" pitchFamily="18" charset="0"/>
                      </a:rPr>
                      <m:t>=20.94335</m:t>
                    </m:r>
                    <m:r>
                      <a:rPr lang="fr-FR" i="1">
                        <a:latin typeface="Cambria Math" panose="02040503050406030204" pitchFamily="18" charset="0"/>
                        <a:ea typeface="Cambria Math" panose="02040503050406030204" pitchFamily="18" charset="0"/>
                        <a:cs typeface="Times New Roman" panose="02020603050405020304" pitchFamily="18" charset="0"/>
                      </a:rPr>
                      <m:t>𝜇</m:t>
                    </m:r>
                    <m:sSup>
                      <m:sSupPr>
                        <m:ctrlPr>
                          <a:rPr lang="fr-FR" i="1">
                            <a:latin typeface="Cambria Math" panose="02040503050406030204" pitchFamily="18" charset="0"/>
                            <a:ea typeface="Cambria Math" panose="02040503050406030204" pitchFamily="18" charset="0"/>
                            <a:cs typeface="Times New Roman" panose="02020603050405020304" pitchFamily="18" charset="0"/>
                          </a:rPr>
                        </m:ctrlPr>
                      </m:sSupPr>
                      <m:e>
                        <m:r>
                          <a:rPr lang="fr-FR" i="1">
                            <a:latin typeface="Cambria Math" panose="02040503050406030204" pitchFamily="18" charset="0"/>
                            <a:ea typeface="Cambria Math" panose="02040503050406030204" pitchFamily="18" charset="0"/>
                            <a:cs typeface="Times New Roman" panose="02020603050405020304" pitchFamily="18" charset="0"/>
                          </a:rPr>
                          <m:t>𝑚</m:t>
                        </m:r>
                      </m:e>
                      <m:sup>
                        <m:r>
                          <a:rPr lang="fr-FR" i="1">
                            <a:latin typeface="Cambria Math" panose="02040503050406030204" pitchFamily="18" charset="0"/>
                            <a:ea typeface="Cambria Math" panose="02040503050406030204" pitchFamily="18" charset="0"/>
                            <a:cs typeface="Times New Roman" panose="02020603050405020304" pitchFamily="18" charset="0"/>
                          </a:rPr>
                          <m:t>2</m:t>
                        </m:r>
                      </m:sup>
                    </m:sSup>
                  </m:oMath>
                </a14:m>
                <a:r>
                  <a:rPr lang="fr-FR" dirty="0">
                    <a:latin typeface="Times New Roman" panose="02020603050405020304" pitchFamily="18" charset="0"/>
                    <a:cs typeface="Times New Roman" panose="02020603050405020304" pitchFamily="18" charset="0"/>
                  </a:rPr>
                  <a:t>. Ce qui suit bien la tendance de décroissance de la valeur de </a:t>
                </a:r>
                <a14:m>
                  <m:oMath xmlns:m="http://schemas.openxmlformats.org/officeDocument/2006/math">
                    <m:r>
                      <a:rPr lang="fr-FR" i="1">
                        <a:solidFill>
                          <a:schemeClr val="accent5"/>
                        </a:solidFill>
                        <a:latin typeface="Cambria Math" panose="02040503050406030204" pitchFamily="18" charset="0"/>
                        <a:cs typeface="Times New Roman" panose="02020603050405020304" pitchFamily="18" charset="0"/>
                      </a:rPr>
                      <m:t>𝑘</m:t>
                    </m:r>
                  </m:oMath>
                </a14:m>
                <a:r>
                  <a:rPr lang="fr-FR" dirty="0">
                    <a:latin typeface="Times New Roman" panose="02020603050405020304" pitchFamily="18" charset="0"/>
                    <a:cs typeface="Times New Roman" panose="02020603050405020304" pitchFamily="18" charset="0"/>
                  </a:rPr>
                  <a:t> lors de la convergence.</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Cette question, nous permet donc de déterminer </a:t>
                </a:r>
                <a:r>
                  <a:rPr lang="fr-FR" b="1" dirty="0">
                    <a:latin typeface="Times New Roman" panose="02020603050405020304" pitchFamily="18" charset="0"/>
                    <a:cs typeface="Times New Roman" panose="02020603050405020304" pitchFamily="18" charset="0"/>
                  </a:rPr>
                  <a:t>l’incertitude numérique</a:t>
                </a:r>
                <a:r>
                  <a:rPr lang="fr-FR" dirty="0">
                    <a:latin typeface="Times New Roman" panose="02020603050405020304" pitchFamily="18" charset="0"/>
                    <a:cs typeface="Times New Roman" panose="02020603050405020304" pitchFamily="18" charset="0"/>
                  </a:rPr>
                  <a:t> de la porosité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tel que : </a:t>
                </a: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0</m:t>
                      </m:r>
                    </m:oMath>
                  </m:oMathPara>
                </a14:m>
                <a:endParaRPr lang="fr-FR" b="0" dirty="0">
                  <a:latin typeface="Times New Roman" panose="02020603050405020304" pitchFamily="18" charset="0"/>
                  <a:ea typeface="Cambria Math" panose="020405030504060302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14CBE80-A193-3879-B760-5A8874F73D47}"/>
                  </a:ext>
                </a:extLst>
              </p:cNvPr>
              <p:cNvSpPr txBox="1">
                <a:spLocks noRot="1" noChangeAspect="1" noMove="1" noResize="1" noEditPoints="1" noAdjustHandles="1" noChangeArrowheads="1" noChangeShapeType="1" noTextEdit="1"/>
              </p:cNvSpPr>
              <p:nvPr/>
            </p:nvSpPr>
            <p:spPr>
              <a:xfrm>
                <a:off x="0" y="627468"/>
                <a:ext cx="5902610" cy="6125972"/>
              </a:xfrm>
              <a:prstGeom prst="rect">
                <a:avLst/>
              </a:prstGeom>
              <a:blipFill>
                <a:blip r:embed="rId2"/>
                <a:stretch>
                  <a:fillRect l="-826" t="-597" r="-826"/>
                </a:stretch>
              </a:blipFill>
            </p:spPr>
            <p:txBody>
              <a:bodyPr/>
              <a:lstStyle/>
              <a:p>
                <a:r>
                  <a:rPr lang="en-CA">
                    <a:noFill/>
                  </a:rPr>
                  <a:t> </a:t>
                </a:r>
              </a:p>
            </p:txBody>
          </p:sp>
        </mc:Fallback>
      </mc:AlternateContent>
      <p:cxnSp>
        <p:nvCxnSpPr>
          <p:cNvPr id="7" name="Straight Connector 6">
            <a:extLst>
              <a:ext uri="{FF2B5EF4-FFF2-40B4-BE49-F238E27FC236}">
                <a16:creationId xmlns:a16="http://schemas.microsoft.com/office/drawing/2014/main" id="{897B65CC-392F-C838-606A-4BD317E0DC0C}"/>
              </a:ext>
            </a:extLst>
          </p:cNvPr>
          <p:cNvCxnSpPr/>
          <p:nvPr/>
        </p:nvCxnSpPr>
        <p:spPr>
          <a:xfrm>
            <a:off x="6096000" y="627468"/>
            <a:ext cx="0" cy="5981437"/>
          </a:xfrm>
          <a:prstGeom prst="line">
            <a:avLst/>
          </a:prstGeom>
          <a:ln>
            <a:solidFill>
              <a:srgbClr val="98000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2334D4E-D891-800C-1543-C03598E6C4EF}"/>
                  </a:ext>
                </a:extLst>
              </p:cNvPr>
              <p:cNvSpPr txBox="1"/>
              <p:nvPr/>
            </p:nvSpPr>
            <p:spPr>
              <a:xfrm>
                <a:off x="6289390" y="627467"/>
                <a:ext cx="5902610" cy="2031325"/>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Concernant la porosité, cette dernière est hardcodée à </a:t>
                </a:r>
                <a14:m>
                  <m:oMath xmlns:m="http://schemas.openxmlformats.org/officeDocument/2006/math">
                    <m:r>
                      <a:rPr lang="fr-FR" b="0" i="1" smtClean="0">
                        <a:latin typeface="Cambria Math" panose="02040503050406030204" pitchFamily="18" charset="0"/>
                        <a:cs typeface="Times New Roman" panose="02020603050405020304" pitchFamily="18" charset="0"/>
                      </a:rPr>
                      <m:t>0.9</m:t>
                    </m:r>
                  </m:oMath>
                </a14:m>
                <a:r>
                  <a:rPr lang="fr-FR" dirty="0">
                    <a:latin typeface="Times New Roman" panose="02020603050405020304" pitchFamily="18" charset="0"/>
                    <a:cs typeface="Times New Roman" panose="02020603050405020304" pitchFamily="18" charset="0"/>
                  </a:rPr>
                  <a:t> dans le script. Néanmoins, comme renvoyée par la fonction LBM, ce n’est pas exactement cette valeur qui est obtenue une fois le maillage généré.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La convergence asymptotique nous a montré la valeur de la porosité tend vers 0,9 avec le raffinement du maillage.</a:t>
                </a:r>
              </a:p>
            </p:txBody>
          </p:sp>
        </mc:Choice>
        <mc:Fallback xmlns="">
          <p:sp>
            <p:nvSpPr>
              <p:cNvPr id="8" name="TextBox 7">
                <a:extLst>
                  <a:ext uri="{FF2B5EF4-FFF2-40B4-BE49-F238E27FC236}">
                    <a16:creationId xmlns:a16="http://schemas.microsoft.com/office/drawing/2014/main" id="{62334D4E-D891-800C-1543-C03598E6C4EF}"/>
                  </a:ext>
                </a:extLst>
              </p:cNvPr>
              <p:cNvSpPr txBox="1">
                <a:spLocks noRot="1" noChangeAspect="1" noMove="1" noResize="1" noEditPoints="1" noAdjustHandles="1" noChangeArrowheads="1" noChangeShapeType="1" noTextEdit="1"/>
              </p:cNvSpPr>
              <p:nvPr/>
            </p:nvSpPr>
            <p:spPr>
              <a:xfrm>
                <a:off x="6289390" y="627467"/>
                <a:ext cx="5902610" cy="2031325"/>
              </a:xfrm>
              <a:prstGeom prst="rect">
                <a:avLst/>
              </a:prstGeom>
              <a:blipFill>
                <a:blip r:embed="rId3"/>
                <a:stretch>
                  <a:fillRect l="-930" t="-1802" r="-826" b="-3904"/>
                </a:stretch>
              </a:blipFill>
            </p:spPr>
            <p:txBody>
              <a:bodyPr/>
              <a:lstStyle/>
              <a:p>
                <a:r>
                  <a:rPr lang="fr-FR">
                    <a:noFill/>
                  </a:rPr>
                  <a:t> </a:t>
                </a:r>
              </a:p>
            </p:txBody>
          </p:sp>
        </mc:Fallback>
      </mc:AlternateContent>
      <p:grpSp>
        <p:nvGrpSpPr>
          <p:cNvPr id="13" name="Group 12">
            <a:extLst>
              <a:ext uri="{FF2B5EF4-FFF2-40B4-BE49-F238E27FC236}">
                <a16:creationId xmlns:a16="http://schemas.microsoft.com/office/drawing/2014/main" id="{BB1BB342-8EE7-5F2F-7374-BE9AA8ED5CCF}"/>
              </a:ext>
            </a:extLst>
          </p:cNvPr>
          <p:cNvGrpSpPr/>
          <p:nvPr/>
        </p:nvGrpSpPr>
        <p:grpSpPr>
          <a:xfrm>
            <a:off x="7301759" y="3057171"/>
            <a:ext cx="3877871" cy="3012166"/>
            <a:chOff x="7301759" y="3057171"/>
            <a:chExt cx="3877871" cy="3012166"/>
          </a:xfrm>
        </p:grpSpPr>
        <p:pic>
          <p:nvPicPr>
            <p:cNvPr id="11" name="Picture 10">
              <a:extLst>
                <a:ext uri="{FF2B5EF4-FFF2-40B4-BE49-F238E27FC236}">
                  <a16:creationId xmlns:a16="http://schemas.microsoft.com/office/drawing/2014/main" id="{A5F31602-D128-1EB9-BB1E-9965A3FA8F68}"/>
                </a:ext>
              </a:extLst>
            </p:cNvPr>
            <p:cNvPicPr>
              <a:picLocks noChangeAspect="1"/>
            </p:cNvPicPr>
            <p:nvPr/>
          </p:nvPicPr>
          <p:blipFill>
            <a:blip r:embed="rId4"/>
            <a:srcRect t="1104"/>
            <a:stretch/>
          </p:blipFill>
          <p:spPr>
            <a:xfrm>
              <a:off x="7301759" y="3057171"/>
              <a:ext cx="3877871" cy="3012166"/>
            </a:xfrm>
            <a:prstGeom prst="rect">
              <a:avLst/>
            </a:prstGeom>
          </p:spPr>
        </p:pic>
        <p:sp>
          <p:nvSpPr>
            <p:cNvPr id="12" name="Rectangle 11">
              <a:extLst>
                <a:ext uri="{FF2B5EF4-FFF2-40B4-BE49-F238E27FC236}">
                  <a16:creationId xmlns:a16="http://schemas.microsoft.com/office/drawing/2014/main" id="{18BDC1F6-433F-BDE0-2113-1563CB0F33CA}"/>
                </a:ext>
              </a:extLst>
            </p:cNvPr>
            <p:cNvSpPr/>
            <p:nvPr/>
          </p:nvSpPr>
          <p:spPr>
            <a:xfrm>
              <a:off x="9856963" y="3178327"/>
              <a:ext cx="1176162" cy="122085"/>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4" name="Picture 2">
            <a:extLst>
              <a:ext uri="{FF2B5EF4-FFF2-40B4-BE49-F238E27FC236}">
                <a16:creationId xmlns:a16="http://schemas.microsoft.com/office/drawing/2014/main" id="{FC909F9D-14BE-9193-6C67-8D3847BCE6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A4FE3853-F02C-32CE-FEF8-A05DB93F7740}"/>
              </a:ext>
            </a:extLst>
          </p:cNvPr>
          <p:cNvSpPr txBox="1"/>
          <p:nvPr/>
        </p:nvSpPr>
        <p:spPr>
          <a:xfrm>
            <a:off x="692150" y="6365556"/>
            <a:ext cx="252730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a:t>
            </a:r>
            <a:r>
              <a:rPr lang="fr-FR" i="1" dirty="0" err="1">
                <a:latin typeface="Times New Roman" panose="02020603050405020304" pitchFamily="18" charset="0"/>
                <a:cs typeface="Times New Roman" panose="02020603050405020304" pitchFamily="18" charset="0"/>
              </a:rPr>
              <a:t>MMC.m</a:t>
            </a:r>
            <a:endParaRPr lang="fr-FR" i="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0AB6FBD-1D13-88E4-6251-9DF1B04FFA69}"/>
              </a:ext>
            </a:extLst>
          </p:cNvPr>
          <p:cNvSpPr>
            <a:spLocks noGrp="1"/>
          </p:cNvSpPr>
          <p:nvPr>
            <p:ph type="sldNum" sz="quarter" idx="12"/>
          </p:nvPr>
        </p:nvSpPr>
        <p:spPr/>
        <p:txBody>
          <a:bodyPr/>
          <a:lstStyle/>
          <a:p>
            <a:fld id="{74DDA11D-2719-4AB3-AAA7-DB2910A56E08}" type="slidenum">
              <a:rPr lang="en-GB" smtClean="0"/>
              <a:t>4</a:t>
            </a:fld>
            <a:endParaRPr lang="en-GB" dirty="0"/>
          </a:p>
        </p:txBody>
      </p:sp>
    </p:spTree>
    <p:extLst>
      <p:ext uri="{BB962C8B-B14F-4D97-AF65-F5344CB8AC3E}">
        <p14:creationId xmlns:p14="http://schemas.microsoft.com/office/powerpoint/2010/main" val="2309993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E551CE-BDBA-8D52-815A-7D27F5017AD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90F5A5E4-D87A-D33A-D04D-C9F9974E3111}"/>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BAC913E7-9450-1712-14B9-194B0B1A5195}"/>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78FCE62A-F22C-539B-4B0A-C1AA9793CFEA}"/>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16F7205-6308-29D5-3B2F-FC4C0C3A69FE}"/>
                  </a:ext>
                </a:extLst>
              </p:cNvPr>
              <p:cNvSpPr txBox="1"/>
              <p:nvPr/>
            </p:nvSpPr>
            <p:spPr>
              <a:xfrm>
                <a:off x="0" y="627468"/>
                <a:ext cx="6912642" cy="5632311"/>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importante </a:t>
                </a:r>
                <a:r>
                  <a:rPr lang="fr-FR" dirty="0">
                    <a:latin typeface="Times New Roman" panose="02020603050405020304" pitchFamily="18" charset="0"/>
                    <a:cs typeface="Times New Roman" panose="02020603050405020304" pitchFamily="18" charset="0"/>
                  </a:rPr>
                  <a:t>: Avec tout ce qui vient d’être dit, il nous semble important de revenir sur certains points. Si l’on représente le graphique dans un diagramme log-log, nous pouvons voir qu’en réalité les données de sorties atteignent très rapidement un plateau.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En raison de ce plateau, nous avons pris les triplets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𝑁</m:t>
                        </m:r>
                      </m:e>
                      <m:sub>
                        <m:r>
                          <a:rPr lang="fr-FR" b="0" i="1" smtClean="0">
                            <a:latin typeface="Cambria Math" panose="02040503050406030204" pitchFamily="18" charset="0"/>
                            <a:cs typeface="Times New Roman" panose="02020603050405020304" pitchFamily="18" charset="0"/>
                          </a:rPr>
                          <m:t>𝑥</m:t>
                        </m:r>
                      </m:sub>
                    </m:sSub>
                  </m:oMath>
                </a14:m>
                <a:r>
                  <a:rPr lang="fr-FR" dirty="0">
                    <a:latin typeface="Times New Roman" panose="02020603050405020304" pitchFamily="18" charset="0"/>
                    <a:cs typeface="Times New Roman" panose="02020603050405020304" pitchFamily="18" charset="0"/>
                  </a:rPr>
                  <a:t> cités précédemment étant donné que, selon nous, c’est dans cette région (i.e., après le pic et avant le </a:t>
                </a:r>
                <a:r>
                  <a:rPr lang="fr-FR" dirty="0">
                    <a:solidFill>
                      <a:schemeClr val="accent4"/>
                    </a:solidFill>
                    <a:latin typeface="Times New Roman" panose="02020603050405020304" pitchFamily="18" charset="0"/>
                    <a:cs typeface="Times New Roman" panose="02020603050405020304" pitchFamily="18" charset="0"/>
                  </a:rPr>
                  <a:t>plateau</a:t>
                </a:r>
                <a:r>
                  <a:rPr lang="fr-FR" dirty="0">
                    <a:latin typeface="Times New Roman" panose="02020603050405020304" pitchFamily="18" charset="0"/>
                    <a:cs typeface="Times New Roman" panose="02020603050405020304" pitchFamily="18" charset="0"/>
                  </a:rPr>
                  <a:t>) que nous avons notre </a:t>
                </a:r>
                <a:r>
                  <a:rPr lang="fr-FR" dirty="0">
                    <a:solidFill>
                      <a:srgbClr val="980000"/>
                    </a:solidFill>
                    <a:latin typeface="Times New Roman" panose="02020603050405020304" pitchFamily="18" charset="0"/>
                    <a:cs typeface="Times New Roman" panose="02020603050405020304" pitchFamily="18" charset="0"/>
                  </a:rPr>
                  <a:t>convergence asymptotique</a:t>
                </a:r>
                <a:r>
                  <a:rPr lang="fr-FR" dirty="0">
                    <a:latin typeface="Times New Roman" panose="02020603050405020304" pitchFamily="18" charset="0"/>
                    <a:cs typeface="Times New Roman" panose="02020603050405020304" pitchFamily="18" charset="0"/>
                  </a:rPr>
                  <a:t>. C’est d’ailleurs ce qu’on pu démontrer les résultats. Sur le plateau, calculé l’ordre de convergence n’a pas de sens et cela donne des valeurs étranges.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C’est d’ailleurs pour une valeur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𝑁</m:t>
                        </m:r>
                      </m:e>
                      <m:sub>
                        <m:r>
                          <a:rPr lang="fr-FR" b="0" i="1" smtClean="0">
                            <a:latin typeface="Cambria Math" panose="02040503050406030204" pitchFamily="18" charset="0"/>
                            <a:cs typeface="Times New Roman" panose="02020603050405020304" pitchFamily="18" charset="0"/>
                          </a:rPr>
                          <m:t>𝑥</m:t>
                        </m:r>
                      </m:sub>
                    </m:sSub>
                    <m:r>
                      <a:rPr lang="fr-FR" b="0" i="1" smtClean="0">
                        <a:latin typeface="Cambria Math" panose="02040503050406030204" pitchFamily="18" charset="0"/>
                        <a:cs typeface="Times New Roman" panose="02020603050405020304" pitchFamily="18" charset="0"/>
                      </a:rPr>
                      <m:t>=125</m:t>
                    </m:r>
                  </m:oMath>
                </a14:m>
                <a:r>
                  <a:rPr lang="fr-FR" dirty="0">
                    <a:latin typeface="Times New Roman" panose="02020603050405020304" pitchFamily="18" charset="0"/>
                    <a:cs typeface="Times New Roman" panose="02020603050405020304" pitchFamily="18" charset="0"/>
                  </a:rPr>
                  <a:t> que nous avons conduits les simulations pour la suite du devoir, afin de ne pas introduire de perturbations supplémentaires (ayant démontré que nous étions bien dans la région asymptotique). </a:t>
                </a:r>
              </a:p>
              <a:p>
                <a:pPr algn="just"/>
                <a:endParaRPr lang="fr-FR"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Hypothèse pour le plateau</a:t>
                </a:r>
                <a:r>
                  <a:rPr lang="fr-FR" dirty="0">
                    <a:latin typeface="Times New Roman" panose="02020603050405020304" pitchFamily="18" charset="0"/>
                    <a:cs typeface="Times New Roman" panose="02020603050405020304" pitchFamily="18" charset="0"/>
                  </a:rPr>
                  <a:t> : </a:t>
                </a: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Erreur de discrétisation devient non négligeable devant les autres</a:t>
                </a: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Nouveaux phénomènes rentrent en jeux ?</a:t>
                </a:r>
              </a:p>
            </p:txBody>
          </p:sp>
        </mc:Choice>
        <mc:Fallback xmlns="">
          <p:sp>
            <p:nvSpPr>
              <p:cNvPr id="6" name="TextBox 5">
                <a:extLst>
                  <a:ext uri="{FF2B5EF4-FFF2-40B4-BE49-F238E27FC236}">
                    <a16:creationId xmlns:a16="http://schemas.microsoft.com/office/drawing/2014/main" id="{B16F7205-6308-29D5-3B2F-FC4C0C3A69FE}"/>
                  </a:ext>
                </a:extLst>
              </p:cNvPr>
              <p:cNvSpPr txBox="1">
                <a:spLocks noRot="1" noChangeAspect="1" noMove="1" noResize="1" noEditPoints="1" noAdjustHandles="1" noChangeArrowheads="1" noChangeShapeType="1" noTextEdit="1"/>
              </p:cNvSpPr>
              <p:nvPr/>
            </p:nvSpPr>
            <p:spPr>
              <a:xfrm>
                <a:off x="0" y="627468"/>
                <a:ext cx="6912642" cy="5632311"/>
              </a:xfrm>
              <a:prstGeom prst="rect">
                <a:avLst/>
              </a:prstGeom>
              <a:blipFill>
                <a:blip r:embed="rId2"/>
                <a:stretch>
                  <a:fillRect l="-705" t="-649" r="-705" b="-758"/>
                </a:stretch>
              </a:blipFill>
            </p:spPr>
            <p:txBody>
              <a:bodyPr/>
              <a:lstStyle/>
              <a:p>
                <a:r>
                  <a:rPr lang="en-GB">
                    <a:noFill/>
                  </a:rPr>
                  <a:t> </a:t>
                </a:r>
              </a:p>
            </p:txBody>
          </p:sp>
        </mc:Fallback>
      </mc:AlternateContent>
      <p:sp>
        <p:nvSpPr>
          <p:cNvPr id="2" name="Slide Number Placeholder 1">
            <a:extLst>
              <a:ext uri="{FF2B5EF4-FFF2-40B4-BE49-F238E27FC236}">
                <a16:creationId xmlns:a16="http://schemas.microsoft.com/office/drawing/2014/main" id="{5DBBE93F-F42D-7A24-1E4B-CADA869EA9BE}"/>
              </a:ext>
            </a:extLst>
          </p:cNvPr>
          <p:cNvSpPr>
            <a:spLocks noGrp="1"/>
          </p:cNvSpPr>
          <p:nvPr>
            <p:ph type="sldNum" sz="quarter" idx="12"/>
          </p:nvPr>
        </p:nvSpPr>
        <p:spPr/>
        <p:txBody>
          <a:bodyPr/>
          <a:lstStyle/>
          <a:p>
            <a:fld id="{74DDA11D-2719-4AB3-AAA7-DB2910A56E08}" type="slidenum">
              <a:rPr lang="en-GB" smtClean="0"/>
              <a:t>5</a:t>
            </a:fld>
            <a:endParaRPr lang="en-GB" dirty="0"/>
          </a:p>
        </p:txBody>
      </p:sp>
      <p:pic>
        <p:nvPicPr>
          <p:cNvPr id="4" name="Picture 3">
            <a:extLst>
              <a:ext uri="{FF2B5EF4-FFF2-40B4-BE49-F238E27FC236}">
                <a16:creationId xmlns:a16="http://schemas.microsoft.com/office/drawing/2014/main" id="{12270412-443C-AF61-71BE-52A3596FC23B}"/>
              </a:ext>
            </a:extLst>
          </p:cNvPr>
          <p:cNvPicPr>
            <a:picLocks noChangeAspect="1"/>
          </p:cNvPicPr>
          <p:nvPr/>
        </p:nvPicPr>
        <p:blipFill>
          <a:blip r:embed="rId3"/>
          <a:stretch>
            <a:fillRect/>
          </a:stretch>
        </p:blipFill>
        <p:spPr>
          <a:xfrm>
            <a:off x="6982011" y="500027"/>
            <a:ext cx="4323979" cy="6283712"/>
          </a:xfrm>
          <a:prstGeom prst="rect">
            <a:avLst/>
          </a:prstGeom>
        </p:spPr>
      </p:pic>
      <p:sp>
        <p:nvSpPr>
          <p:cNvPr id="5" name="Rectangle: Rounded Corners 4">
            <a:extLst>
              <a:ext uri="{FF2B5EF4-FFF2-40B4-BE49-F238E27FC236}">
                <a16:creationId xmlns:a16="http://schemas.microsoft.com/office/drawing/2014/main" id="{A89B8550-B471-67C4-7E95-3C92B08326AC}"/>
              </a:ext>
            </a:extLst>
          </p:cNvPr>
          <p:cNvSpPr/>
          <p:nvPr/>
        </p:nvSpPr>
        <p:spPr>
          <a:xfrm>
            <a:off x="9251206" y="1053137"/>
            <a:ext cx="599089" cy="5417031"/>
          </a:xfrm>
          <a:prstGeom prst="roundRect">
            <a:avLst/>
          </a:prstGeom>
          <a:noFill/>
          <a:ln>
            <a:solidFill>
              <a:srgbClr val="98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Rounded Corners 9">
            <a:extLst>
              <a:ext uri="{FF2B5EF4-FFF2-40B4-BE49-F238E27FC236}">
                <a16:creationId xmlns:a16="http://schemas.microsoft.com/office/drawing/2014/main" id="{874EFE6C-B8F1-97BE-8BC5-B2E8C5A9CAEF}"/>
              </a:ext>
            </a:extLst>
          </p:cNvPr>
          <p:cNvSpPr/>
          <p:nvPr/>
        </p:nvSpPr>
        <p:spPr>
          <a:xfrm>
            <a:off x="7737717" y="1053137"/>
            <a:ext cx="1444120" cy="5417031"/>
          </a:xfrm>
          <a:prstGeom prst="roundRect">
            <a:avLst/>
          </a:prstGeom>
          <a:noFill/>
          <a:ln>
            <a:solidFill>
              <a:schemeClr val="accent4"/>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11186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28901-5222-EC66-B0E6-779239BFAB8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BCB23DC-A2F1-CB6B-0609-7DD98302BCD0}"/>
              </a:ext>
            </a:extLst>
          </p:cNvPr>
          <p:cNvSpPr txBox="1"/>
          <p:nvPr/>
        </p:nvSpPr>
        <p:spPr>
          <a:xfrm>
            <a:off x="0" y="5713818"/>
            <a:ext cx="12192000" cy="1200329"/>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Etant donné que nous avons pris un grand nombre de couple, nous obtenons des courbes lisses pour la PDF et la CDF.</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remarquons en effet que la PDF décrit plus une </a:t>
            </a:r>
            <a:r>
              <a:rPr lang="fr-FR" b="1" dirty="0">
                <a:latin typeface="Times New Roman" panose="02020603050405020304" pitchFamily="18" charset="0"/>
                <a:cs typeface="Times New Roman" panose="02020603050405020304" pitchFamily="18" charset="0"/>
              </a:rPr>
              <a:t>loi log-normal </a:t>
            </a:r>
            <a:r>
              <a:rPr lang="fr-FR" dirty="0">
                <a:latin typeface="Times New Roman" panose="02020603050405020304" pitchFamily="18" charset="0"/>
                <a:cs typeface="Times New Roman" panose="02020603050405020304" pitchFamily="18" charset="0"/>
              </a:rPr>
              <a:t>plutôt qu’une gaussienne, comme indiqué par le sujet. En effet, on note ici l’asymétrie de la courbe.    </a:t>
            </a:r>
          </a:p>
        </p:txBody>
      </p:sp>
      <p:sp>
        <p:nvSpPr>
          <p:cNvPr id="36" name="Rectangle 35">
            <a:extLst>
              <a:ext uri="{FF2B5EF4-FFF2-40B4-BE49-F238E27FC236}">
                <a16:creationId xmlns:a16="http://schemas.microsoft.com/office/drawing/2014/main" id="{2514C2AC-0177-E9E1-4CD6-0FAE00D7AC7F}"/>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A770FFCB-F484-1F4D-3046-2239A6216EF1}"/>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a:t>
            </a:r>
          </a:p>
        </p:txBody>
      </p:sp>
      <p:sp>
        <p:nvSpPr>
          <p:cNvPr id="39" name="Rectangle 38">
            <a:extLst>
              <a:ext uri="{FF2B5EF4-FFF2-40B4-BE49-F238E27FC236}">
                <a16:creationId xmlns:a16="http://schemas.microsoft.com/office/drawing/2014/main" id="{BD827A8B-BD02-E07A-0F0B-157D3EF985B2}"/>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899E8D9-612E-8A54-8439-20FB393106F0}"/>
                  </a:ext>
                </a:extLst>
              </p:cNvPr>
              <p:cNvSpPr txBox="1"/>
              <p:nvPr/>
            </p:nvSpPr>
            <p:spPr>
              <a:xfrm>
                <a:off x="0" y="627468"/>
                <a:ext cx="12192000" cy="177574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Nous avons déterminé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maintenant nous nous intéressons aux données d’entrées afin de déterminer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oMath>
                </a14:m>
                <a:r>
                  <a:rPr lang="fr-FR" dirty="0">
                    <a:latin typeface="Times New Roman" panose="02020603050405020304" pitchFamily="18" charset="0"/>
                    <a:cs typeface="Times New Roman" panose="02020603050405020304" pitchFamily="18" charset="0"/>
                  </a:rPr>
                  <a:t>. Pour cela, nous utilisons la méthode de Monte Carlo en nous intéressant aux données d’entrée : </a:t>
                </a:r>
                <a:r>
                  <a:rPr lang="fr-FR" dirty="0">
                    <a:solidFill>
                      <a:schemeClr val="accent4"/>
                    </a:solidFill>
                    <a:latin typeface="Times New Roman" panose="02020603050405020304" pitchFamily="18" charset="0"/>
                    <a:cs typeface="Times New Roman" panose="02020603050405020304" pitchFamily="18" charset="0"/>
                  </a:rPr>
                  <a:t>porosité</a:t>
                </a:r>
                <a:r>
                  <a:rPr lang="fr-FR" dirty="0">
                    <a:latin typeface="Times New Roman" panose="02020603050405020304" pitchFamily="18" charset="0"/>
                    <a:cs typeface="Times New Roman" panose="02020603050405020304" pitchFamily="18" charset="0"/>
                  </a:rPr>
                  <a:t> et </a:t>
                </a:r>
                <a:r>
                  <a:rPr lang="fr-FR" dirty="0">
                    <a:solidFill>
                      <a:schemeClr val="accent5"/>
                    </a:solidFill>
                    <a:latin typeface="Times New Roman" panose="02020603050405020304" pitchFamily="18" charset="0"/>
                    <a:cs typeface="Times New Roman" panose="02020603050405020304" pitchFamily="18" charset="0"/>
                  </a:rPr>
                  <a:t>perméabilité </a:t>
                </a:r>
                <a:r>
                  <a:rPr lang="fr-FR" dirty="0">
                    <a:latin typeface="Times New Roman" panose="02020603050405020304" pitchFamily="18" charset="0"/>
                    <a:cs typeface="Times New Roman" panose="02020603050405020304" pitchFamily="18" charset="0"/>
                  </a:rPr>
                  <a:t>(comme souligné en introduction).  Nous avons généré un fichier de </a:t>
                </a:r>
                <a14:m>
                  <m:oMath xmlns:m="http://schemas.openxmlformats.org/officeDocument/2006/math">
                    <m:r>
                      <a:rPr lang="fr-FR" i="1">
                        <a:latin typeface="Cambria Math" panose="02040503050406030204" pitchFamily="18" charset="0"/>
                        <a:cs typeface="Times New Roman" panose="02020603050405020304" pitchFamily="18" charset="0"/>
                      </a:rPr>
                      <m:t>𝑛</m:t>
                    </m:r>
                    <m:r>
                      <a:rPr lang="fr-FR" i="1">
                        <a:latin typeface="Cambria Math" panose="02040503050406030204" pitchFamily="18" charset="0"/>
                        <a:cs typeface="Times New Roman" panose="02020603050405020304" pitchFamily="18" charset="0"/>
                      </a:rPr>
                      <m:t>=200</m:t>
                    </m:r>
                  </m:oMath>
                </a14:m>
                <a:r>
                  <a:rPr lang="fr-FR" dirty="0">
                    <a:latin typeface="Times New Roman" panose="02020603050405020304" pitchFamily="18" charset="0"/>
                    <a:cs typeface="Times New Roman" panose="02020603050405020304" pitchFamily="18" charset="0"/>
                  </a:rPr>
                  <a:t> couples de </a:t>
                </a:r>
                <a14:m>
                  <m:oMath xmlns:m="http://schemas.openxmlformats.org/officeDocument/2006/math">
                    <m:r>
                      <a:rPr lang="fr-FR" i="1">
                        <a:latin typeface="Cambria Math" panose="02040503050406030204" pitchFamily="18" charset="0"/>
                        <a:cs typeface="Times New Roman" panose="02020603050405020304" pitchFamily="18" charset="0"/>
                      </a:rPr>
                      <m:t>𝑘</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𝜖</m:t>
                    </m:r>
                  </m:oMath>
                </a14:m>
                <a:r>
                  <a:rPr lang="fr-FR" dirty="0">
                    <a:latin typeface="Times New Roman" panose="02020603050405020304" pitchFamily="18" charset="0"/>
                    <a:cs typeface="Times New Roman" panose="02020603050405020304" pitchFamily="18" charset="0"/>
                  </a:rPr>
                  <a:t> en utilisant la méthode LHS (fonction </a:t>
                </a:r>
                <a:r>
                  <a:rPr lang="fr-FR" i="1" dirty="0" err="1">
                    <a:latin typeface="Times New Roman" panose="02020603050405020304" pitchFamily="18" charset="0"/>
                    <a:cs typeface="Times New Roman" panose="02020603050405020304" pitchFamily="18" charset="0"/>
                  </a:rPr>
                  <a:t>lhsnorm</a:t>
                </a:r>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dans Matlab). Cette méthode permet de mieux répartir les couples </a:t>
                </a:r>
                <a14:m>
                  <m:oMath xmlns:m="http://schemas.openxmlformats.org/officeDocument/2006/math">
                    <m:d>
                      <m:dPr>
                        <m:begChr m:val="["/>
                        <m:endChr m:val="]"/>
                        <m:ctrlPr>
                          <a:rPr lang="fr-FR" i="1" smtClean="0">
                            <a:latin typeface="Cambria Math" panose="02040503050406030204" pitchFamily="18" charset="0"/>
                            <a:cs typeface="Times New Roman" panose="02020603050405020304" pitchFamily="18" charset="0"/>
                          </a:rPr>
                        </m:ctrlPr>
                      </m:dPr>
                      <m:e>
                        <m:r>
                          <a:rPr lang="fr-FR" i="1">
                            <a:latin typeface="Cambria Math" panose="02040503050406030204" pitchFamily="18" charset="0"/>
                            <a:cs typeface="Times New Roman" panose="02020603050405020304" pitchFamily="18" charset="0"/>
                          </a:rPr>
                          <m:t>𝑘</m:t>
                        </m:r>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𝜖</m:t>
                        </m:r>
                      </m:e>
                    </m:d>
                  </m:oMath>
                </a14:m>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sur notre domaine. Ensuite, nous avons intégrer une boucle de lecture dans le programme principale afin de réaliser la simulation pour chaque couple du fichier. Finalement, nous obtenons la CDF et la PDF de la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a:t>
                </a:r>
                <a:endParaRPr lang="fr-FR" i="1"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4899E8D9-612E-8A54-8439-20FB393106F0}"/>
                  </a:ext>
                </a:extLst>
              </p:cNvPr>
              <p:cNvSpPr txBox="1">
                <a:spLocks noRot="1" noChangeAspect="1" noMove="1" noResize="1" noEditPoints="1" noAdjustHandles="1" noChangeArrowheads="1" noChangeShapeType="1" noTextEdit="1"/>
              </p:cNvSpPr>
              <p:nvPr/>
            </p:nvSpPr>
            <p:spPr>
              <a:xfrm>
                <a:off x="0" y="627468"/>
                <a:ext cx="12192000" cy="1775743"/>
              </a:xfrm>
              <a:prstGeom prst="rect">
                <a:avLst/>
              </a:prstGeom>
              <a:blipFill>
                <a:blip r:embed="rId2"/>
                <a:stretch>
                  <a:fillRect l="-400" t="-2062" r="-400" b="-4811"/>
                </a:stretch>
              </a:blipFill>
            </p:spPr>
            <p:txBody>
              <a:bodyPr/>
              <a:lstStyle/>
              <a:p>
                <a:r>
                  <a:rPr lang="en-CA">
                    <a:noFill/>
                  </a:rPr>
                  <a:t> </a:t>
                </a:r>
              </a:p>
            </p:txBody>
          </p:sp>
        </mc:Fallback>
      </mc:AlternateContent>
      <p:pic>
        <p:nvPicPr>
          <p:cNvPr id="4" name="Picture 3" descr="A diagram of a normal distribution curve&#10;&#10;AI-generated content may be incorrect.">
            <a:extLst>
              <a:ext uri="{FF2B5EF4-FFF2-40B4-BE49-F238E27FC236}">
                <a16:creationId xmlns:a16="http://schemas.microsoft.com/office/drawing/2014/main" id="{F09012AF-83BA-640B-AD6E-77F15E6D28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403211"/>
            <a:ext cx="4073500" cy="3055125"/>
          </a:xfrm>
          <a:prstGeom prst="rect">
            <a:avLst/>
          </a:prstGeom>
        </p:spPr>
      </p:pic>
      <p:pic>
        <p:nvPicPr>
          <p:cNvPr id="6" name="Picture 5" descr="A graph with a blue line&#10;&#10;AI-generated content may be incorrect.">
            <a:extLst>
              <a:ext uri="{FF2B5EF4-FFF2-40B4-BE49-F238E27FC236}">
                <a16:creationId xmlns:a16="http://schemas.microsoft.com/office/drawing/2014/main" id="{C406891E-CC20-93C7-27E2-9FEFD49F05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502" y="2403210"/>
            <a:ext cx="4073500" cy="3055125"/>
          </a:xfrm>
          <a:prstGeom prst="rect">
            <a:avLst/>
          </a:prstGeom>
        </p:spPr>
      </p:pic>
      <p:sp>
        <p:nvSpPr>
          <p:cNvPr id="3" name="Slide Number Placeholder 2">
            <a:extLst>
              <a:ext uri="{FF2B5EF4-FFF2-40B4-BE49-F238E27FC236}">
                <a16:creationId xmlns:a16="http://schemas.microsoft.com/office/drawing/2014/main" id="{0EF744EF-9AF8-7B52-EE88-01F45563D129}"/>
              </a:ext>
            </a:extLst>
          </p:cNvPr>
          <p:cNvSpPr>
            <a:spLocks noGrp="1"/>
          </p:cNvSpPr>
          <p:nvPr>
            <p:ph type="sldNum" sz="quarter" idx="12"/>
          </p:nvPr>
        </p:nvSpPr>
        <p:spPr/>
        <p:txBody>
          <a:bodyPr/>
          <a:lstStyle/>
          <a:p>
            <a:fld id="{74DDA11D-2719-4AB3-AAA7-DB2910A56E08}" type="slidenum">
              <a:rPr lang="en-GB" smtClean="0"/>
              <a:t>6</a:t>
            </a:fld>
            <a:endParaRPr lang="en-GB" dirty="0"/>
          </a:p>
        </p:txBody>
      </p:sp>
    </p:spTree>
    <p:extLst>
      <p:ext uri="{BB962C8B-B14F-4D97-AF65-F5344CB8AC3E}">
        <p14:creationId xmlns:p14="http://schemas.microsoft.com/office/powerpoint/2010/main" val="2749793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C185B-63B8-143C-1693-775DBCEDF152}"/>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6A33DEC2-4C86-FCEC-B933-56465FEAC70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DE8DF73-C8C6-BD7E-A0FB-A8DE83C017D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a:t>
            </a:r>
          </a:p>
        </p:txBody>
      </p:sp>
      <p:sp>
        <p:nvSpPr>
          <p:cNvPr id="39" name="Rectangle 38">
            <a:extLst>
              <a:ext uri="{FF2B5EF4-FFF2-40B4-BE49-F238E27FC236}">
                <a16:creationId xmlns:a16="http://schemas.microsoft.com/office/drawing/2014/main" id="{0B065FCC-5C9D-9A71-3AD9-57375B75820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209A7D0-F198-B4C7-1F3F-922F436430DC}"/>
                  </a:ext>
                </a:extLst>
              </p:cNvPr>
              <p:cNvSpPr txBox="1"/>
              <p:nvPr/>
            </p:nvSpPr>
            <p:spPr>
              <a:xfrm>
                <a:off x="0" y="627468"/>
                <a:ext cx="12192000" cy="5134291"/>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Une loi log-normal pour la perméabilité fait beaucoup de sens étant donné que c’est une variable qui,  dans la nature, ne peut être que positive. </a:t>
                </a:r>
              </a:p>
              <a:p>
                <a:pPr algn="just"/>
                <a:endParaRPr lang="fr-FR" i="1"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En suivant la démarche proposée, nous calculons le </a:t>
                </a:r>
                <a14:m>
                  <m:oMath xmlns:m="http://schemas.openxmlformats.org/officeDocument/2006/math">
                    <m:r>
                      <a:rPr lang="fr-FR" b="0" i="1" smtClean="0">
                        <a:latin typeface="Cambria Math" panose="02040503050406030204" pitchFamily="18" charset="0"/>
                        <a:cs typeface="Times New Roman" panose="02020603050405020304" pitchFamily="18" charset="0"/>
                      </a:rPr>
                      <m:t>𝑙𝑜𝑔</m:t>
                    </m:r>
                  </m:oMath>
                </a14:m>
                <a:r>
                  <a:rPr lang="fr-FR" dirty="0">
                    <a:latin typeface="Times New Roman" panose="02020603050405020304" pitchFamily="18" charset="0"/>
                    <a:cs typeface="Times New Roman" panose="02020603050405020304" pitchFamily="18" charset="0"/>
                  </a:rPr>
                  <a:t> de notre distribution de </a:t>
                </a:r>
                <a:r>
                  <a:rPr lang="fr-FR" dirty="0">
                    <a:solidFill>
                      <a:schemeClr val="accent5"/>
                    </a:solidFill>
                    <a:latin typeface="Times New Roman" panose="02020603050405020304" pitchFamily="18" charset="0"/>
                    <a:cs typeface="Times New Roman" panose="02020603050405020304" pitchFamily="18" charset="0"/>
                  </a:rPr>
                  <a:t>perméabilité </a:t>
                </a:r>
                <a:r>
                  <a:rPr lang="fr-FR" dirty="0">
                    <a:latin typeface="Times New Roman" panose="02020603050405020304" pitchFamily="18" charset="0"/>
                    <a:cs typeface="Times New Roman" panose="02020603050405020304" pitchFamily="18" charset="0"/>
                  </a:rPr>
                  <a:t>afin de calculer le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𝜎</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dirty="0">
                    <a:latin typeface="Times New Roman" panose="02020603050405020304" pitchFamily="18" charset="0"/>
                    <a:cs typeface="Times New Roman" panose="02020603050405020304" pitchFamily="18" charset="0"/>
                  </a:rPr>
                  <a:t>. Ensuite, nous obtenons la médiane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fr-FR"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sup>
                    </m:sSup>
                    <m:r>
                      <a:rPr lang="fr-FR" b="0" i="1" smtClean="0">
                        <a:latin typeface="Cambria Math" panose="02040503050406030204" pitchFamily="18" charset="0"/>
                        <a:ea typeface="Cambria Math" panose="02040503050406030204" pitchFamily="18" charset="0"/>
                        <a:cs typeface="Times New Roman" panose="02020603050405020304" pitchFamily="18" charset="0"/>
                      </a:rPr>
                      <m:t>=21.995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et le facteur de variation géométrique (FVG)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𝜎</m:t>
                    </m:r>
                    <m:r>
                      <a:rPr lang="fr-FR" i="1">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i="1">
                            <a:latin typeface="Cambria Math" panose="02040503050406030204" pitchFamily="18" charset="0"/>
                            <a:ea typeface="Cambria Math" panose="02040503050406030204" pitchFamily="18" charset="0"/>
                            <a:cs typeface="Times New Roman" panose="02020603050405020304" pitchFamily="18" charset="0"/>
                          </a:rPr>
                        </m:ctrlPr>
                      </m:sSupPr>
                      <m:e>
                        <m:r>
                          <a:rPr lang="fr-FR" i="1">
                            <a:latin typeface="Cambria Math" panose="02040503050406030204" pitchFamily="18" charset="0"/>
                            <a:ea typeface="Cambria Math" panose="02040503050406030204" pitchFamily="18" charset="0"/>
                            <a:cs typeface="Times New Roman" panose="02020603050405020304" pitchFamily="18" charset="0"/>
                          </a:rPr>
                          <m:t>𝑒</m:t>
                        </m:r>
                      </m:e>
                      <m:sup>
                        <m:r>
                          <a:rPr lang="fr-FR" i="1">
                            <a:latin typeface="Cambria Math" panose="02040503050406030204" pitchFamily="18" charset="0"/>
                            <a:ea typeface="Cambria Math" panose="02040503050406030204" pitchFamily="18" charset="0"/>
                            <a:cs typeface="Times New Roman" panose="02020603050405020304" pitchFamily="18" charset="0"/>
                          </a:rPr>
                          <m:t>𝜎</m:t>
                        </m:r>
                        <m:r>
                          <a:rPr lang="fr-FR" i="1">
                            <a:latin typeface="Cambria Math" panose="02040503050406030204" pitchFamily="18" charset="0"/>
                            <a:ea typeface="Cambria Math" panose="02040503050406030204" pitchFamily="18" charset="0"/>
                            <a:cs typeface="Times New Roman" panose="02020603050405020304" pitchFamily="18" charset="0"/>
                          </a:rPr>
                          <m:t>′</m:t>
                        </m:r>
                      </m:sup>
                    </m:sSup>
                    <m:r>
                      <a:rPr lang="fr-FR" b="0" i="1" smtClean="0">
                        <a:latin typeface="Cambria Math" panose="02040503050406030204" pitchFamily="18" charset="0"/>
                        <a:ea typeface="Cambria Math" panose="02040503050406030204" pitchFamily="18" charset="0"/>
                        <a:cs typeface="Times New Roman" panose="02020603050405020304" pitchFamily="18" charset="0"/>
                      </a:rPr>
                      <m:t>=1.141</m:t>
                    </m:r>
                  </m:oMath>
                </a14:m>
                <a:r>
                  <a:rPr lang="fr-FR" dirty="0">
                    <a:latin typeface="Times New Roman" panose="02020603050405020304" pitchFamily="18" charset="0"/>
                    <a:cs typeface="Times New Roman" panose="02020603050405020304" pitchFamily="18" charset="0"/>
                  </a:rPr>
                  <a:t>. Finalement, nous pouvons calculer les bornes de l’intervalle d’incertitude pour un écart-type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d>
                        <m:dPr>
                          <m:begChr m:val="["/>
                          <m:endChr m:val="]"/>
                          <m:ctrlPr>
                            <a:rPr lang="fr-FR" i="1" smtClean="0">
                              <a:latin typeface="Cambria Math" panose="02040503050406030204" pitchFamily="18" charset="0"/>
                              <a:cs typeface="Times New Roman" panose="02020603050405020304" pitchFamily="18" charset="0"/>
                            </a:rPr>
                          </m:ctrlPr>
                        </m:dPr>
                        <m:e>
                          <m:r>
                            <a:rPr lang="fr-FR" i="1">
                              <a:latin typeface="Cambria Math" panose="02040503050406030204" pitchFamily="18" charset="0"/>
                              <a:cs typeface="Times New Roman" panose="02020603050405020304" pitchFamily="18" charset="0"/>
                            </a:rPr>
                            <m:t>19.276 , 25.098</m:t>
                          </m:r>
                        </m:e>
                      </m:d>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Finalement, nous pouvons calculer les bornes de l’incertitude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oMath>
                </a14:m>
                <a:r>
                  <a:rPr lang="fr-FR" dirty="0">
                    <a:latin typeface="Times New Roman" panose="02020603050405020304" pitchFamily="18" charset="0"/>
                    <a:cs typeface="Times New Roman" panose="02020603050405020304" pitchFamily="18" charset="0"/>
                  </a:rPr>
                  <a:t> tel que, en raison de l’asymétrie, nous obtenons </a:t>
                </a:r>
                <a14:m>
                  <m:oMath xmlns:m="http://schemas.openxmlformats.org/officeDocument/2006/math">
                    <m:sSubSup>
                      <m:sSubSupPr>
                        <m:ctrlPr>
                          <a:rPr lang="fr-FR" b="0" i="1" smtClean="0">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up>
                        <m:r>
                          <a:rPr lang="fr-FR" b="0" i="1" smtClean="0">
                            <a:latin typeface="Cambria Math" panose="02040503050406030204" pitchFamily="18" charset="0"/>
                            <a:cs typeface="Times New Roman" panose="02020603050405020304" pitchFamily="18" charset="0"/>
                          </a:rPr>
                          <m:t>−</m:t>
                        </m:r>
                      </m:sup>
                    </m:sSubSup>
                    <m:r>
                      <a:rPr lang="fr-FR" i="1">
                        <a:latin typeface="Cambria Math" panose="02040503050406030204" pitchFamily="18" charset="0"/>
                        <a:cs typeface="Times New Roman" panose="02020603050405020304" pitchFamily="18" charset="0"/>
                      </a:rPr>
                      <m:t>=2.719</m:t>
                    </m:r>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up>
                        <m:r>
                          <a:rPr lang="fr-FR" b="0" i="1" smtClean="0">
                            <a:latin typeface="Cambria Math" panose="02040503050406030204" pitchFamily="18" charset="0"/>
                            <a:cs typeface="Times New Roman" panose="02020603050405020304" pitchFamily="18" charset="0"/>
                          </a:rPr>
                          <m:t>+</m:t>
                        </m:r>
                      </m:sup>
                    </m:sSubSup>
                    <m:r>
                      <a:rPr lang="fr-FR" i="1">
                        <a:latin typeface="Cambria Math" panose="02040503050406030204" pitchFamily="18" charset="0"/>
                        <a:cs typeface="Times New Roman" panose="02020603050405020304" pitchFamily="18" charset="0"/>
                      </a:rPr>
                      <m:t>=3.103</m:t>
                    </m:r>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Pour le calcul de la somme quadratique pour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oMath>
                </a14:m>
                <a:r>
                  <a:rPr lang="fr-FR" dirty="0">
                    <a:latin typeface="Times New Roman" panose="02020603050405020304" pitchFamily="18" charset="0"/>
                    <a:cs typeface="Times New Roman" panose="02020603050405020304" pitchFamily="18" charset="0"/>
                  </a:rPr>
                  <a:t>, il est nécessaire de n’avoir qu’une seule valeur pour l’incertitude des données d’entrées. Nous avons fait le choix de prendre une </a:t>
                </a:r>
                <a:r>
                  <a:rPr lang="fr-FR" b="1" dirty="0">
                    <a:latin typeface="Times New Roman" panose="02020603050405020304" pitchFamily="18" charset="0"/>
                    <a:cs typeface="Times New Roman" panose="02020603050405020304" pitchFamily="18" charset="0"/>
                  </a:rPr>
                  <a:t>moyenne quadratique </a:t>
                </a:r>
                <a:r>
                  <a:rPr lang="fr-FR" dirty="0">
                    <a:latin typeface="Times New Roman" panose="02020603050405020304" pitchFamily="18" charset="0"/>
                    <a:cs typeface="Times New Roman" panose="02020603050405020304" pitchFamily="18" charset="0"/>
                  </a:rPr>
                  <a:t>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f>
                            <m:fPr>
                              <m:ctrlPr>
                                <a:rPr lang="fr-FR" b="0" i="1" smtClean="0">
                                  <a:latin typeface="Cambria Math" panose="02040503050406030204" pitchFamily="18" charset="0"/>
                                  <a:cs typeface="Times New Roman" panose="02020603050405020304" pitchFamily="18" charset="0"/>
                                </a:rPr>
                              </m:ctrlPr>
                            </m:fPr>
                            <m:num>
                              <m:sSup>
                                <m:sSupPr>
                                  <m:ctrlPr>
                                    <a:rPr lang="fr-FR" b="0" i="1" smtClean="0">
                                      <a:latin typeface="Cambria Math" panose="02040503050406030204" pitchFamily="18" charset="0"/>
                                      <a:cs typeface="Times New Roman" panose="02020603050405020304" pitchFamily="18" charset="0"/>
                                    </a:rPr>
                                  </m:ctrlPr>
                                </m:sSupPr>
                                <m:e>
                                  <m:d>
                                    <m:dPr>
                                      <m:ctrlPr>
                                        <a:rPr lang="fr-FR" b="0" i="1" smtClean="0">
                                          <a:latin typeface="Cambria Math" panose="02040503050406030204" pitchFamily="18" charset="0"/>
                                          <a:cs typeface="Times New Roman" panose="02020603050405020304" pitchFamily="18" charset="0"/>
                                        </a:rPr>
                                      </m:ctrlPr>
                                    </m:dPr>
                                    <m:e>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𝑖𝑛𝑝𝑢𝑡</m:t>
                                          </m:r>
                                        </m:sub>
                                        <m:sup>
                                          <m:r>
                                            <a:rPr lang="fr-FR" i="1">
                                              <a:latin typeface="Cambria Math" panose="02040503050406030204" pitchFamily="18" charset="0"/>
                                              <a:cs typeface="Times New Roman" panose="02020603050405020304" pitchFamily="18" charset="0"/>
                                            </a:rPr>
                                            <m:t>−</m:t>
                                          </m:r>
                                        </m:sup>
                                      </m:sSubSup>
                                    </m:e>
                                  </m:d>
                                </m:e>
                                <m:sup>
                                  <m:r>
                                    <a:rPr lang="fr-FR" b="0" i="1" smtClean="0">
                                      <a:latin typeface="Cambria Math" panose="02040503050406030204" pitchFamily="18" charset="0"/>
                                      <a:cs typeface="Times New Roman" panose="02020603050405020304" pitchFamily="18" charset="0"/>
                                    </a:rPr>
                                    <m:t>2</m:t>
                                  </m:r>
                                </m:sup>
                              </m:sSup>
                              <m:r>
                                <a:rPr lang="fr-FR" b="0" i="1" smtClean="0">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𝑖𝑛𝑝𝑢𝑡</m:t>
                                  </m:r>
                                </m:sub>
                                <m:sup>
                                  <m:r>
                                    <a:rPr lang="fr-FR" i="1">
                                      <a:latin typeface="Cambria Math" panose="02040503050406030204" pitchFamily="18" charset="0"/>
                                      <a:cs typeface="Times New Roman" panose="02020603050405020304" pitchFamily="18" charset="0"/>
                                    </a:rPr>
                                    <m:t>+</m:t>
                                  </m:r>
                                </m:sup>
                              </m:sSubSup>
                              <m:r>
                                <a:rPr lang="fr-FR" b="0" i="1" smtClean="0">
                                  <a:latin typeface="Cambria Math" panose="02040503050406030204" pitchFamily="18" charset="0"/>
                                  <a:cs typeface="Times New Roman" panose="02020603050405020304" pitchFamily="18" charset="0"/>
                                </a:rPr>
                                <m:t>)²</m:t>
                              </m:r>
                            </m:num>
                            <m:den>
                              <m:r>
                                <a:rPr lang="fr-FR" b="0" i="1" smtClean="0">
                                  <a:latin typeface="Cambria Math" panose="02040503050406030204" pitchFamily="18" charset="0"/>
                                  <a:cs typeface="Times New Roman" panose="02020603050405020304" pitchFamily="18" charset="0"/>
                                </a:rPr>
                                <m:t>2</m:t>
                              </m:r>
                            </m:den>
                          </m:f>
                        </m:e>
                      </m:rad>
                      <m:r>
                        <a:rPr lang="fr-FR" b="0" i="1" smtClean="0">
                          <a:latin typeface="Cambria Math" panose="02040503050406030204" pitchFamily="18" charset="0"/>
                          <a:cs typeface="Times New Roman" panose="02020603050405020304" pitchFamily="18" charset="0"/>
                        </a:rPr>
                        <m:t>=2.6811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B209A7D0-F198-B4C7-1F3F-922F436430DC}"/>
                  </a:ext>
                </a:extLst>
              </p:cNvPr>
              <p:cNvSpPr txBox="1">
                <a:spLocks noRot="1" noChangeAspect="1" noMove="1" noResize="1" noEditPoints="1" noAdjustHandles="1" noChangeArrowheads="1" noChangeShapeType="1" noTextEdit="1"/>
              </p:cNvSpPr>
              <p:nvPr/>
            </p:nvSpPr>
            <p:spPr>
              <a:xfrm>
                <a:off x="0" y="627468"/>
                <a:ext cx="12192000" cy="5134291"/>
              </a:xfrm>
              <a:prstGeom prst="rect">
                <a:avLst/>
              </a:prstGeom>
              <a:blipFill>
                <a:blip r:embed="rId2"/>
                <a:stretch>
                  <a:fillRect l="-400" t="-713" r="-400"/>
                </a:stretch>
              </a:blipFill>
            </p:spPr>
            <p:txBody>
              <a:bodyPr/>
              <a:lstStyle/>
              <a:p>
                <a:r>
                  <a:rPr lang="en-GB">
                    <a:noFill/>
                  </a:rPr>
                  <a:t> </a:t>
                </a:r>
              </a:p>
            </p:txBody>
          </p:sp>
        </mc:Fallback>
      </mc:AlternateContent>
      <p:pic>
        <p:nvPicPr>
          <p:cNvPr id="1026" name="Picture 2">
            <a:extLst>
              <a:ext uri="{FF2B5EF4-FFF2-40B4-BE49-F238E27FC236}">
                <a16:creationId xmlns:a16="http://schemas.microsoft.com/office/drawing/2014/main" id="{50687089-4B5D-0C06-6E6D-874970E7AE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14660B9-39F8-29DA-488A-0C46D7843C0F}"/>
              </a:ext>
            </a:extLst>
          </p:cNvPr>
          <p:cNvSpPr txBox="1"/>
          <p:nvPr/>
        </p:nvSpPr>
        <p:spPr>
          <a:xfrm>
            <a:off x="692150" y="6365556"/>
            <a:ext cx="252730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a:t>
            </a:r>
            <a:r>
              <a:rPr lang="fr-FR" i="1" dirty="0" err="1">
                <a:latin typeface="Times New Roman" panose="02020603050405020304" pitchFamily="18" charset="0"/>
                <a:cs typeface="Times New Roman" panose="02020603050405020304" pitchFamily="18" charset="0"/>
              </a:rPr>
              <a:t>CDF_Results.m</a:t>
            </a:r>
            <a:endParaRPr lang="fr-FR" i="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60ADA90-5964-7164-22AE-A8BD81DDE003}"/>
              </a:ext>
            </a:extLst>
          </p:cNvPr>
          <p:cNvSpPr>
            <a:spLocks noGrp="1"/>
          </p:cNvSpPr>
          <p:nvPr>
            <p:ph type="sldNum" sz="quarter" idx="12"/>
          </p:nvPr>
        </p:nvSpPr>
        <p:spPr/>
        <p:txBody>
          <a:bodyPr/>
          <a:lstStyle/>
          <a:p>
            <a:fld id="{74DDA11D-2719-4AB3-AAA7-DB2910A56E08}" type="slidenum">
              <a:rPr lang="en-GB" smtClean="0"/>
              <a:t>7</a:t>
            </a:fld>
            <a:endParaRPr lang="en-GB" dirty="0"/>
          </a:p>
        </p:txBody>
      </p:sp>
    </p:spTree>
    <p:extLst>
      <p:ext uri="{BB962C8B-B14F-4D97-AF65-F5344CB8AC3E}">
        <p14:creationId xmlns:p14="http://schemas.microsoft.com/office/powerpoint/2010/main" val="3313650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51F4E-2BD9-B46F-0A26-B60EFD9B0BD7}"/>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ED1DF01-B2C5-3164-C4DD-4028F4CAB9A6}"/>
                  </a:ext>
                </a:extLst>
              </p:cNvPr>
              <p:cNvSpPr txBox="1"/>
              <p:nvPr/>
            </p:nvSpPr>
            <p:spPr>
              <a:xfrm>
                <a:off x="0" y="627468"/>
                <a:ext cx="12192000" cy="390748"/>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Par ailleurs, la norme V&amp;V20 défini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oMath>
                </a14:m>
                <a:r>
                  <a:rPr lang="fr-FR" dirty="0">
                    <a:latin typeface="Times New Roman" panose="02020603050405020304" pitchFamily="18" charset="0"/>
                    <a:cs typeface="Times New Roman" panose="02020603050405020304" pitchFamily="18" charset="0"/>
                  </a:rPr>
                  <a:t> comme suit : </a:t>
                </a:r>
              </a:p>
            </p:txBody>
          </p:sp>
        </mc:Choice>
        <mc:Fallback xmlns="">
          <p:sp>
            <p:nvSpPr>
              <p:cNvPr id="4" name="TextBox 3">
                <a:extLst>
                  <a:ext uri="{FF2B5EF4-FFF2-40B4-BE49-F238E27FC236}">
                    <a16:creationId xmlns:a16="http://schemas.microsoft.com/office/drawing/2014/main" id="{DED1DF01-B2C5-3164-C4DD-4028F4CAB9A6}"/>
                  </a:ext>
                </a:extLst>
              </p:cNvPr>
              <p:cNvSpPr txBox="1">
                <a:spLocks noRot="1" noChangeAspect="1" noMove="1" noResize="1" noEditPoints="1" noAdjustHandles="1" noChangeArrowheads="1" noChangeShapeType="1" noTextEdit="1"/>
              </p:cNvSpPr>
              <p:nvPr/>
            </p:nvSpPr>
            <p:spPr>
              <a:xfrm>
                <a:off x="0" y="627468"/>
                <a:ext cx="12192000" cy="390748"/>
              </a:xfrm>
              <a:prstGeom prst="rect">
                <a:avLst/>
              </a:prstGeom>
              <a:blipFill>
                <a:blip r:embed="rId2"/>
                <a:stretch>
                  <a:fillRect l="-400" t="-9375" b="-18750"/>
                </a:stretch>
              </a:blipFill>
            </p:spPr>
            <p:txBody>
              <a:bodyPr/>
              <a:lstStyle/>
              <a:p>
                <a:r>
                  <a:rPr lang="en-GB">
                    <a:noFill/>
                  </a:rPr>
                  <a:t> </a:t>
                </a:r>
              </a:p>
            </p:txBody>
          </p:sp>
        </mc:Fallback>
      </mc:AlternateContent>
      <p:sp>
        <p:nvSpPr>
          <p:cNvPr id="36" name="Rectangle 35">
            <a:extLst>
              <a:ext uri="{FF2B5EF4-FFF2-40B4-BE49-F238E27FC236}">
                <a16:creationId xmlns:a16="http://schemas.microsoft.com/office/drawing/2014/main" id="{47B9B86B-B4E7-16C6-33D9-0D6DE4DAC0BC}"/>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39849C9A-38A5-3CA8-00CB-E23025FB3BC1}"/>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a:t>
            </a:r>
          </a:p>
        </p:txBody>
      </p:sp>
      <p:sp>
        <p:nvSpPr>
          <p:cNvPr id="39" name="Rectangle 38">
            <a:extLst>
              <a:ext uri="{FF2B5EF4-FFF2-40B4-BE49-F238E27FC236}">
                <a16:creationId xmlns:a16="http://schemas.microsoft.com/office/drawing/2014/main" id="{98F94D9C-E4E4-122D-D63B-4A365869A9EB}"/>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pic>
        <p:nvPicPr>
          <p:cNvPr id="1026" name="Picture 2">
            <a:extLst>
              <a:ext uri="{FF2B5EF4-FFF2-40B4-BE49-F238E27FC236}">
                <a16:creationId xmlns:a16="http://schemas.microsoft.com/office/drawing/2014/main" id="{7651D35A-CFA2-538F-AB58-FD57986A0F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E27F2E8-C8BC-24CE-F13D-7C2FEA2132DB}"/>
              </a:ext>
            </a:extLst>
          </p:cNvPr>
          <p:cNvSpPr txBox="1"/>
          <p:nvPr/>
        </p:nvSpPr>
        <p:spPr>
          <a:xfrm>
            <a:off x="692150" y="6365556"/>
            <a:ext cx="3329244"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calcul_u_input_vetv20.m</a:t>
            </a:r>
          </a:p>
        </p:txBody>
      </p:sp>
      <p:pic>
        <p:nvPicPr>
          <p:cNvPr id="5" name="Picture 4">
            <a:extLst>
              <a:ext uri="{FF2B5EF4-FFF2-40B4-BE49-F238E27FC236}">
                <a16:creationId xmlns:a16="http://schemas.microsoft.com/office/drawing/2014/main" id="{5B754782-F379-C128-2F8B-13992DB1F4F5}"/>
              </a:ext>
            </a:extLst>
          </p:cNvPr>
          <p:cNvPicPr>
            <a:picLocks noChangeAspect="1"/>
          </p:cNvPicPr>
          <p:nvPr/>
        </p:nvPicPr>
        <p:blipFill>
          <a:blip r:embed="rId4"/>
          <a:stretch>
            <a:fillRect/>
          </a:stretch>
        </p:blipFill>
        <p:spPr>
          <a:xfrm>
            <a:off x="57150" y="1155312"/>
            <a:ext cx="5908558" cy="2711142"/>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897A5B5-1512-455D-96CD-8E5CA62DBFF5}"/>
                  </a:ext>
                </a:extLst>
              </p:cNvPr>
              <p:cNvSpPr txBox="1"/>
              <p:nvPr/>
            </p:nvSpPr>
            <p:spPr>
              <a:xfrm>
                <a:off x="6548600" y="928783"/>
                <a:ext cx="5190799" cy="3164200"/>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Cette méthode revient à quantifier comment les variations des entrées affectent la dispersion de la sortie. L’incertitude trouvée sur les données d’entrée avec cette seconde méthode est la suivante : </a:t>
                </a:r>
              </a:p>
              <a:p>
                <a:pPr algn="just"/>
                <a:endParaRPr lang="fr-FR"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r>
                        <a:rPr lang="fr-FR" b="0" i="1" smtClean="0">
                          <a:latin typeface="Cambria Math" panose="02040503050406030204" pitchFamily="18" charset="0"/>
                          <a:cs typeface="Times New Roman" panose="02020603050405020304" pitchFamily="18" charset="0"/>
                        </a:rPr>
                        <m:t>=2,685 </m:t>
                      </m:r>
                      <m:r>
                        <a:rPr lang="fr-FR" b="0" i="1" smtClean="0">
                          <a:latin typeface="Cambria Math" panose="02040503050406030204" pitchFamily="18" charset="0"/>
                          <a:cs typeface="Times New Roman" panose="02020603050405020304" pitchFamily="18" charset="0"/>
                        </a:rPr>
                        <m:t>𝜇</m:t>
                      </m:r>
                      <m:r>
                        <a:rPr lang="fr-FR" b="0" i="1" smtClean="0">
                          <a:latin typeface="Cambria Math" panose="02040503050406030204" pitchFamily="18" charset="0"/>
                          <a:cs typeface="Times New Roman" panose="02020603050405020304" pitchFamily="18" charset="0"/>
                        </a:rPr>
                        <m:t>𝑚</m:t>
                      </m:r>
                      <m:r>
                        <a:rPr lang="fr-FR" b="0" i="1" smtClean="0">
                          <a:latin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ctr"/>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Ce résultat est très proche de celui trouvé précédemment avec la moyenne quadratique, ce qui confirme la robustesse de l'évaluation d'incertitude. </a:t>
                </a:r>
              </a:p>
              <a:p>
                <a:pPr algn="just"/>
                <a:endParaRPr lang="fr-FR"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E897A5B5-1512-455D-96CD-8E5CA62DBFF5}"/>
                  </a:ext>
                </a:extLst>
              </p:cNvPr>
              <p:cNvSpPr txBox="1">
                <a:spLocks noRot="1" noChangeAspect="1" noMove="1" noResize="1" noEditPoints="1" noAdjustHandles="1" noChangeArrowheads="1" noChangeShapeType="1" noTextEdit="1"/>
              </p:cNvSpPr>
              <p:nvPr/>
            </p:nvSpPr>
            <p:spPr>
              <a:xfrm>
                <a:off x="6548600" y="928783"/>
                <a:ext cx="5190799" cy="3164200"/>
              </a:xfrm>
              <a:prstGeom prst="rect">
                <a:avLst/>
              </a:prstGeom>
              <a:blipFill>
                <a:blip r:embed="rId5"/>
                <a:stretch>
                  <a:fillRect l="-939" t="-963" r="-939"/>
                </a:stretch>
              </a:blipFill>
            </p:spPr>
            <p:txBody>
              <a:bodyPr/>
              <a:lstStyle/>
              <a:p>
                <a:r>
                  <a:rPr lang="en-CA">
                    <a:noFill/>
                  </a:rPr>
                  <a:t> </a:t>
                </a:r>
              </a:p>
            </p:txBody>
          </p:sp>
        </mc:Fallback>
      </mc:AlternateContent>
      <p:sp>
        <p:nvSpPr>
          <p:cNvPr id="7" name="Slide Number Placeholder 6">
            <a:extLst>
              <a:ext uri="{FF2B5EF4-FFF2-40B4-BE49-F238E27FC236}">
                <a16:creationId xmlns:a16="http://schemas.microsoft.com/office/drawing/2014/main" id="{E7905179-4BD3-A69B-44D3-7EEF75A38C02}"/>
              </a:ext>
            </a:extLst>
          </p:cNvPr>
          <p:cNvSpPr>
            <a:spLocks noGrp="1"/>
          </p:cNvSpPr>
          <p:nvPr>
            <p:ph type="sldNum" sz="quarter" idx="12"/>
          </p:nvPr>
        </p:nvSpPr>
        <p:spPr/>
        <p:txBody>
          <a:bodyPr/>
          <a:lstStyle/>
          <a:p>
            <a:fld id="{74DDA11D-2719-4AB3-AAA7-DB2910A56E08}" type="slidenum">
              <a:rPr lang="en-GB" smtClean="0"/>
              <a:t>8</a:t>
            </a:fld>
            <a:endParaRPr lang="en-GB" dirty="0"/>
          </a:p>
        </p:txBody>
      </p:sp>
    </p:spTree>
    <p:extLst>
      <p:ext uri="{BB962C8B-B14F-4D97-AF65-F5344CB8AC3E}">
        <p14:creationId xmlns:p14="http://schemas.microsoft.com/office/powerpoint/2010/main" val="1181447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A40127-A7D6-3AC0-E7BC-DC88CB485293}"/>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135D3652-8EC7-C3DD-5563-A0D92FDA15EA}"/>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ADB2E21-CA39-154D-416F-58FD8F3A8B06}"/>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C</a:t>
            </a:r>
          </a:p>
        </p:txBody>
      </p:sp>
      <p:sp>
        <p:nvSpPr>
          <p:cNvPr id="39" name="Rectangle 38">
            <a:extLst>
              <a:ext uri="{FF2B5EF4-FFF2-40B4-BE49-F238E27FC236}">
                <a16:creationId xmlns:a16="http://schemas.microsoft.com/office/drawing/2014/main" id="{7F3627B7-EC89-6835-2318-CB71D8C6A25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4CE048C-31CE-7AF6-089C-3E74910E5F86}"/>
                  </a:ext>
                </a:extLst>
              </p:cNvPr>
              <p:cNvSpPr txBox="1"/>
              <p:nvPr/>
            </p:nvSpPr>
            <p:spPr>
              <a:xfrm>
                <a:off x="0" y="627468"/>
                <a:ext cx="12192000" cy="3775714"/>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cette question, nous cherchons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Sub>
                  </m:oMath>
                </a14:m>
                <a:r>
                  <a:rPr lang="fr-FR" dirty="0">
                    <a:latin typeface="Times New Roman" panose="02020603050405020304" pitchFamily="18" charset="0"/>
                    <a:cs typeface="Times New Roman" panose="02020603050405020304" pitchFamily="18" charset="0"/>
                  </a:rPr>
                  <a:t>, provenant des erreurs expérimentales. D’après le cours, nous savons que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𝐷</m:t>
                        </m:r>
                      </m:sub>
                    </m:sSub>
                  </m:oMath>
                </a14:m>
                <a:r>
                  <a:rPr lang="fr-FR" dirty="0">
                    <a:latin typeface="Times New Roman" panose="02020603050405020304" pitchFamily="18" charset="0"/>
                    <a:cs typeface="Times New Roman" panose="02020603050405020304" pitchFamily="18" charset="0"/>
                  </a:rPr>
                  <a:t> peut se calculer à partir des incertitudes des composantes aléatoires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𝑠</m:t>
                        </m:r>
                      </m:e>
                      <m:sub>
                        <m:r>
                          <a:rPr lang="fr-FR" b="0" i="1" smtClean="0">
                            <a:latin typeface="Cambria Math" panose="02040503050406030204" pitchFamily="18" charset="0"/>
                            <a:cs typeface="Times New Roman" panose="02020603050405020304" pitchFamily="18" charset="0"/>
                          </a:rPr>
                          <m:t>𝑟</m:t>
                        </m:r>
                      </m:sub>
                    </m:sSub>
                  </m:oMath>
                </a14:m>
                <a:r>
                  <a:rPr lang="fr-FR" dirty="0">
                    <a:latin typeface="Times New Roman" panose="02020603050405020304" pitchFamily="18" charset="0"/>
                    <a:cs typeface="Times New Roman" panose="02020603050405020304" pitchFamily="18" charset="0"/>
                  </a:rPr>
                  <a:t> et épistémiques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𝑏</m:t>
                        </m:r>
                      </m:e>
                      <m:sub>
                        <m:r>
                          <a:rPr lang="fr-FR" b="0" i="1" smtClean="0">
                            <a:latin typeface="Cambria Math" panose="02040503050406030204" pitchFamily="18" charset="0"/>
                            <a:cs typeface="Times New Roman" panose="02020603050405020304" pitchFamily="18" charset="0"/>
                          </a:rPr>
                          <m:t>𝑟</m:t>
                        </m:r>
                      </m:sub>
                    </m:sSub>
                  </m:oMath>
                </a14:m>
                <a:r>
                  <a:rPr lang="fr-FR" dirty="0">
                    <a:latin typeface="Times New Roman" panose="02020603050405020304" pitchFamily="18" charset="0"/>
                    <a:cs typeface="Times New Roman" panose="02020603050405020304" pitchFamily="18" charset="0"/>
                  </a:rPr>
                  <a:t>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sSubSup>
                            <m:sSubSupPr>
                              <m:ctrlPr>
                                <a:rPr lang="fr-FR" b="0" i="1" smtClean="0">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𝑠</m:t>
                              </m:r>
                            </m:e>
                            <m:sub>
                              <m:r>
                                <a:rPr lang="fr-FR" i="1">
                                  <a:latin typeface="Cambria Math" panose="02040503050406030204" pitchFamily="18" charset="0"/>
                                  <a:cs typeface="Times New Roman" panose="02020603050405020304" pitchFamily="18" charset="0"/>
                                </a:rPr>
                                <m:t>𝑟</m:t>
                              </m:r>
                            </m:sub>
                            <m:sup>
                              <m:r>
                                <a:rPr lang="fr-FR" b="0" i="1" smtClean="0">
                                  <a:latin typeface="Cambria Math" panose="02040503050406030204" pitchFamily="18" charset="0"/>
                                  <a:cs typeface="Times New Roman" panose="02020603050405020304" pitchFamily="18" charset="0"/>
                                </a:rPr>
                                <m:t>2</m:t>
                              </m:r>
                            </m:sup>
                          </m:sSubSup>
                          <m:r>
                            <a:rPr lang="fr-FR" b="0" i="1" smtClean="0">
                              <a:latin typeface="Cambria Math" panose="02040503050406030204" pitchFamily="18" charset="0"/>
                              <a:cs typeface="Times New Roman" panose="02020603050405020304" pitchFamily="18" charset="0"/>
                            </a:rPr>
                            <m:t>+</m:t>
                          </m:r>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𝑏</m:t>
                              </m:r>
                            </m:e>
                            <m:sub>
                              <m:r>
                                <a:rPr lang="fr-FR" b="0" i="1" smtClean="0">
                                  <a:latin typeface="Cambria Math" panose="02040503050406030204" pitchFamily="18" charset="0"/>
                                  <a:cs typeface="Times New Roman" panose="02020603050405020304" pitchFamily="18" charset="0"/>
                                </a:rPr>
                                <m:t>𝑟</m:t>
                              </m:r>
                            </m:sub>
                            <m:sup>
                              <m:r>
                                <a:rPr lang="fr-FR" b="0" i="1" smtClean="0">
                                  <a:latin typeface="Cambria Math" panose="02040503050406030204" pitchFamily="18" charset="0"/>
                                  <a:cs typeface="Times New Roman" panose="02020603050405020304" pitchFamily="18" charset="0"/>
                                </a:rPr>
                                <m:t>2</m:t>
                              </m:r>
                            </m:sup>
                          </m:sSubSup>
                        </m:e>
                      </m:rad>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prenons donc les différentes incertitudes expérimentales données vis-à-vis de la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C’est-à-dire l’écart-type de la distribution supposée gaussienne des mesures de perméabilité lors d’un test de reproductibilité (</a:t>
                </a:r>
                <a14:m>
                  <m:oMath xmlns:m="http://schemas.openxmlformats.org/officeDocument/2006/math">
                    <m:r>
                      <a:rPr lang="fr-FR" b="0" i="1" smtClean="0">
                        <a:latin typeface="Cambria Math" panose="02040503050406030204" pitchFamily="18" charset="0"/>
                        <a:cs typeface="Times New Roman" panose="02020603050405020304" pitchFamily="18" charset="0"/>
                      </a:rPr>
                      <m:t>14.7 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 aléatoire) et l’incertitude sur les mesures du </a:t>
                </a:r>
                <a:r>
                  <a:rPr lang="fr-FR" dirty="0" err="1">
                    <a:latin typeface="Times New Roman" panose="02020603050405020304" pitchFamily="18" charset="0"/>
                    <a:cs typeface="Times New Roman" panose="02020603050405020304" pitchFamily="18" charset="0"/>
                  </a:rPr>
                  <a:t>perméamétre</a:t>
                </a:r>
                <a:r>
                  <a:rPr lang="fr-FR" dirty="0">
                    <a:latin typeface="Times New Roman" panose="02020603050405020304" pitchFamily="18" charset="0"/>
                    <a:cs typeface="Times New Roman" panose="02020603050405020304" pitchFamily="18" charset="0"/>
                  </a:rPr>
                  <a:t> donnée par le manufacturier (</a:t>
                </a:r>
                <a14:m>
                  <m:oMath xmlns:m="http://schemas.openxmlformats.org/officeDocument/2006/math">
                    <m:r>
                      <a:rPr lang="fr-FR" i="1">
                        <a:latin typeface="Cambria Math" panose="02040503050406030204" pitchFamily="18" charset="0"/>
                        <a:cs typeface="Times New Roman" panose="02020603050405020304" pitchFamily="18" charset="0"/>
                      </a:rPr>
                      <m:t>1</m:t>
                    </m:r>
                    <m:r>
                      <a:rPr lang="fr-FR" b="0" i="1" smtClean="0">
                        <a:latin typeface="Cambria Math" panose="02040503050406030204" pitchFamily="18" charset="0"/>
                        <a:cs typeface="Times New Roman" panose="02020603050405020304" pitchFamily="18" charset="0"/>
                      </a:rPr>
                      <m:t>0.0</m:t>
                    </m:r>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 épistémique). Ainsi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r>
                            <a:rPr lang="fr-FR" i="1">
                              <a:latin typeface="Cambria Math" panose="02040503050406030204" pitchFamily="18" charset="0"/>
                              <a:cs typeface="Times New Roman" panose="02020603050405020304" pitchFamily="18" charset="0"/>
                            </a:rPr>
                            <m:t>10</m:t>
                          </m:r>
                          <m:r>
                            <a:rPr lang="fr-FR" b="0" i="1" smtClean="0">
                              <a:latin typeface="Cambria Math" panose="02040503050406030204" pitchFamily="18" charset="0"/>
                              <a:cs typeface="Times New Roman" panose="02020603050405020304" pitchFamily="18" charset="0"/>
                            </a:rPr>
                            <m:t>²</m:t>
                          </m:r>
                          <m:r>
                            <a:rPr lang="fr-FR" i="1">
                              <a:latin typeface="Cambria Math" panose="02040503050406030204" pitchFamily="18" charset="0"/>
                              <a:cs typeface="Times New Roman" panose="02020603050405020304" pitchFamily="18" charset="0"/>
                            </a:rPr>
                            <m:t>+14.7</m:t>
                          </m:r>
                          <m:r>
                            <a:rPr lang="fr-FR" b="0" i="1" smtClean="0">
                              <a:latin typeface="Cambria Math" panose="02040503050406030204" pitchFamily="18" charset="0"/>
                              <a:cs typeface="Times New Roman" panose="02020603050405020304" pitchFamily="18" charset="0"/>
                            </a:rPr>
                            <m:t>²</m:t>
                          </m:r>
                        </m:e>
                      </m:rad>
                      <m:r>
                        <a:rPr lang="fr-FR" b="0" i="1" smtClean="0">
                          <a:latin typeface="Cambria Math" panose="02040503050406030204" pitchFamily="18" charset="0"/>
                          <a:cs typeface="Times New Roman" panose="02020603050405020304" pitchFamily="18" charset="0"/>
                        </a:rPr>
                        <m:t>=17.7789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b="1"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Remarque </a:t>
                </a:r>
                <a:r>
                  <a:rPr lang="fr-FR" dirty="0">
                    <a:latin typeface="Times New Roman" panose="02020603050405020304" pitchFamily="18" charset="0"/>
                    <a:cs typeface="Times New Roman" panose="02020603050405020304" pitchFamily="18" charset="0"/>
                  </a:rPr>
                  <a:t>: On remarque que cette incertitude est la plus élevée de toutes les incertitudes jusqu’à présent trouvées. </a:t>
                </a:r>
              </a:p>
            </p:txBody>
          </p:sp>
        </mc:Choice>
        <mc:Fallback xmlns="">
          <p:sp>
            <p:nvSpPr>
              <p:cNvPr id="2" name="TextBox 1">
                <a:extLst>
                  <a:ext uri="{FF2B5EF4-FFF2-40B4-BE49-F238E27FC236}">
                    <a16:creationId xmlns:a16="http://schemas.microsoft.com/office/drawing/2014/main" id="{C4CE048C-31CE-7AF6-089C-3E74910E5F86}"/>
                  </a:ext>
                </a:extLst>
              </p:cNvPr>
              <p:cNvSpPr txBox="1">
                <a:spLocks noRot="1" noChangeAspect="1" noMove="1" noResize="1" noEditPoints="1" noAdjustHandles="1" noChangeArrowheads="1" noChangeShapeType="1" noTextEdit="1"/>
              </p:cNvSpPr>
              <p:nvPr/>
            </p:nvSpPr>
            <p:spPr>
              <a:xfrm>
                <a:off x="0" y="627468"/>
                <a:ext cx="12192000" cy="3775714"/>
              </a:xfrm>
              <a:prstGeom prst="rect">
                <a:avLst/>
              </a:prstGeom>
              <a:blipFill>
                <a:blip r:embed="rId2"/>
                <a:stretch>
                  <a:fillRect l="-400" t="-969" r="-400" b="-1777"/>
                </a:stretch>
              </a:blipFill>
            </p:spPr>
            <p:txBody>
              <a:bodyPr/>
              <a:lstStyle/>
              <a:p>
                <a:r>
                  <a:rPr lang="en-CA">
                    <a:noFill/>
                  </a:rPr>
                  <a:t> </a:t>
                </a:r>
              </a:p>
            </p:txBody>
          </p:sp>
        </mc:Fallback>
      </mc:AlternateContent>
      <p:sp>
        <p:nvSpPr>
          <p:cNvPr id="3" name="Slide Number Placeholder 2">
            <a:extLst>
              <a:ext uri="{FF2B5EF4-FFF2-40B4-BE49-F238E27FC236}">
                <a16:creationId xmlns:a16="http://schemas.microsoft.com/office/drawing/2014/main" id="{988932C2-55DB-AE57-1A80-96CD49E4E2F0}"/>
              </a:ext>
            </a:extLst>
          </p:cNvPr>
          <p:cNvSpPr>
            <a:spLocks noGrp="1"/>
          </p:cNvSpPr>
          <p:nvPr>
            <p:ph type="sldNum" sz="quarter" idx="12"/>
          </p:nvPr>
        </p:nvSpPr>
        <p:spPr/>
        <p:txBody>
          <a:bodyPr/>
          <a:lstStyle/>
          <a:p>
            <a:fld id="{74DDA11D-2719-4AB3-AAA7-DB2910A56E08}" type="slidenum">
              <a:rPr lang="en-GB" smtClean="0"/>
              <a:t>9</a:t>
            </a:fld>
            <a:endParaRPr lang="en-GB" dirty="0"/>
          </a:p>
        </p:txBody>
      </p:sp>
    </p:spTree>
    <p:extLst>
      <p:ext uri="{BB962C8B-B14F-4D97-AF65-F5344CB8AC3E}">
        <p14:creationId xmlns:p14="http://schemas.microsoft.com/office/powerpoint/2010/main" val="2173005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TotalTime>
  <Words>1702</Words>
  <Application>Microsoft Office PowerPoint</Application>
  <PresentationFormat>Widescreen</PresentationFormat>
  <Paragraphs>124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Aptos Display</vt:lpstr>
      <vt:lpstr>Arial</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François GLEYZON</dc:creator>
  <cp:lastModifiedBy>Gauthier BRUNEL</cp:lastModifiedBy>
  <cp:revision>14</cp:revision>
  <dcterms:created xsi:type="dcterms:W3CDTF">2025-02-04T13:03:07Z</dcterms:created>
  <dcterms:modified xsi:type="dcterms:W3CDTF">2025-03-30T19:39:16Z</dcterms:modified>
</cp:coreProperties>
</file>